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6858000" cx="12192000"/>
  <p:notesSz cx="6858000" cy="9144000"/>
  <p:embeddedFontLst>
    <p:embeddedFont>
      <p:font typeface="Roboto"/>
      <p:regular r:id="rId24"/>
      <p:bold r:id="rId25"/>
      <p:italic r:id="rId26"/>
      <p:boldItalic r:id="rId27"/>
    </p:embeddedFont>
    <p:embeddedFont>
      <p:font typeface="Cabin"/>
      <p:regular r:id="rId28"/>
      <p:bold r:id="rId29"/>
      <p:italic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EVEehV3LqghUQsVVy+qxJO0lz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EB897B-E70C-4283-A247-1804C7E60A4D}">
  <a:tblStyle styleId="{D4EB897B-E70C-4283-A247-1804C7E60A4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8FAD637-5C28-4AA5-BACA-2D0B95159D00}"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regular.fntdata"/><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Cabin-regular.fntdata"/><Relationship Id="rId27" Type="http://schemas.openxmlformats.org/officeDocument/2006/relationships/font" Target="fonts/Roboto-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abin-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abin-boldItalic.fntdata"/><Relationship Id="rId30" Type="http://schemas.openxmlformats.org/officeDocument/2006/relationships/font" Target="fonts/Cabin-italic.fntdata"/><Relationship Id="rId11" Type="http://schemas.openxmlformats.org/officeDocument/2006/relationships/slide" Target="slides/slide5.xml"/><Relationship Id="rId33" Type="http://schemas.openxmlformats.org/officeDocument/2006/relationships/font" Target="fonts/Merriweather-bold.fntdata"/><Relationship Id="rId10" Type="http://schemas.openxmlformats.org/officeDocument/2006/relationships/slide" Target="slides/slide4.xml"/><Relationship Id="rId32" Type="http://schemas.openxmlformats.org/officeDocument/2006/relationships/font" Target="fonts/Merriweather-regular.fntdata"/><Relationship Id="rId13" Type="http://schemas.openxmlformats.org/officeDocument/2006/relationships/slide" Target="slides/slide7.xml"/><Relationship Id="rId35" Type="http://schemas.openxmlformats.org/officeDocument/2006/relationships/font" Target="fonts/Merriweather-boldItalic.fntdata"/><Relationship Id="rId12" Type="http://schemas.openxmlformats.org/officeDocument/2006/relationships/slide" Target="slides/slide6.xml"/><Relationship Id="rId34" Type="http://schemas.openxmlformats.org/officeDocument/2006/relationships/font" Target="fonts/Merriweather-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I:\Formula%20Bharat\Digital%20Marketing\Research_Nykaa.xlsx"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file:///I:\Formula%20Bharat\Digital%20Marketing\Research_Nykaa.xlsx" TargetMode="External"/></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oleObject" Target="file:///I:\Formula%20Bharat\Digital%20Marketing\Research_Nykaa.xlsx" TargetMode="Externa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oleObject" Target="file:///I:\Formula%20Bharat\Digital%20Marketing\Research_Nykaa.xlsx" TargetMode="External"/></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oleObject" Target="file:///C:\Users\HP\Downloads\Research_Nykaa%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440" b="1" i="0" u="none" strike="noStrike" kern="1200" baseline="0">
                <a:solidFill>
                  <a:srgbClr val="FF7C80"/>
                </a:solidFill>
                <a:latin typeface="Trebuchet MS" panose="020B0603020202020204" pitchFamily="34" charset="0"/>
                <a:ea typeface="+mn-ea"/>
                <a:cs typeface="+mn-cs"/>
              </a:defRPr>
            </a:pPr>
            <a:r>
              <a:rPr lang="en-IN"/>
              <a:t>Indian Beauty and Personal Care Market</a:t>
            </a:r>
          </a:p>
        </c:rich>
      </c:tx>
      <c:overlay val="0"/>
      <c:spPr>
        <a:noFill/>
        <a:ln>
          <a:noFill/>
        </a:ln>
        <a:effectLst/>
      </c:spPr>
      <c:txPr>
        <a:bodyPr rot="0" spcFirstLastPara="1" vertOverflow="ellipsis" vert="horz" wrap="square" anchor="ctr" anchorCtr="1"/>
        <a:lstStyle/>
        <a:p>
          <a:pPr>
            <a:defRPr sz="1440" b="1" i="0" u="none" strike="noStrike" kern="1200" baseline="0">
              <a:solidFill>
                <a:srgbClr val="FF7C80"/>
              </a:solidFill>
              <a:latin typeface="Trebuchet MS" panose="020B0603020202020204" pitchFamily="34" charset="0"/>
              <a:ea typeface="+mn-ea"/>
              <a:cs typeface="+mn-cs"/>
            </a:defRPr>
          </a:pPr>
          <a:endParaRPr lang="en-US"/>
        </a:p>
      </c:txPr>
    </c:title>
    <c:autoTitleDeleted val="0"/>
    <c:plotArea>
      <c:layout/>
      <c:barChart>
        <c:barDir val="col"/>
        <c:grouping val="stacked"/>
        <c:varyColors val="0"/>
        <c:ser>
          <c:idx val="0"/>
          <c:order val="0"/>
          <c:tx>
            <c:strRef>
              <c:f>'Graphs and Charts'!$B$7</c:f>
              <c:strCache>
                <c:ptCount val="1"/>
                <c:pt idx="0">
                  <c:v>Oral Care</c:v>
                </c:pt>
              </c:strCache>
            </c:strRef>
          </c:tx>
          <c:spPr>
            <a:solidFill>
              <a:srgbClr val="D2D6E6"/>
            </a:solidFill>
            <a:ln>
              <a:noFill/>
            </a:ln>
            <a:effectLst>
              <a:outerShdw blurRad="57150" dist="19050" dir="5400000" algn="ctr" rotWithShape="0">
                <a:srgbClr val="000000">
                  <a:alpha val="63000"/>
                </a:srgbClr>
              </a:outerShdw>
            </a:effectLst>
          </c:spPr>
          <c:invertIfNegative val="0"/>
          <c:cat>
            <c:numRef>
              <c:f>'Graphs and Charts'!$C$6:$E$6</c:f>
              <c:numCache>
                <c:formatCode>General</c:formatCode>
                <c:ptCount val="3"/>
                <c:pt idx="0">
                  <c:v>2012</c:v>
                </c:pt>
                <c:pt idx="1">
                  <c:v>2017</c:v>
                </c:pt>
                <c:pt idx="2">
                  <c:v>2022</c:v>
                </c:pt>
              </c:numCache>
            </c:numRef>
          </c:cat>
          <c:val>
            <c:numRef>
              <c:f>'Graphs and Charts'!$C$7:$E$7</c:f>
              <c:numCache>
                <c:formatCode>General</c:formatCode>
                <c:ptCount val="3"/>
                <c:pt idx="0">
                  <c:v>1.1000000000000001</c:v>
                </c:pt>
                <c:pt idx="1">
                  <c:v>1.9</c:v>
                </c:pt>
                <c:pt idx="2">
                  <c:v>2.9</c:v>
                </c:pt>
              </c:numCache>
            </c:numRef>
          </c:val>
          <c:extLst>
            <c:ext xmlns:c16="http://schemas.microsoft.com/office/drawing/2014/chart" uri="{C3380CC4-5D6E-409C-BE32-E72D297353CC}">
              <c16:uniqueId val="{00000000-8C78-41B4-97BA-8E85BA235731}"/>
            </c:ext>
          </c:extLst>
        </c:ser>
        <c:ser>
          <c:idx val="1"/>
          <c:order val="1"/>
          <c:tx>
            <c:strRef>
              <c:f>'Graphs and Charts'!$B$8</c:f>
              <c:strCache>
                <c:ptCount val="1"/>
                <c:pt idx="0">
                  <c:v>Hair care</c:v>
                </c:pt>
              </c:strCache>
            </c:strRef>
          </c:tx>
          <c:spPr>
            <a:solidFill>
              <a:srgbClr val="909AC2"/>
            </a:solidFill>
            <a:ln>
              <a:noFill/>
            </a:ln>
            <a:effectLst>
              <a:outerShdw blurRad="57150" dist="19050" dir="5400000" algn="ctr" rotWithShape="0">
                <a:srgbClr val="000000">
                  <a:alpha val="63000"/>
                </a:srgbClr>
              </a:outerShdw>
            </a:effectLst>
          </c:spPr>
          <c:invertIfNegative val="0"/>
          <c:cat>
            <c:numRef>
              <c:f>'Graphs and Charts'!$C$6:$E$6</c:f>
              <c:numCache>
                <c:formatCode>General</c:formatCode>
                <c:ptCount val="3"/>
                <c:pt idx="0">
                  <c:v>2012</c:v>
                </c:pt>
                <c:pt idx="1">
                  <c:v>2017</c:v>
                </c:pt>
                <c:pt idx="2">
                  <c:v>2022</c:v>
                </c:pt>
              </c:numCache>
            </c:numRef>
          </c:cat>
          <c:val>
            <c:numRef>
              <c:f>'Graphs and Charts'!$C$8:$E$8</c:f>
              <c:numCache>
                <c:formatCode>General</c:formatCode>
                <c:ptCount val="3"/>
                <c:pt idx="0">
                  <c:v>2.1</c:v>
                </c:pt>
                <c:pt idx="1">
                  <c:v>3.3</c:v>
                </c:pt>
                <c:pt idx="2">
                  <c:v>4.8</c:v>
                </c:pt>
              </c:numCache>
            </c:numRef>
          </c:val>
          <c:extLst>
            <c:ext xmlns:c16="http://schemas.microsoft.com/office/drawing/2014/chart" uri="{C3380CC4-5D6E-409C-BE32-E72D297353CC}">
              <c16:uniqueId val="{00000001-8C78-41B4-97BA-8E85BA235731}"/>
            </c:ext>
          </c:extLst>
        </c:ser>
        <c:ser>
          <c:idx val="2"/>
          <c:order val="2"/>
          <c:tx>
            <c:strRef>
              <c:f>'Graphs and Charts'!$B$9</c:f>
              <c:strCache>
                <c:ptCount val="1"/>
                <c:pt idx="0">
                  <c:v>Bath and shower</c:v>
                </c:pt>
              </c:strCache>
            </c:strRef>
          </c:tx>
          <c:spPr>
            <a:solidFill>
              <a:srgbClr val="6370A9"/>
            </a:solidFill>
            <a:ln>
              <a:noFill/>
            </a:ln>
            <a:effectLst>
              <a:outerShdw blurRad="57150" dist="19050" dir="5400000" algn="ctr" rotWithShape="0">
                <a:srgbClr val="000000">
                  <a:alpha val="63000"/>
                </a:srgbClr>
              </a:outerShdw>
            </a:effectLst>
          </c:spPr>
          <c:invertIfNegative val="0"/>
          <c:cat>
            <c:numRef>
              <c:f>'Graphs and Charts'!$C$6:$E$6</c:f>
              <c:numCache>
                <c:formatCode>General</c:formatCode>
                <c:ptCount val="3"/>
                <c:pt idx="0">
                  <c:v>2012</c:v>
                </c:pt>
                <c:pt idx="1">
                  <c:v>2017</c:v>
                </c:pt>
                <c:pt idx="2">
                  <c:v>2022</c:v>
                </c:pt>
              </c:numCache>
            </c:numRef>
          </c:cat>
          <c:val>
            <c:numRef>
              <c:f>'Graphs and Charts'!$C$9:$E$9</c:f>
              <c:numCache>
                <c:formatCode>General</c:formatCode>
                <c:ptCount val="3"/>
                <c:pt idx="0">
                  <c:v>2.2000000000000002</c:v>
                </c:pt>
                <c:pt idx="1">
                  <c:v>3.4</c:v>
                </c:pt>
                <c:pt idx="2">
                  <c:v>4</c:v>
                </c:pt>
              </c:numCache>
            </c:numRef>
          </c:val>
          <c:extLst>
            <c:ext xmlns:c16="http://schemas.microsoft.com/office/drawing/2014/chart" uri="{C3380CC4-5D6E-409C-BE32-E72D297353CC}">
              <c16:uniqueId val="{00000002-8C78-41B4-97BA-8E85BA235731}"/>
            </c:ext>
          </c:extLst>
        </c:ser>
        <c:ser>
          <c:idx val="3"/>
          <c:order val="3"/>
          <c:tx>
            <c:strRef>
              <c:f>'Graphs and Charts'!$B$10</c:f>
              <c:strCache>
                <c:ptCount val="1"/>
                <c:pt idx="0">
                  <c:v>Skin Care</c:v>
                </c:pt>
              </c:strCache>
            </c:strRef>
          </c:tx>
          <c:spPr>
            <a:solidFill>
              <a:srgbClr val="475281"/>
            </a:solidFill>
            <a:ln>
              <a:noFill/>
            </a:ln>
            <a:effectLst>
              <a:outerShdw blurRad="57150" dist="19050" dir="5400000" algn="ctr" rotWithShape="0">
                <a:srgbClr val="000000">
                  <a:alpha val="63000"/>
                </a:srgbClr>
              </a:outerShdw>
            </a:effectLst>
          </c:spPr>
          <c:invertIfNegative val="0"/>
          <c:cat>
            <c:numRef>
              <c:f>'Graphs and Charts'!$C$6:$E$6</c:f>
              <c:numCache>
                <c:formatCode>General</c:formatCode>
                <c:ptCount val="3"/>
                <c:pt idx="0">
                  <c:v>2012</c:v>
                </c:pt>
                <c:pt idx="1">
                  <c:v>2017</c:v>
                </c:pt>
                <c:pt idx="2">
                  <c:v>2022</c:v>
                </c:pt>
              </c:numCache>
            </c:numRef>
          </c:cat>
          <c:val>
            <c:numRef>
              <c:f>'Graphs and Charts'!$C$10:$E$10</c:f>
              <c:numCache>
                <c:formatCode>General</c:formatCode>
                <c:ptCount val="3"/>
                <c:pt idx="0">
                  <c:v>1</c:v>
                </c:pt>
                <c:pt idx="1">
                  <c:v>1.8</c:v>
                </c:pt>
                <c:pt idx="2">
                  <c:v>3</c:v>
                </c:pt>
              </c:numCache>
            </c:numRef>
          </c:val>
          <c:extLst>
            <c:ext xmlns:c16="http://schemas.microsoft.com/office/drawing/2014/chart" uri="{C3380CC4-5D6E-409C-BE32-E72D297353CC}">
              <c16:uniqueId val="{00000003-8C78-41B4-97BA-8E85BA235731}"/>
            </c:ext>
          </c:extLst>
        </c:ser>
        <c:ser>
          <c:idx val="4"/>
          <c:order val="4"/>
          <c:tx>
            <c:strRef>
              <c:f>'Graphs and Charts'!$B$11</c:f>
              <c:strCache>
                <c:ptCount val="1"/>
                <c:pt idx="0">
                  <c:v>Others</c:v>
                </c:pt>
              </c:strCache>
            </c:strRef>
          </c:tx>
          <c:spPr>
            <a:solidFill>
              <a:srgbClr val="373F63"/>
            </a:solidFill>
            <a:ln>
              <a:noFill/>
            </a:ln>
            <a:effectLst>
              <a:outerShdw blurRad="57150" dist="19050" dir="5400000" algn="ctr" rotWithShape="0">
                <a:srgbClr val="000000">
                  <a:alpha val="63000"/>
                </a:srgbClr>
              </a:outerShdw>
            </a:effectLst>
          </c:spPr>
          <c:invertIfNegative val="0"/>
          <c:cat>
            <c:numRef>
              <c:f>'Graphs and Charts'!$C$6:$E$6</c:f>
              <c:numCache>
                <c:formatCode>General</c:formatCode>
                <c:ptCount val="3"/>
                <c:pt idx="0">
                  <c:v>2012</c:v>
                </c:pt>
                <c:pt idx="1">
                  <c:v>2017</c:v>
                </c:pt>
                <c:pt idx="2">
                  <c:v>2022</c:v>
                </c:pt>
              </c:numCache>
            </c:numRef>
          </c:cat>
          <c:val>
            <c:numRef>
              <c:f>'Graphs and Charts'!$C$11:$E$11</c:f>
              <c:numCache>
                <c:formatCode>General</c:formatCode>
                <c:ptCount val="3"/>
                <c:pt idx="0">
                  <c:v>2.0999999999999996</c:v>
                </c:pt>
                <c:pt idx="1">
                  <c:v>4.1999999999999993</c:v>
                </c:pt>
                <c:pt idx="2">
                  <c:v>7.8000000000000007</c:v>
                </c:pt>
              </c:numCache>
            </c:numRef>
          </c:val>
          <c:extLst>
            <c:ext xmlns:c16="http://schemas.microsoft.com/office/drawing/2014/chart" uri="{C3380CC4-5D6E-409C-BE32-E72D297353CC}">
              <c16:uniqueId val="{00000004-8C78-41B4-97BA-8E85BA235731}"/>
            </c:ext>
          </c:extLst>
        </c:ser>
        <c:dLbls>
          <c:showLegendKey val="0"/>
          <c:showVal val="0"/>
          <c:showCatName val="0"/>
          <c:showSerName val="0"/>
          <c:showPercent val="0"/>
          <c:showBubbleSize val="0"/>
        </c:dLbls>
        <c:gapWidth val="55"/>
        <c:overlap val="100"/>
        <c:axId val="377099256"/>
        <c:axId val="377090728"/>
        <c:extLst>
          <c:ext xmlns:c15="http://schemas.microsoft.com/office/drawing/2012/chart" uri="{02D57815-91ED-43cb-92C2-25804820EDAC}">
            <c15:filteredBarSeries>
              <c15:ser>
                <c:idx val="5"/>
                <c:order val="5"/>
                <c:tx>
                  <c:strRef>
                    <c:extLst>
                      <c:ext uri="{02D57815-91ED-43cb-92C2-25804820EDAC}">
                        <c15:formulaRef>
                          <c15:sqref>'Graphs and Charts'!$B$12</c15:sqref>
                        </c15:formulaRef>
                      </c:ext>
                    </c:extLst>
                    <c:strCache>
                      <c:ptCount val="1"/>
                      <c:pt idx="0">
                        <c:v>Total</c:v>
                      </c:pt>
                    </c:strCache>
                  </c:strRef>
                </c:tx>
                <c:spPr>
                  <a:gradFill rotWithShape="1">
                    <a:gsLst>
                      <a:gs pos="0">
                        <a:schemeClr val="accent2">
                          <a:shade val="50000"/>
                          <a:satMod val="103000"/>
                          <a:lumMod val="102000"/>
                          <a:tint val="94000"/>
                        </a:schemeClr>
                      </a:gs>
                      <a:gs pos="50000">
                        <a:schemeClr val="accent2">
                          <a:shade val="50000"/>
                          <a:satMod val="110000"/>
                          <a:lumMod val="100000"/>
                          <a:shade val="100000"/>
                        </a:schemeClr>
                      </a:gs>
                      <a:gs pos="100000">
                        <a:schemeClr val="accent2">
                          <a:shade val="50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extLst>
                      <c:ext uri="{02D57815-91ED-43cb-92C2-25804820EDAC}">
                        <c15:formulaRef>
                          <c15:sqref>'Graphs and Charts'!$C$6:$E$6</c15:sqref>
                        </c15:formulaRef>
                      </c:ext>
                    </c:extLst>
                    <c:numCache>
                      <c:formatCode>General</c:formatCode>
                      <c:ptCount val="3"/>
                      <c:pt idx="0">
                        <c:v>2012</c:v>
                      </c:pt>
                      <c:pt idx="1">
                        <c:v>2017</c:v>
                      </c:pt>
                      <c:pt idx="2">
                        <c:v>2022</c:v>
                      </c:pt>
                    </c:numCache>
                  </c:numRef>
                </c:cat>
                <c:val>
                  <c:numRef>
                    <c:extLst>
                      <c:ext uri="{02D57815-91ED-43cb-92C2-25804820EDAC}">
                        <c15:formulaRef>
                          <c15:sqref>'Graphs and Charts'!$C$12:$E$12</c15:sqref>
                        </c15:formulaRef>
                      </c:ext>
                    </c:extLst>
                    <c:numCache>
                      <c:formatCode>General</c:formatCode>
                      <c:ptCount val="3"/>
                      <c:pt idx="0">
                        <c:v>8.5</c:v>
                      </c:pt>
                      <c:pt idx="1">
                        <c:v>14.6</c:v>
                      </c:pt>
                      <c:pt idx="2">
                        <c:v>22.5</c:v>
                      </c:pt>
                    </c:numCache>
                  </c:numRef>
                </c:val>
                <c:extLst>
                  <c:ext xmlns:c16="http://schemas.microsoft.com/office/drawing/2014/chart" uri="{C3380CC4-5D6E-409C-BE32-E72D297353CC}">
                    <c16:uniqueId val="{00000005-8C78-41B4-97BA-8E85BA235731}"/>
                  </c:ext>
                </c:extLst>
              </c15:ser>
            </c15:filteredBarSeries>
          </c:ext>
        </c:extLst>
      </c:barChart>
      <c:catAx>
        <c:axId val="377099256"/>
        <c:scaling>
          <c:orientation val="minMax"/>
        </c:scaling>
        <c:delete val="0"/>
        <c:axPos val="b"/>
        <c:title>
          <c:tx>
            <c:rich>
              <a:bodyPr rot="0" spcFirstLastPara="1" vertOverflow="ellipsis" vert="horz" wrap="square" anchor="ctr" anchorCtr="1"/>
              <a:lstStyle/>
              <a:p>
                <a:pPr>
                  <a:defRPr sz="1200" b="0" i="0" u="none" strike="noStrike" kern="1200" baseline="0">
                    <a:solidFill>
                      <a:srgbClr val="FF7C80"/>
                    </a:solidFill>
                    <a:latin typeface="Trebuchet MS" panose="020B0603020202020204" pitchFamily="34" charset="0"/>
                    <a:ea typeface="+mn-ea"/>
                    <a:cs typeface="+mn-cs"/>
                  </a:defRPr>
                </a:pPr>
                <a:r>
                  <a:rPr lang="en-IN"/>
                  <a:t>Years</a:t>
                </a:r>
              </a:p>
            </c:rich>
          </c:tx>
          <c:overlay val="0"/>
          <c:spPr>
            <a:noFill/>
            <a:ln>
              <a:noFill/>
            </a:ln>
            <a:effectLst/>
          </c:spPr>
          <c:txPr>
            <a:bodyPr rot="0" spcFirstLastPara="1" vertOverflow="ellipsis" vert="horz" wrap="square" anchor="ctr" anchorCtr="1"/>
            <a:lstStyle/>
            <a:p>
              <a:pPr>
                <a:defRPr sz="1200" b="0" i="0" u="none" strike="noStrike" kern="1200" baseline="0">
                  <a:solidFill>
                    <a:srgbClr val="FF7C80"/>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7C80"/>
                </a:solidFill>
                <a:latin typeface="Trebuchet MS" panose="020B0603020202020204" pitchFamily="34" charset="0"/>
                <a:ea typeface="+mn-ea"/>
                <a:cs typeface="+mn-cs"/>
              </a:defRPr>
            </a:pPr>
            <a:endParaRPr lang="en-US"/>
          </a:p>
        </c:txPr>
        <c:crossAx val="377090728"/>
        <c:crosses val="autoZero"/>
        <c:auto val="1"/>
        <c:lblAlgn val="ctr"/>
        <c:lblOffset val="100"/>
        <c:noMultiLvlLbl val="0"/>
      </c:catAx>
      <c:valAx>
        <c:axId val="377090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rgbClr val="FF7C80"/>
                    </a:solidFill>
                    <a:latin typeface="Trebuchet MS" panose="020B0603020202020204" pitchFamily="34" charset="0"/>
                    <a:ea typeface="+mn-ea"/>
                    <a:cs typeface="+mn-cs"/>
                  </a:defRPr>
                </a:pPr>
                <a:r>
                  <a:rPr lang="en-IN"/>
                  <a:t>Market Size (Bn $)</a:t>
                </a:r>
              </a:p>
            </c:rich>
          </c:tx>
          <c:overlay val="0"/>
          <c:spPr>
            <a:noFill/>
            <a:ln>
              <a:noFill/>
            </a:ln>
            <a:effectLst/>
          </c:spPr>
          <c:txPr>
            <a:bodyPr rot="-5400000" spcFirstLastPara="1" vertOverflow="ellipsis" vert="horz" wrap="square" anchor="ctr" anchorCtr="1"/>
            <a:lstStyle/>
            <a:p>
              <a:pPr>
                <a:defRPr sz="1200" b="0" i="0" u="none" strike="noStrike" kern="1200" baseline="0">
                  <a:solidFill>
                    <a:srgbClr val="FF7C80"/>
                  </a:solidFill>
                  <a:latin typeface="Trebuchet MS" panose="020B0603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7C80"/>
                </a:solidFill>
                <a:latin typeface="Trebuchet MS" panose="020B0603020202020204" pitchFamily="34" charset="0"/>
                <a:ea typeface="+mn-ea"/>
                <a:cs typeface="+mn-cs"/>
              </a:defRPr>
            </a:pPr>
            <a:endParaRPr lang="en-US"/>
          </a:p>
        </c:txPr>
        <c:crossAx val="3770992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rgbClr val="373F63"/>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a:noFill/>
    </a:ln>
    <a:effectLst/>
  </c:spPr>
  <c:txPr>
    <a:bodyPr/>
    <a:lstStyle/>
    <a:p>
      <a:pPr>
        <a:defRPr sz="1200">
          <a:solidFill>
            <a:srgbClr val="FF7C80"/>
          </a:solidFill>
          <a:latin typeface="Trebuchet MS" panose="020B06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80" b="0" i="0" u="none" strike="noStrike" kern="1200" cap="all" spc="0" baseline="0">
                <a:solidFill>
                  <a:srgbClr val="FF7C80"/>
                </a:solidFill>
                <a:latin typeface="Aharoni" panose="02010803020104030203" pitchFamily="2" charset="-79"/>
                <a:ea typeface="+mn-ea"/>
                <a:cs typeface="Aharoni" panose="02010803020104030203" pitchFamily="2" charset="-79"/>
              </a:defRPr>
            </a:pPr>
            <a:r>
              <a:rPr lang="en-US" dirty="0">
                <a:solidFill>
                  <a:srgbClr val="FF7C80"/>
                </a:solidFill>
                <a:latin typeface="Aharoni" panose="02010803020104030203" pitchFamily="2" charset="-79"/>
                <a:cs typeface="Aharoni" panose="02010803020104030203" pitchFamily="2" charset="-79"/>
              </a:rPr>
              <a:t>Nykaa revenue</a:t>
            </a:r>
          </a:p>
        </c:rich>
      </c:tx>
      <c:overlay val="0"/>
      <c:spPr>
        <a:noFill/>
        <a:ln>
          <a:noFill/>
        </a:ln>
        <a:effectLst/>
      </c:spPr>
      <c:txPr>
        <a:bodyPr rot="0" spcFirstLastPara="1" vertOverflow="ellipsis" vert="horz" wrap="square" anchor="ctr" anchorCtr="1"/>
        <a:lstStyle/>
        <a:p>
          <a:pPr>
            <a:defRPr sz="1680" b="0" i="0" u="none" strike="noStrike" kern="1200" cap="all" spc="0" baseline="0">
              <a:solidFill>
                <a:srgbClr val="FF7C80"/>
              </a:solidFill>
              <a:latin typeface="Aharoni" panose="02010803020104030203" pitchFamily="2" charset="-79"/>
              <a:ea typeface="+mn-ea"/>
              <a:cs typeface="Aharoni" panose="02010803020104030203" pitchFamily="2" charset="-79"/>
            </a:defRPr>
          </a:pPr>
          <a:endParaRPr lang="en-US"/>
        </a:p>
      </c:txPr>
    </c:title>
    <c:autoTitleDeleted val="0"/>
    <c:plotArea>
      <c:layout/>
      <c:lineChart>
        <c:grouping val="standard"/>
        <c:varyColors val="0"/>
        <c:ser>
          <c:idx val="0"/>
          <c:order val="0"/>
          <c:tx>
            <c:strRef>
              <c:f>'Graphs and Charts'!$T$7</c:f>
              <c:strCache>
                <c:ptCount val="1"/>
                <c:pt idx="0">
                  <c:v>Revenue</c:v>
                </c:pt>
              </c:strCache>
            </c:strRef>
          </c:tx>
          <c:spPr>
            <a:ln w="19050" cap="rnd" cmpd="sng" algn="ctr">
              <a:solidFill>
                <a:srgbClr val="FDDFAB"/>
              </a:solidFill>
              <a:round/>
            </a:ln>
            <a:effectLst/>
          </c:spPr>
          <c:marker>
            <c:symbol val="circle"/>
            <c:size val="17"/>
            <c:spPr>
              <a:solidFill>
                <a:srgbClr val="FF7C80"/>
              </a:solidFill>
              <a:ln>
                <a:no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FF7C80"/>
                    </a:solidFill>
                    <a:latin typeface="Trebuchet MS" panose="020B06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'Graphs and Charts'!$S$8:$S$11</c:f>
              <c:strCache>
                <c:ptCount val="4"/>
                <c:pt idx="0">
                  <c:v>FY2016</c:v>
                </c:pt>
                <c:pt idx="1">
                  <c:v>FY2017</c:v>
                </c:pt>
                <c:pt idx="2">
                  <c:v>FY2018</c:v>
                </c:pt>
                <c:pt idx="3">
                  <c:v>FY2019</c:v>
                </c:pt>
              </c:strCache>
            </c:strRef>
          </c:cat>
          <c:val>
            <c:numRef>
              <c:f>'Graphs and Charts'!$T$8:$T$11</c:f>
              <c:numCache>
                <c:formatCode>General</c:formatCode>
                <c:ptCount val="4"/>
                <c:pt idx="0">
                  <c:v>10</c:v>
                </c:pt>
                <c:pt idx="1">
                  <c:v>32</c:v>
                </c:pt>
                <c:pt idx="2">
                  <c:v>88</c:v>
                </c:pt>
                <c:pt idx="3">
                  <c:v>157</c:v>
                </c:pt>
              </c:numCache>
            </c:numRef>
          </c:val>
          <c:smooth val="0"/>
          <c:extLst>
            <c:ext xmlns:c16="http://schemas.microsoft.com/office/drawing/2014/chart" uri="{C3380CC4-5D6E-409C-BE32-E72D297353CC}">
              <c16:uniqueId val="{00000000-4502-492A-922A-94DD0F8196CF}"/>
            </c:ext>
          </c:extLst>
        </c:ser>
        <c:dLbls>
          <c:showLegendKey val="0"/>
          <c:showVal val="1"/>
          <c:showCatName val="0"/>
          <c:showSerName val="0"/>
          <c:showPercent val="0"/>
          <c:showBubbleSize val="0"/>
        </c:dLbls>
        <c:marker val="1"/>
        <c:smooth val="0"/>
        <c:axId val="621688576"/>
        <c:axId val="621691528"/>
      </c:lineChart>
      <c:catAx>
        <c:axId val="6216885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373F63"/>
                </a:solidFill>
                <a:latin typeface="Trebuchet MS" panose="020B0603020202020204" pitchFamily="34" charset="0"/>
                <a:ea typeface="+mn-ea"/>
                <a:cs typeface="+mn-cs"/>
              </a:defRPr>
            </a:pPr>
            <a:endParaRPr lang="en-US"/>
          </a:p>
        </c:txPr>
        <c:crossAx val="621691528"/>
        <c:crosses val="autoZero"/>
        <c:auto val="1"/>
        <c:lblAlgn val="ctr"/>
        <c:lblOffset val="100"/>
        <c:noMultiLvlLbl val="0"/>
      </c:catAx>
      <c:valAx>
        <c:axId val="621691528"/>
        <c:scaling>
          <c:orientation val="minMax"/>
        </c:scaling>
        <c:delete val="1"/>
        <c:axPos val="l"/>
        <c:numFmt formatCode="General" sourceLinked="1"/>
        <c:majorTickMark val="none"/>
        <c:minorTickMark val="none"/>
        <c:tickLblPos val="nextTo"/>
        <c:crossAx val="6216885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rgbClr val="373F63"/>
              </a:solidFill>
              <a:latin typeface="Trebuchet MS" panose="020B06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Trebuchet MS" panose="020B0603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baseline="0">
                <a:solidFill>
                  <a:srgbClr val="FDDFAB"/>
                </a:solidFill>
                <a:latin typeface="+mn-lt"/>
                <a:ea typeface="+mn-ea"/>
                <a:cs typeface="+mn-cs"/>
              </a:defRPr>
            </a:pPr>
            <a:r>
              <a:rPr lang="en-IN" sz="1600">
                <a:solidFill>
                  <a:srgbClr val="FDDFAB"/>
                </a:solidFill>
              </a:rPr>
              <a:t>Revenue Split by Category</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FDDFAB"/>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5281732550545913E-2"/>
          <c:y val="0.14730426418960255"/>
          <c:w val="0.91046407662472728"/>
          <c:h val="0.62641478376871118"/>
        </c:manualLayout>
      </c:layout>
      <c:pie3DChart>
        <c:varyColors val="1"/>
        <c:ser>
          <c:idx val="0"/>
          <c:order val="0"/>
          <c:spPr>
            <a:solidFill>
              <a:srgbClr val="373F63"/>
            </a:solidFill>
          </c:spPr>
          <c:dPt>
            <c:idx val="0"/>
            <c:bubble3D val="0"/>
            <c:spPr>
              <a:solidFill>
                <a:srgbClr val="373F6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1CA6-471B-A2FE-9F1E08B58556}"/>
              </c:ext>
            </c:extLst>
          </c:dPt>
          <c:dPt>
            <c:idx val="1"/>
            <c:bubble3D val="0"/>
            <c:spPr>
              <a:solidFill>
                <a:srgbClr val="6370A9"/>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1CA6-471B-A2FE-9F1E08B58556}"/>
              </c:ext>
            </c:extLst>
          </c:dPt>
          <c:dPt>
            <c:idx val="2"/>
            <c:bubble3D val="0"/>
            <c:spPr>
              <a:solidFill>
                <a:srgbClr val="909AC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1CA6-471B-A2FE-9F1E08B58556}"/>
              </c:ext>
            </c:extLst>
          </c:dPt>
          <c:dPt>
            <c:idx val="3"/>
            <c:bubble3D val="0"/>
            <c:spPr>
              <a:solidFill>
                <a:srgbClr val="D2D6E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1CA6-471B-A2FE-9F1E08B5855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'Graphs and Charts'!$J$8:$J$11</c:f>
              <c:strCache>
                <c:ptCount val="4"/>
                <c:pt idx="0">
                  <c:v>Makeup</c:v>
                </c:pt>
                <c:pt idx="1">
                  <c:v>Skin Care</c:v>
                </c:pt>
                <c:pt idx="2">
                  <c:v>Hair Care</c:v>
                </c:pt>
                <c:pt idx="3">
                  <c:v>Others</c:v>
                </c:pt>
              </c:strCache>
            </c:strRef>
          </c:cat>
          <c:val>
            <c:numRef>
              <c:f>'Graphs and Charts'!$K$8:$K$11</c:f>
              <c:numCache>
                <c:formatCode>0.00%</c:formatCode>
                <c:ptCount val="4"/>
                <c:pt idx="0">
                  <c:v>0.5</c:v>
                </c:pt>
                <c:pt idx="1">
                  <c:v>0.25</c:v>
                </c:pt>
                <c:pt idx="2">
                  <c:v>0.18</c:v>
                </c:pt>
                <c:pt idx="3">
                  <c:v>7.0000000000000007E-2</c:v>
                </c:pt>
              </c:numCache>
            </c:numRef>
          </c:val>
          <c:extLst>
            <c:ext xmlns:c16="http://schemas.microsoft.com/office/drawing/2014/chart" uri="{C3380CC4-5D6E-409C-BE32-E72D297353CC}">
              <c16:uniqueId val="{00000008-1CA6-471B-A2FE-9F1E08B58556}"/>
            </c:ext>
          </c:extLst>
        </c:ser>
        <c:dLbls>
          <c:showLegendKey val="0"/>
          <c:showVal val="0"/>
          <c:showCatName val="0"/>
          <c:showSerName val="0"/>
          <c:showPercent val="1"/>
          <c:showBubbleSize val="0"/>
          <c:showLeaderLines val="1"/>
        </c:dLbls>
      </c:pie3DChart>
      <c:spPr>
        <a:noFill/>
        <a:ln>
          <a:noFill/>
        </a:ln>
        <a:effectLst/>
      </c:spPr>
    </c:plotArea>
    <c:legend>
      <c:legendPos val="t"/>
      <c:layout>
        <c:manualLayout>
          <c:xMode val="edge"/>
          <c:yMode val="edge"/>
          <c:x val="6.7812918733121452E-2"/>
          <c:y val="0.7853907940939634"/>
          <c:w val="0.87118826174023301"/>
          <c:h val="0.21460916293108806"/>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FDDFA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baseline="0">
                <a:solidFill>
                  <a:srgbClr val="FDDFAB"/>
                </a:solidFill>
                <a:latin typeface="+mn-lt"/>
                <a:ea typeface="+mn-ea"/>
                <a:cs typeface="+mn-cs"/>
              </a:defRPr>
            </a:pPr>
            <a:r>
              <a:rPr lang="en-IN" sz="1600">
                <a:solidFill>
                  <a:srgbClr val="FDDFAB"/>
                </a:solidFill>
              </a:rPr>
              <a:t>Revenue</a:t>
            </a:r>
            <a:r>
              <a:rPr lang="en-IN" sz="1600" baseline="0">
                <a:solidFill>
                  <a:srgbClr val="FDDFAB"/>
                </a:solidFill>
              </a:rPr>
              <a:t> Split by Segment</a:t>
            </a:r>
            <a:endParaRPr lang="en-IN" sz="1600">
              <a:solidFill>
                <a:srgbClr val="FDDFAB"/>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rgbClr val="FDDFAB"/>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rgbClr val="FC796F"/>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1CAB-4611-BEF5-937C0B3D0E70}"/>
              </c:ext>
            </c:extLst>
          </c:dPt>
          <c:dPt>
            <c:idx val="1"/>
            <c:bubble3D val="0"/>
            <c:spPr>
              <a:solidFill>
                <a:srgbClr val="FED9D6"/>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1CAB-4611-BEF5-937C0B3D0E70}"/>
              </c:ext>
            </c:extLst>
          </c:dPt>
          <c:dPt>
            <c:idx val="2"/>
            <c:bubble3D val="0"/>
            <c:spPr>
              <a:solidFill>
                <a:srgbClr val="FDA8A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1CAB-4611-BEF5-937C0B3D0E70}"/>
              </c:ext>
            </c:extLst>
          </c:dPt>
          <c:dLbls>
            <c:dLbl>
              <c:idx val="0"/>
              <c:layout>
                <c:manualLayout>
                  <c:x val="-0.21960508714648477"/>
                  <c:y val="4.835404305873085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AB-4611-BEF5-937C0B3D0E70}"/>
                </c:ext>
              </c:extLst>
            </c:dLbl>
            <c:dLbl>
              <c:idx val="1"/>
              <c:layout>
                <c:manualLayout>
                  <c:x val="4.0454286964129435E-2"/>
                  <c:y val="-0.24989574219889188"/>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CAB-4611-BEF5-937C0B3D0E70}"/>
                </c:ext>
              </c:extLst>
            </c:dLbl>
            <c:dLbl>
              <c:idx val="2"/>
              <c:layout>
                <c:manualLayout>
                  <c:x val="0.13602187226596676"/>
                  <c:y val="6.417869641294833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CAB-4611-BEF5-937C0B3D0E7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73F63"/>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'Graphs and Charts'!$M$8:$M$10</c:f>
              <c:strCache>
                <c:ptCount val="3"/>
                <c:pt idx="0">
                  <c:v>Premium</c:v>
                </c:pt>
                <c:pt idx="1">
                  <c:v>Luxury</c:v>
                </c:pt>
                <c:pt idx="2">
                  <c:v>Mass</c:v>
                </c:pt>
              </c:strCache>
            </c:strRef>
          </c:cat>
          <c:val>
            <c:numRef>
              <c:f>'Graphs and Charts'!$N$8:$N$10</c:f>
              <c:numCache>
                <c:formatCode>0.00%</c:formatCode>
                <c:ptCount val="3"/>
                <c:pt idx="0">
                  <c:v>0.45</c:v>
                </c:pt>
                <c:pt idx="1">
                  <c:v>0.15</c:v>
                </c:pt>
                <c:pt idx="2">
                  <c:v>0.4</c:v>
                </c:pt>
              </c:numCache>
            </c:numRef>
          </c:val>
          <c:extLst>
            <c:ext xmlns:c16="http://schemas.microsoft.com/office/drawing/2014/chart" uri="{C3380CC4-5D6E-409C-BE32-E72D297353CC}">
              <c16:uniqueId val="{00000006-1CAB-4611-BEF5-937C0B3D0E70}"/>
            </c:ext>
          </c:extLst>
        </c:ser>
        <c:dLbls>
          <c:dLblPos val="inEnd"/>
          <c:showLegendKey val="0"/>
          <c:showVal val="0"/>
          <c:showCatName val="1"/>
          <c:showSerName val="0"/>
          <c:showPercent val="1"/>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rgbClr val="FDDFAB"/>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000" b="1" i="0" u="none" strike="noStrike" kern="1200" baseline="0">
                <a:solidFill>
                  <a:srgbClr val="FC796F"/>
                </a:solidFill>
                <a:latin typeface="+mn-lt"/>
                <a:ea typeface="+mn-ea"/>
                <a:cs typeface="+mn-cs"/>
              </a:defRPr>
            </a:pPr>
            <a:r>
              <a:rPr lang="en-IN" sz="2000" dirty="0"/>
              <a:t>Online V/s Offline Sales</a:t>
            </a:r>
          </a:p>
        </c:rich>
      </c:tx>
      <c:layout>
        <c:manualLayout>
          <c:xMode val="edge"/>
          <c:yMode val="edge"/>
          <c:x val="0.15463877223769801"/>
          <c:y val="0.17242063761437068"/>
        </c:manualLayout>
      </c:layout>
      <c:overlay val="0"/>
      <c:spPr>
        <a:noFill/>
        <a:ln>
          <a:noFill/>
        </a:ln>
        <a:effectLst/>
      </c:spPr>
      <c:txPr>
        <a:bodyPr rot="0" spcFirstLastPara="1" vertOverflow="ellipsis" vert="horz" wrap="square" anchor="ctr" anchorCtr="1"/>
        <a:lstStyle/>
        <a:p>
          <a:pPr>
            <a:defRPr sz="2000" b="1" i="0" u="none" strike="noStrike" kern="1200" baseline="0">
              <a:solidFill>
                <a:srgbClr val="FC796F"/>
              </a:solidFill>
              <a:latin typeface="+mn-lt"/>
              <a:ea typeface="+mn-ea"/>
              <a:cs typeface="+mn-cs"/>
            </a:defRPr>
          </a:pPr>
          <a:endParaRPr lang="en-US"/>
        </a:p>
      </c:txPr>
    </c:title>
    <c:autoTitleDeleted val="0"/>
    <c:plotArea>
      <c:layout>
        <c:manualLayout>
          <c:layoutTarget val="inner"/>
          <c:xMode val="edge"/>
          <c:yMode val="edge"/>
          <c:x val="0.18370078740157481"/>
          <c:y val="0.34122605363984676"/>
          <c:w val="0.75021904669323747"/>
          <c:h val="0.51932361903037982"/>
        </c:manualLayout>
      </c:layout>
      <c:barChart>
        <c:barDir val="col"/>
        <c:grouping val="clustered"/>
        <c:varyColors val="0"/>
        <c:ser>
          <c:idx val="0"/>
          <c:order val="0"/>
          <c:spPr>
            <a:solidFill>
              <a:srgbClr val="FDDFAB"/>
            </a:solidFill>
            <a:ln>
              <a:noFill/>
            </a:ln>
            <a:effectLst>
              <a:outerShdw blurRad="57150" dist="19050" dir="5400000" algn="ctr" rotWithShape="0">
                <a:srgbClr val="000000">
                  <a:alpha val="63000"/>
                </a:srgbClr>
              </a:outerShdw>
            </a:effectLst>
          </c:spPr>
          <c:invertIfNegative val="0"/>
          <c:dPt>
            <c:idx val="0"/>
            <c:invertIfNegative val="0"/>
            <c:bubble3D val="0"/>
            <c:spPr>
              <a:solidFill>
                <a:srgbClr val="8E98C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DDDA-4B79-A322-D1A341F466C7}"/>
              </c:ext>
            </c:extLst>
          </c:dPt>
          <c:dPt>
            <c:idx val="1"/>
            <c:invertIfNegative val="0"/>
            <c:bubble3D val="0"/>
            <c:spPr>
              <a:solidFill>
                <a:srgbClr val="47528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C7E-4E63-8F2C-D0F54366D9C0}"/>
              </c:ext>
            </c:extLst>
          </c:dPt>
          <c:dLbls>
            <c:dLbl>
              <c:idx val="1"/>
              <c:layout>
                <c:manualLayout>
                  <c:x val="9.109731739919311E-3"/>
                  <c:y val="-2.28907743570456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7E-4E63-8F2C-D0F54366D9C0}"/>
                </c:ext>
              </c:extLst>
            </c:dLbl>
            <c:spPr>
              <a:noFill/>
              <a:ln>
                <a:noFill/>
              </a:ln>
              <a:effectLst/>
            </c:spPr>
            <c:txPr>
              <a:bodyPr rot="0" spcFirstLastPara="1" vertOverflow="ellipsis" vert="horz" wrap="square" anchor="ctr" anchorCtr="1"/>
              <a:lstStyle/>
              <a:p>
                <a:pPr>
                  <a:defRPr sz="2000" b="0" i="0" u="none" strike="noStrike" kern="1200" baseline="0">
                    <a:solidFill>
                      <a:srgbClr val="FC796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 and Charts'!$P$7:$P$8</c:f>
              <c:strCache>
                <c:ptCount val="2"/>
                <c:pt idx="0">
                  <c:v>Offline</c:v>
                </c:pt>
                <c:pt idx="1">
                  <c:v>Online</c:v>
                </c:pt>
              </c:strCache>
            </c:strRef>
          </c:cat>
          <c:val>
            <c:numRef>
              <c:f>'Graphs and Charts'!$Q$7:$Q$8</c:f>
              <c:numCache>
                <c:formatCode>0%</c:formatCode>
                <c:ptCount val="2"/>
                <c:pt idx="0">
                  <c:v>0.05</c:v>
                </c:pt>
                <c:pt idx="1">
                  <c:v>0.95</c:v>
                </c:pt>
              </c:numCache>
            </c:numRef>
          </c:val>
          <c:extLst>
            <c:ext xmlns:c16="http://schemas.microsoft.com/office/drawing/2014/chart" uri="{C3380CC4-5D6E-409C-BE32-E72D297353CC}">
              <c16:uniqueId val="{00000000-AC7E-4E63-8F2C-D0F54366D9C0}"/>
            </c:ext>
          </c:extLst>
        </c:ser>
        <c:dLbls>
          <c:showLegendKey val="0"/>
          <c:showVal val="1"/>
          <c:showCatName val="0"/>
          <c:showSerName val="0"/>
          <c:showPercent val="0"/>
          <c:showBubbleSize val="0"/>
        </c:dLbls>
        <c:gapWidth val="115"/>
        <c:axId val="377712248"/>
        <c:axId val="377720448"/>
      </c:barChart>
      <c:catAx>
        <c:axId val="377712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rgbClr val="FC796F"/>
                </a:solidFill>
                <a:latin typeface="+mn-lt"/>
                <a:ea typeface="+mn-ea"/>
                <a:cs typeface="+mn-cs"/>
              </a:defRPr>
            </a:pPr>
            <a:endParaRPr lang="en-US"/>
          </a:p>
        </c:txPr>
        <c:crossAx val="377720448"/>
        <c:crosses val="autoZero"/>
        <c:auto val="1"/>
        <c:lblAlgn val="ctr"/>
        <c:lblOffset val="100"/>
        <c:noMultiLvlLbl val="0"/>
      </c:catAx>
      <c:valAx>
        <c:axId val="3777204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rgbClr val="FC796F"/>
                </a:solidFill>
                <a:latin typeface="+mn-lt"/>
                <a:ea typeface="+mn-ea"/>
                <a:cs typeface="+mn-cs"/>
              </a:defRPr>
            </a:pPr>
            <a:endParaRPr lang="en-US"/>
          </a:p>
        </c:txPr>
        <c:crossAx val="377712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rgbClr val="FC796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2">
  <a:schemeClr val="accent2"/>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4">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00" kern="120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cs:styleClr val="auto"/>
    </cs:fontRef>
    <cs:spPr/>
    <cs:defRPr sz="900" b="1" i="0" u="none" strike="noStrike" kern="1200" baseline="0"/>
  </cs:dataLabel>
  <cs:dataLabelCallout>
    <cs:lnRef idx="0"/>
    <cs:fillRef idx="0"/>
    <cs:effectRef idx="0"/>
    <cs:fontRef idx="minor">
      <a:schemeClr val="dk1">
        <a:lumMod val="65000"/>
        <a:lumOff val="35000"/>
      </a:schemeClr>
    </cs:fontRef>
    <cs:spPr>
      <a:solidFill>
        <a:schemeClr val="lt1"/>
      </a:solidFill>
      <a:ln w="9575">
        <a:solidFill>
          <a:schemeClr val="lt1">
            <a:lumMod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19050" cap="rnd" cmpd="sng" algn="ctr">
        <a:solidFill>
          <a:schemeClr val="phClr">
            <a:shade val="95000"/>
            <a:satMod val="105000"/>
          </a:schemeClr>
        </a:solidFill>
        <a:round/>
      </a:ln>
    </cs:spPr>
  </cs:dataPointLine>
  <cs:dataPointMarker>
    <cs:lnRef idx="0"/>
    <cs:fillRef idx="0"/>
    <cs:effectRef idx="0"/>
    <cs:fontRef idx="minor">
      <a:schemeClr val="dk1"/>
    </cs:fontRef>
    <cs:spPr>
      <a:solidFill>
        <a:schemeClr val="lt1"/>
      </a:solidFill>
    </cs:spPr>
  </cs:dataPointMarker>
  <cs:dataPointMarkerLayout symbol="circle" size="17"/>
  <cs:dataPointWireframe>
    <cs:lnRef idx="0">
      <cs:styleClr val="auto"/>
    </cs:lnRef>
    <cs:fillRef idx="1"/>
    <cs:effectRef idx="0"/>
    <cs:fontRef idx="minor">
      <a:schemeClr val="dk1"/>
    </cs:fontRef>
    <cs:spPr>
      <a:ln w="9525">
        <a:solidFill>
          <a:schemeClr val="phClr"/>
        </a:solidFill>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35000"/>
            <a:lumOff val="65000"/>
          </a:schemeClr>
        </a:solidFill>
      </a:ln>
    </cs:spPr>
  </cs:dropLine>
  <cs:errorBar>
    <cs:lnRef idx="0"/>
    <cs:fillRef idx="0"/>
    <cs:effectRef idx="0"/>
    <cs:fontRef idx="minor">
      <a:schemeClr val="dk1"/>
    </cs:fontRef>
    <cs:spPr>
      <a:ln w="9525">
        <a:solidFill>
          <a:schemeClr val="dk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ln>
    </cs:spPr>
  </cs:seriesLine>
  <cs:title>
    <cs:lnRef idx="0"/>
    <cs:fillRef idx="0"/>
    <cs:effectRef idx="0"/>
    <cs:fontRef idx="minor">
      <a:schemeClr val="dk1"/>
    </cs:fontRef>
    <cs:defRPr sz="1440" b="0" kern="1200" cap="all" spc="0" baseline="0">
      <a:gradFill>
        <a:gsLst>
          <a:gs pos="0">
            <a:schemeClr val="dk1">
              <a:lumMod val="50000"/>
              <a:lumOff val="50000"/>
            </a:schemeClr>
          </a:gs>
          <a:gs pos="100000">
            <a:schemeClr val="dk1">
              <a:lumMod val="85000"/>
              <a:lumOff val="15000"/>
            </a:schemeClr>
          </a:gs>
        </a:gsLst>
        <a:lin ang="5400000" scaled="0"/>
      </a:gradFill>
    </cs:defRPr>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50000"/>
            <a:lumOff val="50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0" name="Google Shape;63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0" name="Google Shape;73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1" name="Google Shape;73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1" name="Google Shape;75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6" name="Google Shape;43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9" name="Shape 99"/>
        <p:cNvGrpSpPr/>
        <p:nvPr/>
      </p:nvGrpSpPr>
      <p:grpSpPr>
        <a:xfrm>
          <a:off x="0" y="0"/>
          <a:ext cx="0" cy="0"/>
          <a:chOff x="0" y="0"/>
          <a:chExt cx="0" cy="0"/>
        </a:xfrm>
      </p:grpSpPr>
      <p:sp>
        <p:nvSpPr>
          <p:cNvPr id="100" name="Google Shape;100;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02" name="Google Shape;10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5" name="Shape 105"/>
        <p:cNvGrpSpPr/>
        <p:nvPr/>
      </p:nvGrpSpPr>
      <p:grpSpPr>
        <a:xfrm>
          <a:off x="0" y="0"/>
          <a:ext cx="0" cy="0"/>
          <a:chOff x="0" y="0"/>
          <a:chExt cx="0" cy="0"/>
        </a:xfrm>
      </p:grpSpPr>
      <p:sp>
        <p:nvSpPr>
          <p:cNvPr id="106" name="Google Shape;10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7" name="Shape 117"/>
        <p:cNvGrpSpPr/>
        <p:nvPr/>
      </p:nvGrpSpPr>
      <p:grpSpPr>
        <a:xfrm>
          <a:off x="0" y="0"/>
          <a:ext cx="0" cy="0"/>
          <a:chOff x="0" y="0"/>
          <a:chExt cx="0" cy="0"/>
        </a:xfrm>
      </p:grpSpPr>
      <p:sp>
        <p:nvSpPr>
          <p:cNvPr id="118" name="Google Shape;118;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2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0" name="Google Shape;120;p2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4" name="Shape 124"/>
        <p:cNvGrpSpPr/>
        <p:nvPr/>
      </p:nvGrpSpPr>
      <p:grpSpPr>
        <a:xfrm>
          <a:off x="0" y="0"/>
          <a:ext cx="0" cy="0"/>
          <a:chOff x="0" y="0"/>
          <a:chExt cx="0" cy="0"/>
        </a:xfrm>
      </p:grpSpPr>
      <p:sp>
        <p:nvSpPr>
          <p:cNvPr id="125" name="Google Shape;125;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7" name="Google Shape;127;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9" name="Google Shape;129;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2" name="Google Shape;142;p29"/>
          <p:cNvSpPr/>
          <p:nvPr>
            <p:ph idx="2" type="pic"/>
          </p:nvPr>
        </p:nvSpPr>
        <p:spPr>
          <a:xfrm>
            <a:off x="5183188" y="987425"/>
            <a:ext cx="6172200" cy="4873625"/>
          </a:xfrm>
          <a:prstGeom prst="rect">
            <a:avLst/>
          </a:prstGeom>
          <a:noFill/>
          <a:ln>
            <a:noFill/>
          </a:ln>
        </p:spPr>
      </p:sp>
      <p:sp>
        <p:nvSpPr>
          <p:cNvPr id="143" name="Google Shape;143;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9"/>
          <p:cNvSpPr/>
          <p:nvPr>
            <p:ph idx="2" type="pic"/>
          </p:nvPr>
        </p:nvSpPr>
        <p:spPr>
          <a:xfrm>
            <a:off x="5183188" y="987425"/>
            <a:ext cx="6172200" cy="4873625"/>
          </a:xfrm>
          <a:prstGeom prst="rect">
            <a:avLst/>
          </a:prstGeom>
          <a:noFill/>
          <a:ln>
            <a:noFill/>
          </a:ln>
        </p:spPr>
      </p:sp>
      <p:sp>
        <p:nvSpPr>
          <p:cNvPr id="68" name="Google Shape;68;p3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8" name="Google Shape;8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9" name="Google Shape;8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jpg"/><Relationship Id="rId10" Type="http://schemas.openxmlformats.org/officeDocument/2006/relationships/image" Target="../media/image10.jpg"/><Relationship Id="rId13" Type="http://schemas.openxmlformats.org/officeDocument/2006/relationships/image" Target="../media/image18.png"/><Relationship Id="rId12"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1.jpg"/><Relationship Id="rId9" Type="http://schemas.openxmlformats.org/officeDocument/2006/relationships/image" Target="../media/image13.jpg"/><Relationship Id="rId15" Type="http://schemas.openxmlformats.org/officeDocument/2006/relationships/image" Target="../media/image1.png"/><Relationship Id="rId14" Type="http://schemas.openxmlformats.org/officeDocument/2006/relationships/image" Target="../media/image12.png"/><Relationship Id="rId5" Type="http://schemas.openxmlformats.org/officeDocument/2006/relationships/image" Target="../media/image17.jpg"/><Relationship Id="rId6" Type="http://schemas.openxmlformats.org/officeDocument/2006/relationships/image" Target="../media/image7.jpg"/><Relationship Id="rId7" Type="http://schemas.openxmlformats.org/officeDocument/2006/relationships/image" Target="../media/image2.jp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2.png"/><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36.png"/><Relationship Id="rId9" Type="http://schemas.openxmlformats.org/officeDocument/2006/relationships/image" Target="../media/image48.png"/><Relationship Id="rId5" Type="http://schemas.openxmlformats.org/officeDocument/2006/relationships/image" Target="../media/image37.png"/><Relationship Id="rId6" Type="http://schemas.openxmlformats.org/officeDocument/2006/relationships/image" Target="../media/image33.png"/><Relationship Id="rId7" Type="http://schemas.openxmlformats.org/officeDocument/2006/relationships/image" Target="../media/image29.png"/><Relationship Id="rId8"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3.png"/><Relationship Id="rId4" Type="http://schemas.openxmlformats.org/officeDocument/2006/relationships/image" Target="../media/image42.png"/><Relationship Id="rId5" Type="http://schemas.openxmlformats.org/officeDocument/2006/relationships/image" Target="../media/image50.png"/><Relationship Id="rId6" Type="http://schemas.openxmlformats.org/officeDocument/2006/relationships/image" Target="../media/image12.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39.jpg"/><Relationship Id="rId4" Type="http://schemas.openxmlformats.org/officeDocument/2006/relationships/image" Target="../media/image12.png"/><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1" Type="http://schemas.openxmlformats.org/officeDocument/2006/relationships/image" Target="../media/image51.png"/><Relationship Id="rId10" Type="http://schemas.openxmlformats.org/officeDocument/2006/relationships/image" Target="../media/image46.png"/><Relationship Id="rId13" Type="http://schemas.openxmlformats.org/officeDocument/2006/relationships/image" Target="../media/image12.png"/><Relationship Id="rId12" Type="http://schemas.openxmlformats.org/officeDocument/2006/relationships/chart" Target="../charts/chart5.xml"/><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4.png"/><Relationship Id="rId4" Type="http://schemas.openxmlformats.org/officeDocument/2006/relationships/image" Target="../media/image40.png"/><Relationship Id="rId9" Type="http://schemas.openxmlformats.org/officeDocument/2006/relationships/image" Target="../media/image47.png"/><Relationship Id="rId14" Type="http://schemas.openxmlformats.org/officeDocument/2006/relationships/image" Target="../media/image1.png"/><Relationship Id="rId5" Type="http://schemas.openxmlformats.org/officeDocument/2006/relationships/image" Target="../media/image41.png"/><Relationship Id="rId6" Type="http://schemas.openxmlformats.org/officeDocument/2006/relationships/image" Target="../media/image53.png"/><Relationship Id="rId7" Type="http://schemas.openxmlformats.org/officeDocument/2006/relationships/image" Target="../media/image45.png"/><Relationship Id="rId8"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55.jpg"/><Relationship Id="rId4" Type="http://schemas.openxmlformats.org/officeDocument/2006/relationships/image" Target="../media/image52.jpg"/><Relationship Id="rId5" Type="http://schemas.openxmlformats.org/officeDocument/2006/relationships/image" Target="../media/image12.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12.png"/><Relationship Id="rId6" Type="http://schemas.openxmlformats.org/officeDocument/2006/relationships/image" Target="../media/image1.png"/></Relationships>
</file>

<file path=ppt/slides/_rels/slide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12.png"/><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21.jpg"/><Relationship Id="rId5" Type="http://schemas.openxmlformats.org/officeDocument/2006/relationships/image" Target="../media/image8.png"/><Relationship Id="rId6" Type="http://schemas.openxmlformats.org/officeDocument/2006/relationships/image" Target="../media/image15.png"/><Relationship Id="rId7" Type="http://schemas.openxmlformats.org/officeDocument/2006/relationships/image" Target="../media/image28.png"/><Relationship Id="rId8"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22.jpg"/><Relationship Id="rId4" Type="http://schemas.openxmlformats.org/officeDocument/2006/relationships/image" Target="../media/image44.jpg"/><Relationship Id="rId9" Type="http://schemas.openxmlformats.org/officeDocument/2006/relationships/image" Target="../media/image1.png"/><Relationship Id="rId5" Type="http://schemas.openxmlformats.org/officeDocument/2006/relationships/image" Target="../media/image26.jpg"/><Relationship Id="rId6" Type="http://schemas.openxmlformats.org/officeDocument/2006/relationships/image" Target="../media/image31.jpg"/><Relationship Id="rId7" Type="http://schemas.openxmlformats.org/officeDocument/2006/relationships/image" Target="../media/image20.jpg"/><Relationship Id="rId8"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chart" Target="../charts/chart3.xml"/><Relationship Id="rId4" Type="http://schemas.openxmlformats.org/officeDocument/2006/relationships/chart" Target="../charts/chart4.xml"/><Relationship Id="rId5" Type="http://schemas.openxmlformats.org/officeDocument/2006/relationships/image" Target="../media/image12.png"/><Relationship Id="rId6"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32.png"/><Relationship Id="rId4" Type="http://schemas.openxmlformats.org/officeDocument/2006/relationships/image" Target="../media/image12.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3.jpg"/><Relationship Id="rId4" Type="http://schemas.openxmlformats.org/officeDocument/2006/relationships/image" Target="../media/image34.png"/><Relationship Id="rId5" Type="http://schemas.openxmlformats.org/officeDocument/2006/relationships/image" Target="../media/image24.png"/><Relationship Id="rId6" Type="http://schemas.openxmlformats.org/officeDocument/2006/relationships/image" Target="../media/image38.png"/><Relationship Id="rId7" Type="http://schemas.openxmlformats.org/officeDocument/2006/relationships/image" Target="../media/image12.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descr="Side view of woman washing utensils in kitchen sink at home ..." id="163" name="Google Shape;163;p1"/>
          <p:cNvPicPr preferRelativeResize="0"/>
          <p:nvPr/>
        </p:nvPicPr>
        <p:blipFill rotWithShape="1">
          <a:blip r:embed="rId3">
            <a:alphaModFix/>
          </a:blip>
          <a:srcRect b="0" l="0" r="0" t="0"/>
          <a:stretch/>
        </p:blipFill>
        <p:spPr>
          <a:xfrm>
            <a:off x="0" y="0"/>
            <a:ext cx="2497618" cy="1665078"/>
          </a:xfrm>
          <a:prstGeom prst="rect">
            <a:avLst/>
          </a:prstGeom>
          <a:noFill/>
          <a:ln>
            <a:noFill/>
          </a:ln>
        </p:spPr>
      </p:pic>
      <p:pic>
        <p:nvPicPr>
          <p:cNvPr descr="Indian Graduate Female Student Study Stock Footage Video (100 ..." id="164" name="Google Shape;164;p1"/>
          <p:cNvPicPr preferRelativeResize="0"/>
          <p:nvPr/>
        </p:nvPicPr>
        <p:blipFill rotWithShape="1">
          <a:blip r:embed="rId4">
            <a:alphaModFix/>
          </a:blip>
          <a:srcRect b="0" l="0" r="20564" t="0"/>
          <a:stretch/>
        </p:blipFill>
        <p:spPr>
          <a:xfrm>
            <a:off x="2485513" y="8982"/>
            <a:ext cx="2893700" cy="2036807"/>
          </a:xfrm>
          <a:prstGeom prst="rect">
            <a:avLst/>
          </a:prstGeom>
          <a:noFill/>
          <a:ln>
            <a:noFill/>
          </a:ln>
        </p:spPr>
      </p:pic>
      <p:pic>
        <p:nvPicPr>
          <p:cNvPr descr="Indian Mid Adult Woman Doctor Standing With Medical Staff In ..." id="165" name="Google Shape;165;p1"/>
          <p:cNvPicPr preferRelativeResize="0"/>
          <p:nvPr/>
        </p:nvPicPr>
        <p:blipFill rotWithShape="1">
          <a:blip r:embed="rId5">
            <a:alphaModFix/>
          </a:blip>
          <a:srcRect b="1642" l="0" r="43944" t="0"/>
          <a:stretch/>
        </p:blipFill>
        <p:spPr>
          <a:xfrm>
            <a:off x="5369459" y="-14774"/>
            <a:ext cx="1746039" cy="2043042"/>
          </a:xfrm>
          <a:prstGeom prst="rect">
            <a:avLst/>
          </a:prstGeom>
          <a:noFill/>
          <a:ln>
            <a:noFill/>
          </a:ln>
        </p:spPr>
      </p:pic>
      <p:pic>
        <p:nvPicPr>
          <p:cNvPr descr="Download premium image of Black woman cleaning room 378591" id="166" name="Google Shape;166;p1"/>
          <p:cNvPicPr preferRelativeResize="0"/>
          <p:nvPr/>
        </p:nvPicPr>
        <p:blipFill rotWithShape="1">
          <a:blip r:embed="rId6">
            <a:alphaModFix/>
          </a:blip>
          <a:srcRect b="-23" l="0" r="-1854" t="0"/>
          <a:stretch/>
        </p:blipFill>
        <p:spPr>
          <a:xfrm>
            <a:off x="0" y="1563758"/>
            <a:ext cx="2528988" cy="1674730"/>
          </a:xfrm>
          <a:prstGeom prst="rect">
            <a:avLst/>
          </a:prstGeom>
          <a:noFill/>
          <a:ln>
            <a:noFill/>
          </a:ln>
        </p:spPr>
      </p:pic>
      <p:pic>
        <p:nvPicPr>
          <p:cNvPr descr="Hot Shot Stock Images - Buy Images of Indian People, Diverse ..." id="167" name="Google Shape;167;p1"/>
          <p:cNvPicPr preferRelativeResize="0"/>
          <p:nvPr/>
        </p:nvPicPr>
        <p:blipFill rotWithShape="1">
          <a:blip r:embed="rId7">
            <a:alphaModFix/>
          </a:blip>
          <a:srcRect b="0" l="0" r="0" t="0"/>
          <a:stretch/>
        </p:blipFill>
        <p:spPr>
          <a:xfrm>
            <a:off x="0" y="3127515"/>
            <a:ext cx="2485513" cy="1668436"/>
          </a:xfrm>
          <a:prstGeom prst="rect">
            <a:avLst/>
          </a:prstGeom>
          <a:noFill/>
          <a:ln>
            <a:noFill/>
          </a:ln>
        </p:spPr>
      </p:pic>
      <p:pic>
        <p:nvPicPr>
          <p:cNvPr descr="svym on Twitter: &quot;@svym trains tribal women in tailoring, making ..." id="168" name="Google Shape;168;p1"/>
          <p:cNvPicPr preferRelativeResize="0"/>
          <p:nvPr/>
        </p:nvPicPr>
        <p:blipFill rotWithShape="1">
          <a:blip r:embed="rId8">
            <a:alphaModFix/>
          </a:blip>
          <a:srcRect b="7958" l="0" r="24692" t="0"/>
          <a:stretch/>
        </p:blipFill>
        <p:spPr>
          <a:xfrm>
            <a:off x="0" y="4799499"/>
            <a:ext cx="2657650" cy="2145739"/>
          </a:xfrm>
          <a:prstGeom prst="rect">
            <a:avLst/>
          </a:prstGeom>
          <a:noFill/>
          <a:ln>
            <a:noFill/>
          </a:ln>
        </p:spPr>
      </p:pic>
      <p:pic>
        <p:nvPicPr>
          <p:cNvPr descr="This IPS Officer Perfectly Explains What's Rotten With Articles ..." id="169" name="Google Shape;169;p1"/>
          <p:cNvPicPr preferRelativeResize="0"/>
          <p:nvPr/>
        </p:nvPicPr>
        <p:blipFill rotWithShape="1">
          <a:blip r:embed="rId9">
            <a:alphaModFix/>
          </a:blip>
          <a:srcRect b="0" l="0" r="0" t="0"/>
          <a:stretch/>
        </p:blipFill>
        <p:spPr>
          <a:xfrm>
            <a:off x="5369459" y="2028268"/>
            <a:ext cx="1746038" cy="2628225"/>
          </a:xfrm>
          <a:prstGeom prst="rect">
            <a:avLst/>
          </a:prstGeom>
          <a:noFill/>
          <a:ln>
            <a:noFill/>
          </a:ln>
        </p:spPr>
      </p:pic>
      <p:pic>
        <p:nvPicPr>
          <p:cNvPr descr="Young Indian woman architect" id="170" name="Google Shape;170;p1"/>
          <p:cNvPicPr preferRelativeResize="0"/>
          <p:nvPr/>
        </p:nvPicPr>
        <p:blipFill rotWithShape="1">
          <a:blip r:embed="rId10">
            <a:alphaModFix/>
          </a:blip>
          <a:srcRect b="18082" l="0" r="0" t="0"/>
          <a:stretch/>
        </p:blipFill>
        <p:spPr>
          <a:xfrm>
            <a:off x="5372422" y="4676646"/>
            <a:ext cx="1743075" cy="2248435"/>
          </a:xfrm>
          <a:prstGeom prst="rect">
            <a:avLst/>
          </a:prstGeom>
          <a:noFill/>
          <a:ln>
            <a:noFill/>
          </a:ln>
        </p:spPr>
      </p:pic>
      <p:pic>
        <p:nvPicPr>
          <p:cNvPr descr="Coronavirus | Indian Embassy in U.S. to start free online yoga ..." id="171" name="Google Shape;171;p1"/>
          <p:cNvPicPr preferRelativeResize="0"/>
          <p:nvPr/>
        </p:nvPicPr>
        <p:blipFill rotWithShape="1">
          <a:blip r:embed="rId11">
            <a:alphaModFix/>
          </a:blip>
          <a:srcRect b="0" l="7892" r="7889" t="0"/>
          <a:stretch/>
        </p:blipFill>
        <p:spPr>
          <a:xfrm>
            <a:off x="2485513" y="4696802"/>
            <a:ext cx="2906409" cy="2248436"/>
          </a:xfrm>
          <a:prstGeom prst="rect">
            <a:avLst/>
          </a:prstGeom>
          <a:noFill/>
          <a:ln>
            <a:noFill/>
          </a:ln>
        </p:spPr>
      </p:pic>
      <p:pic>
        <p:nvPicPr>
          <p:cNvPr id="172" name="Google Shape;172;p1"/>
          <p:cNvPicPr preferRelativeResize="0"/>
          <p:nvPr/>
        </p:nvPicPr>
        <p:blipFill rotWithShape="1">
          <a:blip r:embed="rId12">
            <a:alphaModFix/>
          </a:blip>
          <a:srcRect b="0" l="0" r="0" t="0"/>
          <a:stretch/>
        </p:blipFill>
        <p:spPr>
          <a:xfrm>
            <a:off x="2485513" y="2037250"/>
            <a:ext cx="2883945" cy="2659552"/>
          </a:xfrm>
          <a:prstGeom prst="rect">
            <a:avLst/>
          </a:prstGeom>
          <a:noFill/>
          <a:ln>
            <a:noFill/>
          </a:ln>
        </p:spPr>
      </p:pic>
      <p:sp>
        <p:nvSpPr>
          <p:cNvPr id="173" name="Google Shape;173;p1"/>
          <p:cNvSpPr/>
          <p:nvPr/>
        </p:nvSpPr>
        <p:spPr>
          <a:xfrm>
            <a:off x="-223649" y="-63596"/>
            <a:ext cx="7339144" cy="7182683"/>
          </a:xfrm>
          <a:prstGeom prst="rect">
            <a:avLst/>
          </a:prstGeom>
          <a:solidFill>
            <a:srgbClr val="F952AC">
              <a:alpha val="4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DA8A1"/>
              </a:solidFill>
              <a:latin typeface="Calibri"/>
              <a:ea typeface="Calibri"/>
              <a:cs typeface="Calibri"/>
              <a:sym typeface="Calibri"/>
            </a:endParaRPr>
          </a:p>
        </p:txBody>
      </p:sp>
      <p:sp>
        <p:nvSpPr>
          <p:cNvPr id="174" name="Google Shape;174;p1"/>
          <p:cNvSpPr/>
          <p:nvPr/>
        </p:nvSpPr>
        <p:spPr>
          <a:xfrm>
            <a:off x="7574381" y="283397"/>
            <a:ext cx="4247505"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DA8A1"/>
              </a:buClr>
              <a:buSzPts val="2400"/>
              <a:buFont typeface="Trebuchet MS"/>
              <a:buNone/>
            </a:pPr>
            <a:r>
              <a:rPr b="0" i="0" lang="en-IN" sz="2400" u="none" cap="none" strike="noStrike">
                <a:solidFill>
                  <a:srgbClr val="FDA8A1"/>
                </a:solidFill>
                <a:latin typeface="Trebuchet MS"/>
                <a:ea typeface="Trebuchet MS"/>
                <a:cs typeface="Trebuchet MS"/>
                <a:sym typeface="Trebuchet MS"/>
              </a:rPr>
              <a:t>Many names, many personas, and many facets. Multitude of tasks that a women does. If she desire to achieve, nothing could stop her</a:t>
            </a:r>
            <a:endParaRPr/>
          </a:p>
        </p:txBody>
      </p:sp>
      <p:pic>
        <p:nvPicPr>
          <p:cNvPr id="175" name="Google Shape;175;p1"/>
          <p:cNvPicPr preferRelativeResize="0"/>
          <p:nvPr/>
        </p:nvPicPr>
        <p:blipFill rotWithShape="1">
          <a:blip r:embed="rId13">
            <a:alphaModFix/>
          </a:blip>
          <a:srcRect b="0" l="0" r="0" t="0"/>
          <a:stretch/>
        </p:blipFill>
        <p:spPr>
          <a:xfrm>
            <a:off x="7441169" y="243164"/>
            <a:ext cx="266423" cy="266423"/>
          </a:xfrm>
          <a:prstGeom prst="rect">
            <a:avLst/>
          </a:prstGeom>
          <a:noFill/>
          <a:ln>
            <a:noFill/>
          </a:ln>
        </p:spPr>
      </p:pic>
      <p:pic>
        <p:nvPicPr>
          <p:cNvPr id="176" name="Google Shape;176;p1"/>
          <p:cNvPicPr preferRelativeResize="0"/>
          <p:nvPr/>
        </p:nvPicPr>
        <p:blipFill rotWithShape="1">
          <a:blip r:embed="rId13">
            <a:alphaModFix/>
          </a:blip>
          <a:srcRect b="0" l="0" r="0" t="0"/>
          <a:stretch/>
        </p:blipFill>
        <p:spPr>
          <a:xfrm rot="10800000">
            <a:off x="11407793" y="1895056"/>
            <a:ext cx="266423" cy="266423"/>
          </a:xfrm>
          <a:prstGeom prst="rect">
            <a:avLst/>
          </a:prstGeom>
          <a:noFill/>
          <a:ln>
            <a:noFill/>
          </a:ln>
        </p:spPr>
      </p:pic>
      <p:pic>
        <p:nvPicPr>
          <p:cNvPr id="177" name="Google Shape;177;p1"/>
          <p:cNvPicPr preferRelativeResize="0"/>
          <p:nvPr/>
        </p:nvPicPr>
        <p:blipFill rotWithShape="1">
          <a:blip r:embed="rId14">
            <a:alphaModFix/>
          </a:blip>
          <a:srcRect b="0" l="0" r="0" t="0"/>
          <a:stretch/>
        </p:blipFill>
        <p:spPr>
          <a:xfrm>
            <a:off x="7730403" y="2650364"/>
            <a:ext cx="3952167" cy="1754762"/>
          </a:xfrm>
          <a:prstGeom prst="rect">
            <a:avLst/>
          </a:prstGeom>
          <a:noFill/>
          <a:ln>
            <a:noFill/>
          </a:ln>
        </p:spPr>
      </p:pic>
      <p:sp>
        <p:nvSpPr>
          <p:cNvPr id="178" name="Google Shape;178;p1"/>
          <p:cNvSpPr txBox="1"/>
          <p:nvPr/>
        </p:nvSpPr>
        <p:spPr>
          <a:xfrm>
            <a:off x="7574381" y="5294242"/>
            <a:ext cx="4239806"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IN" sz="2800" u="none" cap="none" strike="noStrike">
                <a:solidFill>
                  <a:srgbClr val="F5544D"/>
                </a:solidFill>
                <a:latin typeface="Merriweather"/>
                <a:ea typeface="Merriweather"/>
                <a:cs typeface="Merriweather"/>
                <a:sym typeface="Merriweather"/>
              </a:rPr>
              <a:t>#Brave&amp;Beautiful</a:t>
            </a:r>
            <a:endParaRPr/>
          </a:p>
        </p:txBody>
      </p:sp>
      <p:pic>
        <p:nvPicPr>
          <p:cNvPr id="179" name="Google Shape;179;p1"/>
          <p:cNvPicPr preferRelativeResize="0"/>
          <p:nvPr/>
        </p:nvPicPr>
        <p:blipFill rotWithShape="1">
          <a:blip r:embed="rId15">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10"/>
          <p:cNvSpPr/>
          <p:nvPr/>
        </p:nvSpPr>
        <p:spPr>
          <a:xfrm>
            <a:off x="390525" y="2658383"/>
            <a:ext cx="11410949" cy="941838"/>
          </a:xfrm>
          <a:custGeom>
            <a:rect b="b" l="l" r="r" t="t"/>
            <a:pathLst>
              <a:path extrusionOk="0" h="6576" w="59518">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0"/>
          <p:cNvSpPr/>
          <p:nvPr/>
        </p:nvSpPr>
        <p:spPr>
          <a:xfrm rot="10800000">
            <a:off x="133346" y="5466056"/>
            <a:ext cx="11410949" cy="1074937"/>
          </a:xfrm>
          <a:custGeom>
            <a:rect b="b" l="l" r="r" t="t"/>
            <a:pathLst>
              <a:path extrusionOk="0" h="6576" w="59518">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0"/>
          <p:cNvSpPr txBox="1"/>
          <p:nvPr/>
        </p:nvSpPr>
        <p:spPr>
          <a:xfrm>
            <a:off x="3348802" y="219847"/>
            <a:ext cx="50601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E56367"/>
                </a:solidFill>
                <a:latin typeface="Aharoni"/>
                <a:ea typeface="Aharoni"/>
                <a:cs typeface="Aharoni"/>
                <a:sym typeface="Aharoni"/>
              </a:rPr>
              <a:t>Combos on Offer</a:t>
            </a:r>
            <a:endParaRPr b="1" i="0" sz="3500" u="none" cap="none" strike="noStrike">
              <a:solidFill>
                <a:srgbClr val="E56367"/>
              </a:solidFill>
              <a:latin typeface="Aharoni"/>
              <a:ea typeface="Aharoni"/>
              <a:cs typeface="Aharoni"/>
              <a:sym typeface="Aharoni"/>
            </a:endParaRPr>
          </a:p>
        </p:txBody>
      </p:sp>
      <p:pic>
        <p:nvPicPr>
          <p:cNvPr id="512" name="Google Shape;512;p10"/>
          <p:cNvPicPr preferRelativeResize="0"/>
          <p:nvPr/>
        </p:nvPicPr>
        <p:blipFill rotWithShape="1">
          <a:blip r:embed="rId3">
            <a:alphaModFix/>
          </a:blip>
          <a:srcRect b="0" l="0" r="0" t="0"/>
          <a:stretch/>
        </p:blipFill>
        <p:spPr>
          <a:xfrm>
            <a:off x="862448" y="951901"/>
            <a:ext cx="2648320" cy="2648320"/>
          </a:xfrm>
          <a:prstGeom prst="rect">
            <a:avLst/>
          </a:prstGeom>
          <a:noFill/>
          <a:ln>
            <a:noFill/>
          </a:ln>
        </p:spPr>
      </p:pic>
      <p:pic>
        <p:nvPicPr>
          <p:cNvPr id="513" name="Google Shape;513;p10"/>
          <p:cNvPicPr preferRelativeResize="0"/>
          <p:nvPr/>
        </p:nvPicPr>
        <p:blipFill rotWithShape="1">
          <a:blip r:embed="rId4">
            <a:alphaModFix/>
          </a:blip>
          <a:srcRect b="0" l="0" r="0" t="0"/>
          <a:stretch/>
        </p:blipFill>
        <p:spPr>
          <a:xfrm>
            <a:off x="3888707" y="998765"/>
            <a:ext cx="2207293" cy="2231199"/>
          </a:xfrm>
          <a:prstGeom prst="rect">
            <a:avLst/>
          </a:prstGeom>
          <a:noFill/>
          <a:ln>
            <a:noFill/>
          </a:ln>
        </p:spPr>
      </p:pic>
      <p:pic>
        <p:nvPicPr>
          <p:cNvPr id="514" name="Google Shape;514;p10"/>
          <p:cNvPicPr preferRelativeResize="0"/>
          <p:nvPr/>
        </p:nvPicPr>
        <p:blipFill rotWithShape="1">
          <a:blip r:embed="rId5">
            <a:alphaModFix/>
          </a:blip>
          <a:srcRect b="0" l="0" r="0" t="0"/>
          <a:stretch/>
        </p:blipFill>
        <p:spPr>
          <a:xfrm>
            <a:off x="6473939" y="951901"/>
            <a:ext cx="2581635" cy="2448267"/>
          </a:xfrm>
          <a:prstGeom prst="rect">
            <a:avLst/>
          </a:prstGeom>
          <a:noFill/>
          <a:ln>
            <a:noFill/>
          </a:ln>
        </p:spPr>
      </p:pic>
      <p:pic>
        <p:nvPicPr>
          <p:cNvPr id="515" name="Google Shape;515;p10"/>
          <p:cNvPicPr preferRelativeResize="0"/>
          <p:nvPr/>
        </p:nvPicPr>
        <p:blipFill rotWithShape="1">
          <a:blip r:embed="rId6">
            <a:alphaModFix/>
          </a:blip>
          <a:srcRect b="0" l="0" r="0" t="0"/>
          <a:stretch/>
        </p:blipFill>
        <p:spPr>
          <a:xfrm>
            <a:off x="4992353" y="3628037"/>
            <a:ext cx="2629267" cy="2572109"/>
          </a:xfrm>
          <a:prstGeom prst="rect">
            <a:avLst/>
          </a:prstGeom>
          <a:noFill/>
          <a:ln>
            <a:noFill/>
          </a:ln>
        </p:spPr>
      </p:pic>
      <p:pic>
        <p:nvPicPr>
          <p:cNvPr id="516" name="Google Shape;516;p10"/>
          <p:cNvPicPr preferRelativeResize="0"/>
          <p:nvPr/>
        </p:nvPicPr>
        <p:blipFill rotWithShape="1">
          <a:blip r:embed="rId7">
            <a:alphaModFix/>
          </a:blip>
          <a:srcRect b="0" l="0" r="0" t="0"/>
          <a:stretch/>
        </p:blipFill>
        <p:spPr>
          <a:xfrm>
            <a:off x="1060944" y="3570879"/>
            <a:ext cx="2638793" cy="2629267"/>
          </a:xfrm>
          <a:prstGeom prst="rect">
            <a:avLst/>
          </a:prstGeom>
          <a:noFill/>
          <a:ln>
            <a:noFill/>
          </a:ln>
        </p:spPr>
      </p:pic>
      <p:pic>
        <p:nvPicPr>
          <p:cNvPr id="517" name="Google Shape;517;p10"/>
          <p:cNvPicPr preferRelativeResize="0"/>
          <p:nvPr/>
        </p:nvPicPr>
        <p:blipFill rotWithShape="1">
          <a:blip r:embed="rId8">
            <a:alphaModFix/>
          </a:blip>
          <a:srcRect b="0" l="0" r="0" t="0"/>
          <a:stretch/>
        </p:blipFill>
        <p:spPr>
          <a:xfrm>
            <a:off x="8586552" y="4199617"/>
            <a:ext cx="2734057" cy="2000529"/>
          </a:xfrm>
          <a:prstGeom prst="rect">
            <a:avLst/>
          </a:prstGeom>
          <a:noFill/>
          <a:ln>
            <a:noFill/>
          </a:ln>
        </p:spPr>
      </p:pic>
      <p:pic>
        <p:nvPicPr>
          <p:cNvPr id="518" name="Google Shape;518;p10"/>
          <p:cNvPicPr preferRelativeResize="0"/>
          <p:nvPr/>
        </p:nvPicPr>
        <p:blipFill rotWithShape="1">
          <a:blip r:embed="rId9">
            <a:alphaModFix/>
          </a:blip>
          <a:srcRect b="0" l="0" r="0" t="0"/>
          <a:stretch/>
        </p:blipFill>
        <p:spPr>
          <a:xfrm>
            <a:off x="9384593" y="951901"/>
            <a:ext cx="2648320" cy="2191056"/>
          </a:xfrm>
          <a:prstGeom prst="rect">
            <a:avLst/>
          </a:prstGeom>
          <a:noFill/>
          <a:ln>
            <a:noFill/>
          </a:ln>
        </p:spPr>
      </p:pic>
      <p:sp>
        <p:nvSpPr>
          <p:cNvPr id="519" name="Google Shape;519;p10"/>
          <p:cNvSpPr/>
          <p:nvPr/>
        </p:nvSpPr>
        <p:spPr>
          <a:xfrm>
            <a:off x="1108087" y="4018377"/>
            <a:ext cx="2544505" cy="2181769"/>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10"/>
          <p:cNvSpPr/>
          <p:nvPr/>
        </p:nvSpPr>
        <p:spPr>
          <a:xfrm>
            <a:off x="4992353" y="3788670"/>
            <a:ext cx="2544505" cy="2411476"/>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10"/>
          <p:cNvSpPr/>
          <p:nvPr/>
        </p:nvSpPr>
        <p:spPr>
          <a:xfrm>
            <a:off x="9384593" y="1193250"/>
            <a:ext cx="2265035" cy="1909126"/>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10"/>
          <p:cNvSpPr/>
          <p:nvPr/>
        </p:nvSpPr>
        <p:spPr>
          <a:xfrm>
            <a:off x="8539410" y="3941070"/>
            <a:ext cx="2734056" cy="2331159"/>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10"/>
          <p:cNvSpPr/>
          <p:nvPr/>
        </p:nvSpPr>
        <p:spPr>
          <a:xfrm>
            <a:off x="6632238" y="1051095"/>
            <a:ext cx="2265035" cy="2178869"/>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10"/>
          <p:cNvSpPr/>
          <p:nvPr/>
        </p:nvSpPr>
        <p:spPr>
          <a:xfrm>
            <a:off x="857102" y="1051095"/>
            <a:ext cx="2648320" cy="2178869"/>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10"/>
          <p:cNvSpPr/>
          <p:nvPr/>
        </p:nvSpPr>
        <p:spPr>
          <a:xfrm>
            <a:off x="3900647" y="1024929"/>
            <a:ext cx="2265035" cy="2178869"/>
          </a:xfrm>
          <a:prstGeom prst="roundRect">
            <a:avLst>
              <a:gd fmla="val 16667" name="adj"/>
            </a:avLst>
          </a:prstGeom>
          <a:noFill/>
          <a:ln cap="flat" cmpd="sng" w="76200">
            <a:solidFill>
              <a:srgbClr val="E56367"/>
            </a:solidFill>
            <a:prstDash val="solid"/>
            <a:miter lim="800000"/>
            <a:headEnd len="sm" w="sm" type="none"/>
            <a:tailEnd len="sm" w="sm" type="none"/>
          </a:ln>
          <a:effectLst>
            <a:reflection blurRad="0" dir="0" dist="0" endA="300" endPos="35000" kx="0" rotWithShape="0" algn="bl" stA="52000"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26" name="Google Shape;526;p10"/>
          <p:cNvPicPr preferRelativeResize="0"/>
          <p:nvPr/>
        </p:nvPicPr>
        <p:blipFill rotWithShape="1">
          <a:blip r:embed="rId10">
            <a:alphaModFix/>
          </a:blip>
          <a:srcRect b="0" l="0" r="0" t="0"/>
          <a:stretch/>
        </p:blipFill>
        <p:spPr>
          <a:xfrm>
            <a:off x="10997228" y="121153"/>
            <a:ext cx="822754" cy="365303"/>
          </a:xfrm>
          <a:prstGeom prst="rect">
            <a:avLst/>
          </a:prstGeom>
          <a:noFill/>
          <a:ln>
            <a:noFill/>
          </a:ln>
        </p:spPr>
      </p:pic>
      <p:pic>
        <p:nvPicPr>
          <p:cNvPr id="527" name="Google Shape;527;p10"/>
          <p:cNvPicPr preferRelativeResize="0"/>
          <p:nvPr/>
        </p:nvPicPr>
        <p:blipFill rotWithShape="1">
          <a:blip r:embed="rId11">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1"/>
          <p:cNvSpPr/>
          <p:nvPr/>
        </p:nvSpPr>
        <p:spPr>
          <a:xfrm rot="10800000">
            <a:off x="-225287" y="1218242"/>
            <a:ext cx="13530470" cy="5639758"/>
          </a:xfrm>
          <a:custGeom>
            <a:rect b="b" l="l" r="r" t="t"/>
            <a:pathLst>
              <a:path extrusionOk="0" h="6576" w="59518">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3" name="Google Shape;533;p11"/>
          <p:cNvGrpSpPr/>
          <p:nvPr/>
        </p:nvGrpSpPr>
        <p:grpSpPr>
          <a:xfrm>
            <a:off x="175460" y="321365"/>
            <a:ext cx="11803812" cy="6215279"/>
            <a:chOff x="175460" y="321365"/>
            <a:chExt cx="11803812" cy="6215279"/>
          </a:xfrm>
        </p:grpSpPr>
        <p:grpSp>
          <p:nvGrpSpPr>
            <p:cNvPr id="534" name="Google Shape;534;p11"/>
            <p:cNvGrpSpPr/>
            <p:nvPr/>
          </p:nvGrpSpPr>
          <p:grpSpPr>
            <a:xfrm>
              <a:off x="175460" y="321365"/>
              <a:ext cx="11618978" cy="6215279"/>
              <a:chOff x="3500091" y="1496185"/>
              <a:chExt cx="1592441" cy="706731"/>
            </a:xfrm>
          </p:grpSpPr>
          <p:cxnSp>
            <p:nvCxnSpPr>
              <p:cNvPr id="535" name="Google Shape;535;p11"/>
              <p:cNvCxnSpPr/>
              <p:nvPr/>
            </p:nvCxnSpPr>
            <p:spPr>
              <a:xfrm>
                <a:off x="3583832" y="1857562"/>
                <a:ext cx="1508700" cy="0"/>
              </a:xfrm>
              <a:prstGeom prst="straightConnector1">
                <a:avLst/>
              </a:prstGeom>
              <a:noFill/>
              <a:ln cap="flat" cmpd="sng" w="28575">
                <a:solidFill>
                  <a:srgbClr val="E56367"/>
                </a:solidFill>
                <a:prstDash val="solid"/>
                <a:round/>
                <a:headEnd len="sm" w="sm" type="none"/>
                <a:tailEnd len="med" w="med" type="triangle"/>
              </a:ln>
            </p:spPr>
          </p:cxnSp>
          <p:grpSp>
            <p:nvGrpSpPr>
              <p:cNvPr id="536" name="Google Shape;536;p11"/>
              <p:cNvGrpSpPr/>
              <p:nvPr/>
            </p:nvGrpSpPr>
            <p:grpSpPr>
              <a:xfrm>
                <a:off x="3500091" y="1496185"/>
                <a:ext cx="322469" cy="463587"/>
                <a:chOff x="3500091" y="1496185"/>
                <a:chExt cx="322469" cy="463587"/>
              </a:xfrm>
            </p:grpSpPr>
            <p:grpSp>
              <p:nvGrpSpPr>
                <p:cNvPr id="537" name="Google Shape;537;p11"/>
                <p:cNvGrpSpPr/>
                <p:nvPr/>
              </p:nvGrpSpPr>
              <p:grpSpPr>
                <a:xfrm>
                  <a:off x="3536060" y="1496185"/>
                  <a:ext cx="286500" cy="364590"/>
                  <a:chOff x="3536060" y="1496185"/>
                  <a:chExt cx="286500" cy="364590"/>
                </a:xfrm>
              </p:grpSpPr>
              <p:cxnSp>
                <p:nvCxnSpPr>
                  <p:cNvPr id="538" name="Google Shape;538;p11"/>
                  <p:cNvCxnSpPr/>
                  <p:nvPr/>
                </p:nvCxnSpPr>
                <p:spPr>
                  <a:xfrm rot="10800000">
                    <a:off x="3636565" y="1568875"/>
                    <a:ext cx="0" cy="291900"/>
                  </a:xfrm>
                  <a:prstGeom prst="straightConnector1">
                    <a:avLst/>
                  </a:prstGeom>
                  <a:noFill/>
                  <a:ln cap="flat" cmpd="sng" w="28575">
                    <a:solidFill>
                      <a:srgbClr val="E56367"/>
                    </a:solidFill>
                    <a:prstDash val="solid"/>
                    <a:round/>
                    <a:headEnd len="sm" w="sm" type="none"/>
                    <a:tailEnd len="sm" w="sm" type="none"/>
                  </a:ln>
                </p:spPr>
              </p:cxnSp>
              <p:sp>
                <p:nvSpPr>
                  <p:cNvPr id="539" name="Google Shape;539;p11"/>
                  <p:cNvSpPr/>
                  <p:nvPr/>
                </p:nvSpPr>
                <p:spPr>
                  <a:xfrm>
                    <a:off x="3536060" y="1496185"/>
                    <a:ext cx="286500" cy="99900"/>
                  </a:xfrm>
                  <a:prstGeom prst="rect">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Every Sunday starting from 21</a:t>
                    </a:r>
                    <a:r>
                      <a:rPr baseline="30000" lang="en-IN" sz="1600">
                        <a:solidFill>
                          <a:srgbClr val="FC796F"/>
                        </a:solidFill>
                        <a:latin typeface="Trebuchet MS"/>
                        <a:ea typeface="Trebuchet MS"/>
                        <a:cs typeface="Trebuchet MS"/>
                        <a:sym typeface="Trebuchet MS"/>
                      </a:rPr>
                      <a:t>st</a:t>
                    </a:r>
                    <a:r>
                      <a:rPr lang="en-IN" sz="1600">
                        <a:solidFill>
                          <a:srgbClr val="FC796F"/>
                        </a:solidFill>
                        <a:latin typeface="Trebuchet MS"/>
                        <a:ea typeface="Trebuchet MS"/>
                        <a:cs typeface="Trebuchet MS"/>
                        <a:sym typeface="Trebuchet MS"/>
                      </a:rPr>
                      <a:t> June</a:t>
                    </a:r>
                    <a:endParaRPr sz="1600">
                      <a:solidFill>
                        <a:srgbClr val="FC796F"/>
                      </a:solidFill>
                      <a:latin typeface="Trebuchet MS"/>
                      <a:ea typeface="Trebuchet MS"/>
                      <a:cs typeface="Trebuchet MS"/>
                      <a:sym typeface="Trebuchet MS"/>
                    </a:endParaRPr>
                  </a:p>
                </p:txBody>
              </p:sp>
            </p:grpSp>
            <p:sp>
              <p:nvSpPr>
                <p:cNvPr id="540" name="Google Shape;540;p11"/>
                <p:cNvSpPr/>
                <p:nvPr/>
              </p:nvSpPr>
              <p:spPr>
                <a:xfrm>
                  <a:off x="3500091" y="1771972"/>
                  <a:ext cx="255765" cy="187800"/>
                </a:xfrm>
                <a:prstGeom prst="ellipse">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Nykaa Sunday Specials</a:t>
                  </a:r>
                  <a:endParaRPr sz="1600">
                    <a:solidFill>
                      <a:srgbClr val="FC796F"/>
                    </a:solidFill>
                    <a:latin typeface="Trebuchet MS"/>
                    <a:ea typeface="Trebuchet MS"/>
                    <a:cs typeface="Trebuchet MS"/>
                    <a:sym typeface="Trebuchet MS"/>
                  </a:endParaRPr>
                </a:p>
              </p:txBody>
            </p:sp>
          </p:grpSp>
          <p:grpSp>
            <p:nvGrpSpPr>
              <p:cNvPr id="541" name="Google Shape;541;p11"/>
              <p:cNvGrpSpPr/>
              <p:nvPr/>
            </p:nvGrpSpPr>
            <p:grpSpPr>
              <a:xfrm>
                <a:off x="3860430" y="1771972"/>
                <a:ext cx="355084" cy="430944"/>
                <a:chOff x="3860430" y="1771972"/>
                <a:chExt cx="355084" cy="430944"/>
              </a:xfrm>
            </p:grpSpPr>
            <p:grpSp>
              <p:nvGrpSpPr>
                <p:cNvPr id="542" name="Google Shape;542;p11"/>
                <p:cNvGrpSpPr/>
                <p:nvPr/>
              </p:nvGrpSpPr>
              <p:grpSpPr>
                <a:xfrm>
                  <a:off x="3929014" y="1881638"/>
                  <a:ext cx="286500" cy="321278"/>
                  <a:chOff x="3929014" y="1881638"/>
                  <a:chExt cx="286500" cy="321278"/>
                </a:xfrm>
              </p:grpSpPr>
              <p:cxnSp>
                <p:nvCxnSpPr>
                  <p:cNvPr id="543" name="Google Shape;543;p11"/>
                  <p:cNvCxnSpPr/>
                  <p:nvPr/>
                </p:nvCxnSpPr>
                <p:spPr>
                  <a:xfrm rot="10800000">
                    <a:off x="3988388" y="1881638"/>
                    <a:ext cx="0" cy="291900"/>
                  </a:xfrm>
                  <a:prstGeom prst="straightConnector1">
                    <a:avLst/>
                  </a:prstGeom>
                  <a:noFill/>
                  <a:ln cap="flat" cmpd="sng" w="28575">
                    <a:solidFill>
                      <a:srgbClr val="E56367"/>
                    </a:solidFill>
                    <a:prstDash val="solid"/>
                    <a:round/>
                    <a:headEnd len="sm" w="sm" type="none"/>
                    <a:tailEnd len="sm" w="sm" type="none"/>
                  </a:ln>
                </p:spPr>
              </p:cxnSp>
              <p:sp>
                <p:nvSpPr>
                  <p:cNvPr id="544" name="Google Shape;544;p11"/>
                  <p:cNvSpPr/>
                  <p:nvPr/>
                </p:nvSpPr>
                <p:spPr>
                  <a:xfrm>
                    <a:off x="3929014" y="2088016"/>
                    <a:ext cx="286500" cy="114900"/>
                  </a:xfrm>
                  <a:prstGeom prst="rect">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Every Monday, Wednesday &amp; Friday from 15</a:t>
                    </a:r>
                    <a:r>
                      <a:rPr baseline="30000" lang="en-IN" sz="1600">
                        <a:solidFill>
                          <a:srgbClr val="FC796F"/>
                        </a:solidFill>
                        <a:latin typeface="Trebuchet MS"/>
                        <a:ea typeface="Trebuchet MS"/>
                        <a:cs typeface="Trebuchet MS"/>
                        <a:sym typeface="Trebuchet MS"/>
                      </a:rPr>
                      <a:t>th</a:t>
                    </a:r>
                    <a:r>
                      <a:rPr lang="en-IN" sz="1600">
                        <a:solidFill>
                          <a:srgbClr val="FC796F"/>
                        </a:solidFill>
                        <a:latin typeface="Trebuchet MS"/>
                        <a:ea typeface="Trebuchet MS"/>
                        <a:cs typeface="Trebuchet MS"/>
                        <a:sym typeface="Trebuchet MS"/>
                      </a:rPr>
                      <a:t> June</a:t>
                    </a:r>
                    <a:endParaRPr sz="1600">
                      <a:solidFill>
                        <a:srgbClr val="FC796F"/>
                      </a:solidFill>
                      <a:latin typeface="Trebuchet MS"/>
                      <a:ea typeface="Trebuchet MS"/>
                      <a:cs typeface="Trebuchet MS"/>
                      <a:sym typeface="Trebuchet MS"/>
                    </a:endParaRPr>
                  </a:p>
                </p:txBody>
              </p:sp>
            </p:grpSp>
            <p:sp>
              <p:nvSpPr>
                <p:cNvPr id="545" name="Google Shape;545;p11"/>
                <p:cNvSpPr/>
                <p:nvPr/>
              </p:nvSpPr>
              <p:spPr>
                <a:xfrm>
                  <a:off x="3860430" y="1771972"/>
                  <a:ext cx="255765" cy="187800"/>
                </a:xfrm>
                <a:prstGeom prst="ellipse">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Social Media Posts</a:t>
                  </a:r>
                  <a:endParaRPr sz="1600">
                    <a:solidFill>
                      <a:srgbClr val="FC796F"/>
                    </a:solidFill>
                    <a:latin typeface="Trebuchet MS"/>
                    <a:ea typeface="Trebuchet MS"/>
                    <a:cs typeface="Trebuchet MS"/>
                    <a:sym typeface="Trebuchet MS"/>
                  </a:endParaRPr>
                </a:p>
              </p:txBody>
            </p:sp>
          </p:grpSp>
          <p:grpSp>
            <p:nvGrpSpPr>
              <p:cNvPr id="546" name="Google Shape;546;p11"/>
              <p:cNvGrpSpPr/>
              <p:nvPr/>
            </p:nvGrpSpPr>
            <p:grpSpPr>
              <a:xfrm>
                <a:off x="4222112" y="1496185"/>
                <a:ext cx="355216" cy="463587"/>
                <a:chOff x="4222112" y="1496185"/>
                <a:chExt cx="355216" cy="463587"/>
              </a:xfrm>
            </p:grpSpPr>
            <p:grpSp>
              <p:nvGrpSpPr>
                <p:cNvPr id="547" name="Google Shape;547;p11"/>
                <p:cNvGrpSpPr/>
                <p:nvPr/>
              </p:nvGrpSpPr>
              <p:grpSpPr>
                <a:xfrm>
                  <a:off x="4290828" y="1496185"/>
                  <a:ext cx="286500" cy="361376"/>
                  <a:chOff x="4290828" y="1496185"/>
                  <a:chExt cx="286500" cy="361376"/>
                </a:xfrm>
              </p:grpSpPr>
              <p:cxnSp>
                <p:nvCxnSpPr>
                  <p:cNvPr id="548" name="Google Shape;548;p11"/>
                  <p:cNvCxnSpPr/>
                  <p:nvPr/>
                </p:nvCxnSpPr>
                <p:spPr>
                  <a:xfrm rot="10800000">
                    <a:off x="4349995" y="1565661"/>
                    <a:ext cx="0" cy="291900"/>
                  </a:xfrm>
                  <a:prstGeom prst="straightConnector1">
                    <a:avLst/>
                  </a:prstGeom>
                  <a:noFill/>
                  <a:ln cap="flat" cmpd="sng" w="28575">
                    <a:solidFill>
                      <a:srgbClr val="E56367"/>
                    </a:solidFill>
                    <a:prstDash val="solid"/>
                    <a:round/>
                    <a:headEnd len="sm" w="sm" type="none"/>
                    <a:tailEnd len="sm" w="sm" type="none"/>
                  </a:ln>
                </p:spPr>
              </p:cxnSp>
              <p:sp>
                <p:nvSpPr>
                  <p:cNvPr id="549" name="Google Shape;549;p11"/>
                  <p:cNvSpPr/>
                  <p:nvPr/>
                </p:nvSpPr>
                <p:spPr>
                  <a:xfrm>
                    <a:off x="4290828" y="1496185"/>
                    <a:ext cx="286500" cy="99900"/>
                  </a:xfrm>
                  <a:prstGeom prst="rect">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Every Tuesday &amp; Thursday from 16</a:t>
                    </a:r>
                    <a:r>
                      <a:rPr baseline="30000" lang="en-IN" sz="1600">
                        <a:solidFill>
                          <a:srgbClr val="FC796F"/>
                        </a:solidFill>
                        <a:latin typeface="Trebuchet MS"/>
                        <a:ea typeface="Trebuchet MS"/>
                        <a:cs typeface="Trebuchet MS"/>
                        <a:sym typeface="Trebuchet MS"/>
                      </a:rPr>
                      <a:t>th</a:t>
                    </a:r>
                    <a:r>
                      <a:rPr lang="en-IN" sz="1600">
                        <a:solidFill>
                          <a:srgbClr val="FC796F"/>
                        </a:solidFill>
                        <a:latin typeface="Trebuchet MS"/>
                        <a:ea typeface="Trebuchet MS"/>
                        <a:cs typeface="Trebuchet MS"/>
                        <a:sym typeface="Trebuchet MS"/>
                      </a:rPr>
                      <a:t> June</a:t>
                    </a:r>
                    <a:endParaRPr sz="1600">
                      <a:solidFill>
                        <a:srgbClr val="FC796F"/>
                      </a:solidFill>
                      <a:latin typeface="Trebuchet MS"/>
                      <a:ea typeface="Trebuchet MS"/>
                      <a:cs typeface="Trebuchet MS"/>
                      <a:sym typeface="Trebuchet MS"/>
                    </a:endParaRPr>
                  </a:p>
                </p:txBody>
              </p:sp>
            </p:grpSp>
            <p:sp>
              <p:nvSpPr>
                <p:cNvPr id="550" name="Google Shape;550;p11"/>
                <p:cNvSpPr/>
                <p:nvPr/>
              </p:nvSpPr>
              <p:spPr>
                <a:xfrm>
                  <a:off x="4222112" y="1771972"/>
                  <a:ext cx="255765" cy="187800"/>
                </a:xfrm>
                <a:prstGeom prst="ellipse">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Influencer’s Posts</a:t>
                  </a:r>
                  <a:endParaRPr sz="1600">
                    <a:solidFill>
                      <a:srgbClr val="FC796F"/>
                    </a:solidFill>
                    <a:latin typeface="Trebuchet MS"/>
                    <a:ea typeface="Trebuchet MS"/>
                    <a:cs typeface="Trebuchet MS"/>
                    <a:sym typeface="Trebuchet MS"/>
                  </a:endParaRPr>
                </a:p>
              </p:txBody>
            </p:sp>
          </p:grpSp>
          <p:grpSp>
            <p:nvGrpSpPr>
              <p:cNvPr id="551" name="Google Shape;551;p11"/>
              <p:cNvGrpSpPr/>
              <p:nvPr/>
            </p:nvGrpSpPr>
            <p:grpSpPr>
              <a:xfrm>
                <a:off x="4583794" y="1763716"/>
                <a:ext cx="355157" cy="439200"/>
                <a:chOff x="4583794" y="1763716"/>
                <a:chExt cx="355157" cy="439200"/>
              </a:xfrm>
            </p:grpSpPr>
            <p:grpSp>
              <p:nvGrpSpPr>
                <p:cNvPr id="552" name="Google Shape;552;p11"/>
                <p:cNvGrpSpPr/>
                <p:nvPr/>
              </p:nvGrpSpPr>
              <p:grpSpPr>
                <a:xfrm>
                  <a:off x="4652451" y="1879538"/>
                  <a:ext cx="286500" cy="323378"/>
                  <a:chOff x="4652451" y="1879538"/>
                  <a:chExt cx="286500" cy="323378"/>
                </a:xfrm>
              </p:grpSpPr>
              <p:cxnSp>
                <p:nvCxnSpPr>
                  <p:cNvPr id="553" name="Google Shape;553;p11"/>
                  <p:cNvCxnSpPr/>
                  <p:nvPr/>
                </p:nvCxnSpPr>
                <p:spPr>
                  <a:xfrm rot="10800000">
                    <a:off x="4707486" y="1879538"/>
                    <a:ext cx="0" cy="294000"/>
                  </a:xfrm>
                  <a:prstGeom prst="straightConnector1">
                    <a:avLst/>
                  </a:prstGeom>
                  <a:noFill/>
                  <a:ln cap="flat" cmpd="sng" w="28575">
                    <a:solidFill>
                      <a:srgbClr val="E56367"/>
                    </a:solidFill>
                    <a:prstDash val="solid"/>
                    <a:round/>
                    <a:headEnd len="sm" w="sm" type="none"/>
                    <a:tailEnd len="sm" w="sm" type="none"/>
                  </a:ln>
                </p:spPr>
              </p:cxnSp>
              <p:sp>
                <p:nvSpPr>
                  <p:cNvPr id="554" name="Google Shape;554;p11"/>
                  <p:cNvSpPr/>
                  <p:nvPr/>
                </p:nvSpPr>
                <p:spPr>
                  <a:xfrm>
                    <a:off x="4652451" y="2103016"/>
                    <a:ext cx="286500" cy="99900"/>
                  </a:xfrm>
                  <a:prstGeom prst="rect">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Every Saturday prior to their show from 20</a:t>
                    </a:r>
                    <a:r>
                      <a:rPr baseline="30000" lang="en-IN" sz="1600">
                        <a:solidFill>
                          <a:srgbClr val="FC796F"/>
                        </a:solidFill>
                        <a:latin typeface="Trebuchet MS"/>
                        <a:ea typeface="Trebuchet MS"/>
                        <a:cs typeface="Trebuchet MS"/>
                        <a:sym typeface="Trebuchet MS"/>
                      </a:rPr>
                      <a:t>th</a:t>
                    </a:r>
                    <a:r>
                      <a:rPr lang="en-IN" sz="1600">
                        <a:solidFill>
                          <a:srgbClr val="FC796F"/>
                        </a:solidFill>
                        <a:latin typeface="Trebuchet MS"/>
                        <a:ea typeface="Trebuchet MS"/>
                        <a:cs typeface="Trebuchet MS"/>
                        <a:sym typeface="Trebuchet MS"/>
                      </a:rPr>
                      <a:t> June</a:t>
                    </a:r>
                    <a:endParaRPr sz="1600">
                      <a:solidFill>
                        <a:srgbClr val="FC796F"/>
                      </a:solidFill>
                      <a:latin typeface="Trebuchet MS"/>
                      <a:ea typeface="Trebuchet MS"/>
                      <a:cs typeface="Trebuchet MS"/>
                      <a:sym typeface="Trebuchet MS"/>
                    </a:endParaRPr>
                  </a:p>
                </p:txBody>
              </p:sp>
            </p:grpSp>
            <p:sp>
              <p:nvSpPr>
                <p:cNvPr id="555" name="Google Shape;555;p11"/>
                <p:cNvSpPr/>
                <p:nvPr/>
              </p:nvSpPr>
              <p:spPr>
                <a:xfrm>
                  <a:off x="4583794" y="1763716"/>
                  <a:ext cx="255765" cy="187800"/>
                </a:xfrm>
                <a:prstGeom prst="ellipse">
                  <a:avLst/>
                </a:pr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C796F"/>
                    </a:buClr>
                    <a:buSzPts val="1600"/>
                    <a:buFont typeface="Trebuchet MS"/>
                    <a:buNone/>
                  </a:pPr>
                  <a:r>
                    <a:rPr lang="en-IN" sz="1600">
                      <a:solidFill>
                        <a:srgbClr val="FC796F"/>
                      </a:solidFill>
                      <a:latin typeface="Trebuchet MS"/>
                      <a:ea typeface="Trebuchet MS"/>
                      <a:cs typeface="Trebuchet MS"/>
                      <a:sym typeface="Trebuchet MS"/>
                    </a:rPr>
                    <a:t>Comedians/experts posts</a:t>
                  </a:r>
                  <a:endParaRPr sz="1600">
                    <a:solidFill>
                      <a:srgbClr val="FC796F"/>
                    </a:solidFill>
                    <a:latin typeface="Trebuchet MS"/>
                    <a:ea typeface="Trebuchet MS"/>
                    <a:cs typeface="Trebuchet MS"/>
                    <a:sym typeface="Trebuchet MS"/>
                  </a:endParaRPr>
                </a:p>
              </p:txBody>
            </p:sp>
          </p:grpSp>
        </p:grpSp>
        <p:sp>
          <p:nvSpPr>
            <p:cNvPr id="556" name="Google Shape;556;p11"/>
            <p:cNvSpPr txBox="1"/>
            <p:nvPr/>
          </p:nvSpPr>
          <p:spPr>
            <a:xfrm>
              <a:off x="9889960" y="2022129"/>
              <a:ext cx="2089312"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600">
                  <a:solidFill>
                    <a:srgbClr val="373F63"/>
                  </a:solidFill>
                  <a:latin typeface="Trebuchet MS"/>
                  <a:ea typeface="Trebuchet MS"/>
                  <a:cs typeface="Trebuchet MS"/>
                  <a:sym typeface="Trebuchet MS"/>
                </a:rPr>
                <a:t>Same sequence will continue till atleast two weeks and results will predict further campaign</a:t>
              </a:r>
              <a:endParaRPr/>
            </a:p>
          </p:txBody>
        </p:sp>
      </p:grpSp>
      <p:sp>
        <p:nvSpPr>
          <p:cNvPr id="557" name="Google Shape;557;p11"/>
          <p:cNvSpPr txBox="1"/>
          <p:nvPr/>
        </p:nvSpPr>
        <p:spPr>
          <a:xfrm>
            <a:off x="3456800" y="1570708"/>
            <a:ext cx="56673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FDDFAB"/>
                </a:solidFill>
                <a:latin typeface="Aharoni"/>
                <a:ea typeface="Aharoni"/>
                <a:cs typeface="Aharoni"/>
                <a:sym typeface="Aharoni"/>
              </a:rPr>
              <a:t>TIMELINE – JUNE 2020</a:t>
            </a:r>
            <a:endParaRPr/>
          </a:p>
        </p:txBody>
      </p:sp>
      <p:pic>
        <p:nvPicPr>
          <p:cNvPr id="558" name="Google Shape;558;p11"/>
          <p:cNvPicPr preferRelativeResize="0"/>
          <p:nvPr/>
        </p:nvPicPr>
        <p:blipFill rotWithShape="1">
          <a:blip r:embed="rId3">
            <a:alphaModFix/>
          </a:blip>
          <a:srcRect b="0" l="0" r="0" t="0"/>
          <a:stretch/>
        </p:blipFill>
        <p:spPr>
          <a:xfrm>
            <a:off x="10997228" y="121153"/>
            <a:ext cx="822754" cy="365303"/>
          </a:xfrm>
          <a:prstGeom prst="rect">
            <a:avLst/>
          </a:prstGeom>
          <a:noFill/>
          <a:ln>
            <a:noFill/>
          </a:ln>
        </p:spPr>
      </p:pic>
      <p:pic>
        <p:nvPicPr>
          <p:cNvPr id="559" name="Google Shape;559;p11"/>
          <p:cNvPicPr preferRelativeResize="0"/>
          <p:nvPr/>
        </p:nvPicPr>
        <p:blipFill rotWithShape="1">
          <a:blip r:embed="rId4">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2"/>
          <p:cNvSpPr txBox="1"/>
          <p:nvPr/>
        </p:nvSpPr>
        <p:spPr>
          <a:xfrm>
            <a:off x="2286000" y="-4708"/>
            <a:ext cx="7620000" cy="162009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FC8589"/>
                </a:solidFill>
                <a:latin typeface="Aharoni"/>
                <a:ea typeface="Aharoni"/>
                <a:cs typeface="Aharoni"/>
                <a:sym typeface="Aharoni"/>
              </a:rPr>
              <a:t>CONTENT WE ARE GOING TO CREATE</a:t>
            </a:r>
            <a:endParaRPr/>
          </a:p>
        </p:txBody>
      </p:sp>
      <p:grpSp>
        <p:nvGrpSpPr>
          <p:cNvPr id="565" name="Google Shape;565;p12"/>
          <p:cNvGrpSpPr/>
          <p:nvPr/>
        </p:nvGrpSpPr>
        <p:grpSpPr>
          <a:xfrm>
            <a:off x="3870240" y="2367232"/>
            <a:ext cx="5168859" cy="3930791"/>
            <a:chOff x="3578510" y="1419647"/>
            <a:chExt cx="4021500" cy="3062887"/>
          </a:xfrm>
        </p:grpSpPr>
        <p:sp>
          <p:nvSpPr>
            <p:cNvPr id="566" name="Google Shape;566;p12"/>
            <p:cNvSpPr/>
            <p:nvPr/>
          </p:nvSpPr>
          <p:spPr>
            <a:xfrm>
              <a:off x="3716658" y="1548119"/>
              <a:ext cx="3748500" cy="2285700"/>
            </a:xfrm>
            <a:prstGeom prst="rect">
              <a:avLst/>
            </a:prstGeom>
            <a:solidFill>
              <a:srgbClr val="475281"/>
            </a:solidFill>
            <a:ln>
              <a:noFill/>
            </a:ln>
            <a:effectLst>
              <a:outerShdw blurRad="57150" rotWithShape="0" algn="bl" dir="432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67" name="Google Shape;567;p12"/>
            <p:cNvSpPr/>
            <p:nvPr/>
          </p:nvSpPr>
          <p:spPr>
            <a:xfrm>
              <a:off x="3578510" y="1419647"/>
              <a:ext cx="4021500" cy="2544300"/>
            </a:xfrm>
            <a:prstGeom prst="roundRect">
              <a:avLst>
                <a:gd fmla="val 3857" name="adj"/>
              </a:avLst>
            </a:prstGeom>
            <a:solidFill>
              <a:srgbClr val="475281"/>
            </a:solidFill>
            <a:ln>
              <a:noFill/>
            </a:ln>
            <a:effectLst>
              <a:outerShdw blurRad="57150" rotWithShape="0" algn="bl" dir="432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568" name="Google Shape;568;p12"/>
            <p:cNvGrpSpPr/>
            <p:nvPr/>
          </p:nvGrpSpPr>
          <p:grpSpPr>
            <a:xfrm>
              <a:off x="3605853" y="1447364"/>
              <a:ext cx="3966900" cy="3035170"/>
              <a:chOff x="3605853" y="1447364"/>
              <a:chExt cx="3966900" cy="3035170"/>
            </a:xfrm>
          </p:grpSpPr>
          <p:sp>
            <p:nvSpPr>
              <p:cNvPr id="569" name="Google Shape;569;p12"/>
              <p:cNvSpPr/>
              <p:nvPr/>
            </p:nvSpPr>
            <p:spPr>
              <a:xfrm>
                <a:off x="3605853" y="1447364"/>
                <a:ext cx="3966900" cy="2488800"/>
              </a:xfrm>
              <a:prstGeom prst="roundRect">
                <a:avLst>
                  <a:gd fmla="val 3282" name="adj"/>
                </a:avLst>
              </a:prstGeom>
              <a:solidFill>
                <a:srgbClr val="475281"/>
              </a:solidFill>
              <a:ln>
                <a:noFill/>
              </a:ln>
              <a:effectLst>
                <a:outerShdw blurRad="57150" rotWithShape="0" algn="bl" dir="432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0" name="Google Shape;570;p12"/>
              <p:cNvSpPr/>
              <p:nvPr/>
            </p:nvSpPr>
            <p:spPr>
              <a:xfrm>
                <a:off x="4900908" y="3963886"/>
                <a:ext cx="1373274" cy="518648"/>
              </a:xfrm>
              <a:custGeom>
                <a:rect b="b" l="l" r="r" t="t"/>
                <a:pathLst>
                  <a:path extrusionOk="0" h="24926" w="65999">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solidFill>
                <a:srgbClr val="475281"/>
              </a:solidFill>
              <a:ln>
                <a:noFill/>
              </a:ln>
              <a:effectLst>
                <a:outerShdw blurRad="57150" rotWithShape="0" algn="bl" dir="4320000" dist="9525">
                  <a:srgbClr val="000000">
                    <a:alpha val="29803"/>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71" name="Google Shape;571;p12"/>
          <p:cNvGrpSpPr/>
          <p:nvPr/>
        </p:nvGrpSpPr>
        <p:grpSpPr>
          <a:xfrm>
            <a:off x="487036" y="1951845"/>
            <a:ext cx="3103308" cy="4346178"/>
            <a:chOff x="816269" y="2791427"/>
            <a:chExt cx="3103308" cy="3694380"/>
          </a:xfrm>
        </p:grpSpPr>
        <p:grpSp>
          <p:nvGrpSpPr>
            <p:cNvPr id="572" name="Google Shape;572;p12"/>
            <p:cNvGrpSpPr/>
            <p:nvPr/>
          </p:nvGrpSpPr>
          <p:grpSpPr>
            <a:xfrm>
              <a:off x="816269" y="2791427"/>
              <a:ext cx="3103308" cy="3694380"/>
              <a:chOff x="702550" y="1592650"/>
              <a:chExt cx="1856100" cy="2552400"/>
            </a:xfrm>
          </p:grpSpPr>
          <p:sp>
            <p:nvSpPr>
              <p:cNvPr id="573" name="Google Shape;573;p12"/>
              <p:cNvSpPr/>
              <p:nvPr/>
            </p:nvSpPr>
            <p:spPr>
              <a:xfrm>
                <a:off x="702550" y="1592650"/>
                <a:ext cx="1856100" cy="2552400"/>
              </a:xfrm>
              <a:prstGeom prst="roundRect">
                <a:avLst>
                  <a:gd fmla="val 5450" name="adj"/>
                </a:avLst>
              </a:prstGeom>
              <a:solidFill>
                <a:srgbClr val="E56367"/>
              </a:solidFill>
              <a:ln>
                <a:noFill/>
              </a:ln>
              <a:effectLst>
                <a:outerShdw blurRad="42863" rotWithShape="0" algn="bl" dir="4200000" dist="9525">
                  <a:srgbClr val="000000">
                    <a:alpha val="2862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4" name="Google Shape;574;p12"/>
              <p:cNvSpPr/>
              <p:nvPr/>
            </p:nvSpPr>
            <p:spPr>
              <a:xfrm flipH="1">
                <a:off x="838645" y="1744192"/>
                <a:ext cx="1584000" cy="2261100"/>
              </a:xfrm>
              <a:prstGeom prst="rect">
                <a:avLst/>
              </a:prstGeom>
              <a:solidFill>
                <a:srgbClr val="E56367"/>
              </a:solidFill>
              <a:ln>
                <a:noFill/>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5" name="Google Shape;575;p12"/>
              <p:cNvSpPr/>
              <p:nvPr/>
            </p:nvSpPr>
            <p:spPr>
              <a:xfrm>
                <a:off x="1551100" y="4052093"/>
                <a:ext cx="159000" cy="51900"/>
              </a:xfrm>
              <a:prstGeom prst="roundRect">
                <a:avLst>
                  <a:gd fmla="val 50000" name="adj"/>
                </a:avLst>
              </a:prstGeom>
              <a:solidFill>
                <a:srgbClr val="E56367"/>
              </a:solidFill>
              <a:ln>
                <a:noFill/>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6" name="Google Shape;576;p12"/>
              <p:cNvSpPr/>
              <p:nvPr/>
            </p:nvSpPr>
            <p:spPr>
              <a:xfrm>
                <a:off x="1604650" y="1639886"/>
                <a:ext cx="51900" cy="51900"/>
              </a:xfrm>
              <a:prstGeom prst="ellipse">
                <a:avLst/>
              </a:prstGeom>
              <a:solidFill>
                <a:srgbClr val="E56367"/>
              </a:solidFill>
              <a:ln>
                <a:noFill/>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577" name="Google Shape;577;p12"/>
            <p:cNvPicPr preferRelativeResize="0"/>
            <p:nvPr/>
          </p:nvPicPr>
          <p:blipFill rotWithShape="1">
            <a:blip r:embed="rId3">
              <a:alphaModFix/>
            </a:blip>
            <a:srcRect b="0" l="0" r="0" t="0"/>
            <a:stretch/>
          </p:blipFill>
          <p:spPr>
            <a:xfrm>
              <a:off x="1043813" y="3021337"/>
              <a:ext cx="2648369" cy="3255907"/>
            </a:xfrm>
            <a:prstGeom prst="rect">
              <a:avLst/>
            </a:prstGeom>
            <a:noFill/>
            <a:ln>
              <a:noFill/>
            </a:ln>
          </p:spPr>
        </p:pic>
      </p:grpSp>
      <p:pic>
        <p:nvPicPr>
          <p:cNvPr id="578" name="Google Shape;578;p12"/>
          <p:cNvPicPr preferRelativeResize="0"/>
          <p:nvPr/>
        </p:nvPicPr>
        <p:blipFill rotWithShape="1">
          <a:blip r:embed="rId4">
            <a:alphaModFix/>
          </a:blip>
          <a:srcRect b="0" l="0" r="0" t="0"/>
          <a:stretch/>
        </p:blipFill>
        <p:spPr>
          <a:xfrm>
            <a:off x="4151329" y="2597146"/>
            <a:ext cx="4606682" cy="2803302"/>
          </a:xfrm>
          <a:prstGeom prst="rect">
            <a:avLst/>
          </a:prstGeom>
          <a:noFill/>
          <a:ln>
            <a:noFill/>
          </a:ln>
        </p:spPr>
      </p:pic>
      <p:pic>
        <p:nvPicPr>
          <p:cNvPr id="579" name="Google Shape;579;p12"/>
          <p:cNvPicPr preferRelativeResize="0"/>
          <p:nvPr/>
        </p:nvPicPr>
        <p:blipFill rotWithShape="1">
          <a:blip r:embed="rId5">
            <a:alphaModFix/>
          </a:blip>
          <a:srcRect b="0" l="0" r="0" t="0"/>
          <a:stretch/>
        </p:blipFill>
        <p:spPr>
          <a:xfrm>
            <a:off x="9378407" y="1835427"/>
            <a:ext cx="2511396" cy="4148729"/>
          </a:xfrm>
          <a:prstGeom prst="rect">
            <a:avLst/>
          </a:prstGeom>
          <a:noFill/>
          <a:ln>
            <a:noFill/>
          </a:ln>
        </p:spPr>
      </p:pic>
      <p:grpSp>
        <p:nvGrpSpPr>
          <p:cNvPr id="580" name="Google Shape;580;p12"/>
          <p:cNvGrpSpPr/>
          <p:nvPr/>
        </p:nvGrpSpPr>
        <p:grpSpPr>
          <a:xfrm>
            <a:off x="9318996" y="1489548"/>
            <a:ext cx="2595055" cy="4787696"/>
            <a:chOff x="5793225" y="1592650"/>
            <a:chExt cx="1280048" cy="2552488"/>
          </a:xfrm>
        </p:grpSpPr>
        <p:sp>
          <p:nvSpPr>
            <p:cNvPr id="581" name="Google Shape;581;p12"/>
            <p:cNvSpPr/>
            <p:nvPr/>
          </p:nvSpPr>
          <p:spPr>
            <a:xfrm>
              <a:off x="5793225" y="1592650"/>
              <a:ext cx="1280048" cy="2552488"/>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rgbClr val="F7CAAC"/>
            </a:solidFill>
            <a:ln>
              <a:noFill/>
            </a:ln>
            <a:effectLst>
              <a:outerShdw blurRad="57150" rotWithShape="0" algn="bl" dir="4200000" dist="9525">
                <a:srgbClr val="000000">
                  <a:alpha val="28627"/>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400"/>
                <a:buFont typeface="Calibri"/>
                <a:buNone/>
              </a:pPr>
              <a:r>
                <a:t/>
              </a:r>
              <a:endParaRPr sz="1400">
                <a:solidFill>
                  <a:schemeClr val="dk1"/>
                </a:solidFill>
                <a:latin typeface="Calibri"/>
                <a:ea typeface="Calibri"/>
                <a:cs typeface="Calibri"/>
                <a:sym typeface="Calibri"/>
              </a:endParaRPr>
            </a:p>
          </p:txBody>
        </p:sp>
        <p:sp>
          <p:nvSpPr>
            <p:cNvPr id="582" name="Google Shape;582;p12"/>
            <p:cNvSpPr/>
            <p:nvPr/>
          </p:nvSpPr>
          <p:spPr>
            <a:xfrm>
              <a:off x="6252725" y="1692250"/>
              <a:ext cx="360900" cy="35400"/>
            </a:xfrm>
            <a:prstGeom prst="roundRect">
              <a:avLst>
                <a:gd fmla="val 50000" name="adj"/>
              </a:avLst>
            </a:prstGeom>
            <a:solidFill>
              <a:srgbClr val="F7CAAC"/>
            </a:solidFill>
            <a:ln>
              <a:noFill/>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583" name="Google Shape;583;p12"/>
          <p:cNvSpPr txBox="1"/>
          <p:nvPr/>
        </p:nvSpPr>
        <p:spPr>
          <a:xfrm>
            <a:off x="4097360" y="1630017"/>
            <a:ext cx="471020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rgbClr val="373F63"/>
                </a:solidFill>
                <a:latin typeface="Calibri"/>
                <a:ea typeface="Calibri"/>
                <a:cs typeface="Calibri"/>
                <a:sym typeface="Calibri"/>
              </a:rPr>
              <a:t>We will also be including video advertisements on YouTube &amp; Hotstar</a:t>
            </a:r>
            <a:endParaRPr/>
          </a:p>
        </p:txBody>
      </p:sp>
      <p:pic>
        <p:nvPicPr>
          <p:cNvPr id="584" name="Google Shape;584;p12"/>
          <p:cNvPicPr preferRelativeResize="0"/>
          <p:nvPr/>
        </p:nvPicPr>
        <p:blipFill rotWithShape="1">
          <a:blip r:embed="rId6">
            <a:alphaModFix/>
          </a:blip>
          <a:srcRect b="0" l="0" r="0" t="0"/>
          <a:stretch/>
        </p:blipFill>
        <p:spPr>
          <a:xfrm>
            <a:off x="10997228" y="121153"/>
            <a:ext cx="822754" cy="365303"/>
          </a:xfrm>
          <a:prstGeom prst="rect">
            <a:avLst/>
          </a:prstGeom>
          <a:noFill/>
          <a:ln>
            <a:noFill/>
          </a:ln>
        </p:spPr>
      </p:pic>
      <p:pic>
        <p:nvPicPr>
          <p:cNvPr id="585" name="Google Shape;585;p12"/>
          <p:cNvPicPr preferRelativeResize="0"/>
          <p:nvPr/>
        </p:nvPicPr>
        <p:blipFill rotWithShape="1">
          <a:blip r:embed="rId7">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grpSp>
        <p:nvGrpSpPr>
          <p:cNvPr id="590" name="Google Shape;590;p13"/>
          <p:cNvGrpSpPr/>
          <p:nvPr/>
        </p:nvGrpSpPr>
        <p:grpSpPr>
          <a:xfrm rot="-4692522">
            <a:off x="6652472" y="3392977"/>
            <a:ext cx="8373643" cy="3953684"/>
            <a:chOff x="3310714" y="-515511"/>
            <a:chExt cx="2266022" cy="1954288"/>
          </a:xfrm>
        </p:grpSpPr>
        <p:sp>
          <p:nvSpPr>
            <p:cNvPr id="591" name="Google Shape;591;p13"/>
            <p:cNvSpPr/>
            <p:nvPr/>
          </p:nvSpPr>
          <p:spPr>
            <a:xfrm rot="-3420588">
              <a:off x="4290428" y="-722565"/>
              <a:ext cx="495095" cy="1820786"/>
            </a:xfrm>
            <a:custGeom>
              <a:rect b="b" l="l" r="r" t="t"/>
              <a:pathLst>
                <a:path extrusionOk="0" h="43817" w="11915">
                  <a:moveTo>
                    <a:pt x="11915" y="1"/>
                  </a:moveTo>
                  <a:cubicBezTo>
                    <a:pt x="11678" y="290"/>
                    <a:pt x="11415" y="553"/>
                    <a:pt x="11126" y="790"/>
                  </a:cubicBezTo>
                  <a:cubicBezTo>
                    <a:pt x="10863" y="1053"/>
                    <a:pt x="10679" y="1316"/>
                    <a:pt x="10389" y="1605"/>
                  </a:cubicBezTo>
                  <a:cubicBezTo>
                    <a:pt x="10310" y="1710"/>
                    <a:pt x="10573" y="1474"/>
                    <a:pt x="10495" y="1631"/>
                  </a:cubicBezTo>
                  <a:cubicBezTo>
                    <a:pt x="7628" y="4630"/>
                    <a:pt x="5392" y="8154"/>
                    <a:pt x="3920" y="12020"/>
                  </a:cubicBezTo>
                  <a:cubicBezTo>
                    <a:pt x="3315" y="13545"/>
                    <a:pt x="2841" y="15123"/>
                    <a:pt x="2447" y="16701"/>
                  </a:cubicBezTo>
                  <a:cubicBezTo>
                    <a:pt x="2105" y="18279"/>
                    <a:pt x="1868" y="19884"/>
                    <a:pt x="1763" y="21488"/>
                  </a:cubicBezTo>
                  <a:cubicBezTo>
                    <a:pt x="1658" y="23829"/>
                    <a:pt x="1842" y="26143"/>
                    <a:pt x="2341" y="28431"/>
                  </a:cubicBezTo>
                  <a:cubicBezTo>
                    <a:pt x="2815" y="30614"/>
                    <a:pt x="3499" y="32744"/>
                    <a:pt x="4419" y="34796"/>
                  </a:cubicBezTo>
                  <a:cubicBezTo>
                    <a:pt x="5340" y="36689"/>
                    <a:pt x="6365" y="38557"/>
                    <a:pt x="7549" y="40319"/>
                  </a:cubicBezTo>
                  <a:cubicBezTo>
                    <a:pt x="7707" y="40555"/>
                    <a:pt x="7891" y="40818"/>
                    <a:pt x="8022" y="41055"/>
                  </a:cubicBezTo>
                  <a:lnTo>
                    <a:pt x="8496" y="41792"/>
                  </a:lnTo>
                  <a:cubicBezTo>
                    <a:pt x="8785" y="42265"/>
                    <a:pt x="9074" y="42712"/>
                    <a:pt x="9311" y="43107"/>
                  </a:cubicBezTo>
                  <a:cubicBezTo>
                    <a:pt x="9469" y="43317"/>
                    <a:pt x="9521" y="43448"/>
                    <a:pt x="9653" y="43685"/>
                  </a:cubicBezTo>
                  <a:cubicBezTo>
                    <a:pt x="9653" y="43738"/>
                    <a:pt x="9758" y="43817"/>
                    <a:pt x="9679" y="43790"/>
                  </a:cubicBezTo>
                  <a:cubicBezTo>
                    <a:pt x="9627" y="43817"/>
                    <a:pt x="9495" y="43711"/>
                    <a:pt x="9364" y="43659"/>
                  </a:cubicBezTo>
                  <a:cubicBezTo>
                    <a:pt x="8285" y="43107"/>
                    <a:pt x="6339" y="41029"/>
                    <a:pt x="4972" y="38925"/>
                  </a:cubicBezTo>
                  <a:cubicBezTo>
                    <a:pt x="3762" y="37163"/>
                    <a:pt x="2762" y="35243"/>
                    <a:pt x="2026" y="33244"/>
                  </a:cubicBezTo>
                  <a:cubicBezTo>
                    <a:pt x="1289" y="31298"/>
                    <a:pt x="763" y="29273"/>
                    <a:pt x="448" y="27195"/>
                  </a:cubicBezTo>
                  <a:cubicBezTo>
                    <a:pt x="106" y="25091"/>
                    <a:pt x="1" y="22961"/>
                    <a:pt x="132" y="20830"/>
                  </a:cubicBezTo>
                  <a:cubicBezTo>
                    <a:pt x="237" y="18989"/>
                    <a:pt x="579" y="17148"/>
                    <a:pt x="1105" y="15360"/>
                  </a:cubicBezTo>
                  <a:cubicBezTo>
                    <a:pt x="2105" y="11757"/>
                    <a:pt x="3735" y="8022"/>
                    <a:pt x="5918" y="5392"/>
                  </a:cubicBezTo>
                  <a:cubicBezTo>
                    <a:pt x="6155" y="5077"/>
                    <a:pt x="6418" y="4787"/>
                    <a:pt x="6681" y="4498"/>
                  </a:cubicBezTo>
                  <a:cubicBezTo>
                    <a:pt x="6944" y="4183"/>
                    <a:pt x="7207" y="3893"/>
                    <a:pt x="7496" y="3630"/>
                  </a:cubicBezTo>
                  <a:cubicBezTo>
                    <a:pt x="8128" y="2973"/>
                    <a:pt x="8759" y="2263"/>
                    <a:pt x="9311" y="1763"/>
                  </a:cubicBezTo>
                  <a:cubicBezTo>
                    <a:pt x="9548" y="1579"/>
                    <a:pt x="9758" y="1474"/>
                    <a:pt x="9969" y="1237"/>
                  </a:cubicBezTo>
                  <a:cubicBezTo>
                    <a:pt x="10205" y="1027"/>
                    <a:pt x="9942" y="1316"/>
                    <a:pt x="10126" y="1211"/>
                  </a:cubicBezTo>
                  <a:cubicBezTo>
                    <a:pt x="10363" y="1000"/>
                    <a:pt x="10547" y="816"/>
                    <a:pt x="10784" y="632"/>
                  </a:cubicBezTo>
                  <a:cubicBezTo>
                    <a:pt x="11152" y="474"/>
                    <a:pt x="11678" y="53"/>
                    <a:pt x="11915" y="1"/>
                  </a:cubicBezTo>
                  <a:close/>
                </a:path>
              </a:pathLst>
            </a:custGeom>
            <a:gradFill>
              <a:gsLst>
                <a:gs pos="0">
                  <a:srgbClr val="FDDFAB"/>
                </a:gs>
                <a:gs pos="13000">
                  <a:srgbClr val="FDDFAB"/>
                </a:gs>
                <a:gs pos="35000">
                  <a:srgbClr val="FC8589"/>
                </a:gs>
                <a:gs pos="52000">
                  <a:srgbClr val="475281"/>
                </a:gs>
                <a:gs pos="67000">
                  <a:srgbClr val="FC8589"/>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92" name="Google Shape;592;p13"/>
            <p:cNvSpPr/>
            <p:nvPr/>
          </p:nvSpPr>
          <p:spPr>
            <a:xfrm rot="-3420588">
              <a:off x="4219395" y="-702720"/>
              <a:ext cx="467795" cy="2084157"/>
            </a:xfrm>
            <a:custGeom>
              <a:rect b="b" l="l" r="r" t="t"/>
              <a:pathLst>
                <a:path extrusionOk="0" h="50155" w="11258">
                  <a:moveTo>
                    <a:pt x="11257" y="27"/>
                  </a:moveTo>
                  <a:cubicBezTo>
                    <a:pt x="11021" y="238"/>
                    <a:pt x="10574" y="448"/>
                    <a:pt x="10258" y="711"/>
                  </a:cubicBezTo>
                  <a:cubicBezTo>
                    <a:pt x="9969" y="948"/>
                    <a:pt x="9706" y="1237"/>
                    <a:pt x="9364" y="1500"/>
                  </a:cubicBezTo>
                  <a:cubicBezTo>
                    <a:pt x="9259" y="1605"/>
                    <a:pt x="9574" y="1395"/>
                    <a:pt x="9443" y="1526"/>
                  </a:cubicBezTo>
                  <a:cubicBezTo>
                    <a:pt x="7865" y="3025"/>
                    <a:pt x="6602" y="4814"/>
                    <a:pt x="5682" y="6786"/>
                  </a:cubicBezTo>
                  <a:cubicBezTo>
                    <a:pt x="5156" y="7838"/>
                    <a:pt x="4709" y="8917"/>
                    <a:pt x="4340" y="10021"/>
                  </a:cubicBezTo>
                  <a:cubicBezTo>
                    <a:pt x="4130" y="10573"/>
                    <a:pt x="3972" y="11152"/>
                    <a:pt x="3788" y="11757"/>
                  </a:cubicBezTo>
                  <a:lnTo>
                    <a:pt x="3499" y="12625"/>
                  </a:lnTo>
                  <a:lnTo>
                    <a:pt x="3262" y="13545"/>
                  </a:lnTo>
                  <a:cubicBezTo>
                    <a:pt x="2342" y="17070"/>
                    <a:pt x="1816" y="20725"/>
                    <a:pt x="1737" y="24381"/>
                  </a:cubicBezTo>
                  <a:cubicBezTo>
                    <a:pt x="1684" y="27011"/>
                    <a:pt x="1895" y="29615"/>
                    <a:pt x="2394" y="32192"/>
                  </a:cubicBezTo>
                  <a:cubicBezTo>
                    <a:pt x="2815" y="34664"/>
                    <a:pt x="3473" y="37110"/>
                    <a:pt x="4314" y="39451"/>
                  </a:cubicBezTo>
                  <a:cubicBezTo>
                    <a:pt x="4709" y="40687"/>
                    <a:pt x="5261" y="41844"/>
                    <a:pt x="5682" y="42975"/>
                  </a:cubicBezTo>
                  <a:lnTo>
                    <a:pt x="6444" y="44553"/>
                  </a:lnTo>
                  <a:lnTo>
                    <a:pt x="6760" y="45289"/>
                  </a:lnTo>
                  <a:lnTo>
                    <a:pt x="7102" y="46000"/>
                  </a:lnTo>
                  <a:cubicBezTo>
                    <a:pt x="7391" y="46578"/>
                    <a:pt x="7681" y="47183"/>
                    <a:pt x="7917" y="47762"/>
                  </a:cubicBezTo>
                  <a:cubicBezTo>
                    <a:pt x="8180" y="48314"/>
                    <a:pt x="8443" y="48840"/>
                    <a:pt x="8654" y="49313"/>
                  </a:cubicBezTo>
                  <a:cubicBezTo>
                    <a:pt x="8785" y="49576"/>
                    <a:pt x="8812" y="49734"/>
                    <a:pt x="8943" y="50023"/>
                  </a:cubicBezTo>
                  <a:cubicBezTo>
                    <a:pt x="8943" y="50050"/>
                    <a:pt x="9022" y="50155"/>
                    <a:pt x="8969" y="50129"/>
                  </a:cubicBezTo>
                  <a:cubicBezTo>
                    <a:pt x="8917" y="50129"/>
                    <a:pt x="8759" y="49997"/>
                    <a:pt x="8627" y="49892"/>
                  </a:cubicBezTo>
                  <a:cubicBezTo>
                    <a:pt x="7654" y="49050"/>
                    <a:pt x="5813" y="46499"/>
                    <a:pt x="4577" y="44053"/>
                  </a:cubicBezTo>
                  <a:cubicBezTo>
                    <a:pt x="4262" y="43501"/>
                    <a:pt x="4051" y="42949"/>
                    <a:pt x="3788" y="42396"/>
                  </a:cubicBezTo>
                  <a:cubicBezTo>
                    <a:pt x="3525" y="41870"/>
                    <a:pt x="3262" y="41318"/>
                    <a:pt x="3052" y="40766"/>
                  </a:cubicBezTo>
                  <a:cubicBezTo>
                    <a:pt x="2657" y="39661"/>
                    <a:pt x="2210" y="38583"/>
                    <a:pt x="1921" y="37478"/>
                  </a:cubicBezTo>
                  <a:cubicBezTo>
                    <a:pt x="1263" y="35269"/>
                    <a:pt x="790" y="33007"/>
                    <a:pt x="474" y="30746"/>
                  </a:cubicBezTo>
                  <a:cubicBezTo>
                    <a:pt x="395" y="30141"/>
                    <a:pt x="343" y="29536"/>
                    <a:pt x="290" y="28957"/>
                  </a:cubicBezTo>
                  <a:lnTo>
                    <a:pt x="185" y="28063"/>
                  </a:lnTo>
                  <a:lnTo>
                    <a:pt x="132" y="27195"/>
                  </a:lnTo>
                  <a:cubicBezTo>
                    <a:pt x="106" y="26590"/>
                    <a:pt x="54" y="26012"/>
                    <a:pt x="27" y="25433"/>
                  </a:cubicBezTo>
                  <a:cubicBezTo>
                    <a:pt x="1" y="24854"/>
                    <a:pt x="27" y="24276"/>
                    <a:pt x="27" y="23697"/>
                  </a:cubicBezTo>
                  <a:cubicBezTo>
                    <a:pt x="80" y="21646"/>
                    <a:pt x="317" y="19621"/>
                    <a:pt x="685" y="17596"/>
                  </a:cubicBezTo>
                  <a:cubicBezTo>
                    <a:pt x="895" y="16570"/>
                    <a:pt x="1106" y="15544"/>
                    <a:pt x="1342" y="14518"/>
                  </a:cubicBezTo>
                  <a:cubicBezTo>
                    <a:pt x="1474" y="13992"/>
                    <a:pt x="1632" y="13493"/>
                    <a:pt x="1763" y="12967"/>
                  </a:cubicBezTo>
                  <a:lnTo>
                    <a:pt x="1973" y="12204"/>
                  </a:lnTo>
                  <a:lnTo>
                    <a:pt x="2210" y="11468"/>
                  </a:lnTo>
                  <a:cubicBezTo>
                    <a:pt x="2789" y="9521"/>
                    <a:pt x="3604" y="7680"/>
                    <a:pt x="4656" y="5945"/>
                  </a:cubicBezTo>
                  <a:cubicBezTo>
                    <a:pt x="5129" y="5208"/>
                    <a:pt x="5655" y="4472"/>
                    <a:pt x="6234" y="3788"/>
                  </a:cubicBezTo>
                  <a:cubicBezTo>
                    <a:pt x="6813" y="2999"/>
                    <a:pt x="7497" y="2289"/>
                    <a:pt x="8207" y="1658"/>
                  </a:cubicBezTo>
                  <a:cubicBezTo>
                    <a:pt x="8470" y="1447"/>
                    <a:pt x="8706" y="1316"/>
                    <a:pt x="8996" y="1105"/>
                  </a:cubicBezTo>
                  <a:cubicBezTo>
                    <a:pt x="9259" y="895"/>
                    <a:pt x="8943" y="1184"/>
                    <a:pt x="9153" y="1053"/>
                  </a:cubicBezTo>
                  <a:cubicBezTo>
                    <a:pt x="9416" y="869"/>
                    <a:pt x="9653" y="685"/>
                    <a:pt x="9942" y="501"/>
                  </a:cubicBezTo>
                  <a:cubicBezTo>
                    <a:pt x="10311" y="369"/>
                    <a:pt x="10994" y="1"/>
                    <a:pt x="11257" y="27"/>
                  </a:cubicBezTo>
                  <a:close/>
                </a:path>
              </a:pathLst>
            </a:custGeom>
            <a:gradFill>
              <a:gsLst>
                <a:gs pos="0">
                  <a:srgbClr val="FDDFAB"/>
                </a:gs>
                <a:gs pos="13000">
                  <a:srgbClr val="FDDFAB"/>
                </a:gs>
                <a:gs pos="35000">
                  <a:srgbClr val="FC8589"/>
                </a:gs>
                <a:gs pos="52000">
                  <a:srgbClr val="475281"/>
                </a:gs>
                <a:gs pos="67000">
                  <a:srgbClr val="FC8589"/>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93" name="Google Shape;593;p13"/>
            <p:cNvSpPr/>
            <p:nvPr/>
          </p:nvSpPr>
          <p:spPr>
            <a:xfrm rot="-3420588">
              <a:off x="4121322" y="-594713"/>
              <a:ext cx="644807" cy="2283036"/>
            </a:xfrm>
            <a:custGeom>
              <a:rect b="b" l="l" r="r" t="t"/>
              <a:pathLst>
                <a:path extrusionOk="0" h="54941" w="15518">
                  <a:moveTo>
                    <a:pt x="8443" y="0"/>
                  </a:moveTo>
                  <a:cubicBezTo>
                    <a:pt x="8232" y="395"/>
                    <a:pt x="7996" y="789"/>
                    <a:pt x="7759" y="1158"/>
                  </a:cubicBezTo>
                  <a:cubicBezTo>
                    <a:pt x="7522" y="1552"/>
                    <a:pt x="7364" y="1947"/>
                    <a:pt x="7128" y="2367"/>
                  </a:cubicBezTo>
                  <a:cubicBezTo>
                    <a:pt x="7049" y="2499"/>
                    <a:pt x="7312" y="2157"/>
                    <a:pt x="7233" y="2367"/>
                  </a:cubicBezTo>
                  <a:cubicBezTo>
                    <a:pt x="4761" y="6865"/>
                    <a:pt x="3130" y="11730"/>
                    <a:pt x="2341" y="16806"/>
                  </a:cubicBezTo>
                  <a:cubicBezTo>
                    <a:pt x="2026" y="18805"/>
                    <a:pt x="1841" y="20830"/>
                    <a:pt x="1789" y="22855"/>
                  </a:cubicBezTo>
                  <a:cubicBezTo>
                    <a:pt x="1736" y="24854"/>
                    <a:pt x="1841" y="26853"/>
                    <a:pt x="2078" y="28851"/>
                  </a:cubicBezTo>
                  <a:cubicBezTo>
                    <a:pt x="2446" y="31718"/>
                    <a:pt x="3156" y="34532"/>
                    <a:pt x="4156" y="37241"/>
                  </a:cubicBezTo>
                  <a:cubicBezTo>
                    <a:pt x="5129" y="39819"/>
                    <a:pt x="6339" y="42317"/>
                    <a:pt x="7785" y="44684"/>
                  </a:cubicBezTo>
                  <a:cubicBezTo>
                    <a:pt x="9153" y="46893"/>
                    <a:pt x="10705" y="48997"/>
                    <a:pt x="12388" y="51022"/>
                  </a:cubicBezTo>
                  <a:lnTo>
                    <a:pt x="13045" y="51864"/>
                  </a:lnTo>
                  <a:lnTo>
                    <a:pt x="13703" y="52679"/>
                  </a:lnTo>
                  <a:cubicBezTo>
                    <a:pt x="14124" y="53205"/>
                    <a:pt x="14518" y="53705"/>
                    <a:pt x="14886" y="54126"/>
                  </a:cubicBezTo>
                  <a:cubicBezTo>
                    <a:pt x="15097" y="54389"/>
                    <a:pt x="15176" y="54547"/>
                    <a:pt x="15386" y="54783"/>
                  </a:cubicBezTo>
                  <a:cubicBezTo>
                    <a:pt x="15412" y="54836"/>
                    <a:pt x="15518" y="54941"/>
                    <a:pt x="15439" y="54888"/>
                  </a:cubicBezTo>
                  <a:cubicBezTo>
                    <a:pt x="15386" y="54915"/>
                    <a:pt x="15202" y="54810"/>
                    <a:pt x="15070" y="54731"/>
                  </a:cubicBezTo>
                  <a:cubicBezTo>
                    <a:pt x="13755" y="54126"/>
                    <a:pt x="11204" y="51785"/>
                    <a:pt x="9284" y="49444"/>
                  </a:cubicBezTo>
                  <a:cubicBezTo>
                    <a:pt x="7601" y="47419"/>
                    <a:pt x="6128" y="45263"/>
                    <a:pt x="4919" y="42948"/>
                  </a:cubicBezTo>
                  <a:cubicBezTo>
                    <a:pt x="3735" y="40713"/>
                    <a:pt x="2736" y="38372"/>
                    <a:pt x="1999" y="35952"/>
                  </a:cubicBezTo>
                  <a:cubicBezTo>
                    <a:pt x="1210" y="33480"/>
                    <a:pt x="632" y="30929"/>
                    <a:pt x="316" y="28352"/>
                  </a:cubicBezTo>
                  <a:cubicBezTo>
                    <a:pt x="53" y="26116"/>
                    <a:pt x="0" y="23854"/>
                    <a:pt x="185" y="21593"/>
                  </a:cubicBezTo>
                  <a:cubicBezTo>
                    <a:pt x="474" y="17016"/>
                    <a:pt x="1421" y="12151"/>
                    <a:pt x="3156" y="8390"/>
                  </a:cubicBezTo>
                  <a:cubicBezTo>
                    <a:pt x="3341" y="7943"/>
                    <a:pt x="3577" y="7496"/>
                    <a:pt x="3814" y="7075"/>
                  </a:cubicBezTo>
                  <a:cubicBezTo>
                    <a:pt x="4024" y="6628"/>
                    <a:pt x="4235" y="6181"/>
                    <a:pt x="4471" y="5760"/>
                  </a:cubicBezTo>
                  <a:cubicBezTo>
                    <a:pt x="4997" y="4761"/>
                    <a:pt x="5523" y="3735"/>
                    <a:pt x="6023" y="2946"/>
                  </a:cubicBezTo>
                  <a:cubicBezTo>
                    <a:pt x="6234" y="2683"/>
                    <a:pt x="6444" y="2473"/>
                    <a:pt x="6654" y="2131"/>
                  </a:cubicBezTo>
                  <a:cubicBezTo>
                    <a:pt x="6865" y="1789"/>
                    <a:pt x="6628" y="2236"/>
                    <a:pt x="6786" y="2025"/>
                  </a:cubicBezTo>
                  <a:cubicBezTo>
                    <a:pt x="6996" y="1684"/>
                    <a:pt x="7154" y="1421"/>
                    <a:pt x="7391" y="1105"/>
                  </a:cubicBezTo>
                  <a:cubicBezTo>
                    <a:pt x="7706" y="842"/>
                    <a:pt x="8180" y="132"/>
                    <a:pt x="8443" y="0"/>
                  </a:cubicBezTo>
                  <a:close/>
                </a:path>
              </a:pathLst>
            </a:custGeom>
            <a:gradFill>
              <a:gsLst>
                <a:gs pos="0">
                  <a:srgbClr val="FDDFAB"/>
                </a:gs>
                <a:gs pos="13000">
                  <a:srgbClr val="FDDFAB"/>
                </a:gs>
                <a:gs pos="35000">
                  <a:srgbClr val="FC8589"/>
                </a:gs>
                <a:gs pos="52000">
                  <a:srgbClr val="475281"/>
                </a:gs>
                <a:gs pos="67000">
                  <a:srgbClr val="FC8589"/>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594" name="Google Shape;594;p13"/>
          <p:cNvPicPr preferRelativeResize="0"/>
          <p:nvPr/>
        </p:nvPicPr>
        <p:blipFill rotWithShape="1">
          <a:blip r:embed="rId3">
            <a:alphaModFix/>
          </a:blip>
          <a:srcRect b="25411" l="0" r="0" t="-1"/>
          <a:stretch/>
        </p:blipFill>
        <p:spPr>
          <a:xfrm>
            <a:off x="0" y="0"/>
            <a:ext cx="5943855" cy="6858000"/>
          </a:xfrm>
          <a:prstGeom prst="rect">
            <a:avLst/>
          </a:prstGeom>
          <a:noFill/>
          <a:ln>
            <a:noFill/>
          </a:ln>
        </p:spPr>
      </p:pic>
      <p:sp>
        <p:nvSpPr>
          <p:cNvPr id="595" name="Google Shape;595;p13"/>
          <p:cNvSpPr txBox="1"/>
          <p:nvPr/>
        </p:nvSpPr>
        <p:spPr>
          <a:xfrm>
            <a:off x="6239075" y="292437"/>
            <a:ext cx="5820403"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4000">
                <a:solidFill>
                  <a:srgbClr val="475281"/>
                </a:solidFill>
                <a:latin typeface="Aharoni"/>
                <a:ea typeface="Aharoni"/>
                <a:cs typeface="Aharoni"/>
                <a:sym typeface="Aharoni"/>
              </a:rPr>
              <a:t>INFLUENCER MARKETING &amp; ORM</a:t>
            </a:r>
            <a:endParaRPr/>
          </a:p>
        </p:txBody>
      </p:sp>
      <p:sp>
        <p:nvSpPr>
          <p:cNvPr id="596" name="Google Shape;596;p13"/>
          <p:cNvSpPr txBox="1"/>
          <p:nvPr/>
        </p:nvSpPr>
        <p:spPr>
          <a:xfrm>
            <a:off x="6451870" y="1615876"/>
            <a:ext cx="4404250"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N" sz="1600">
                <a:solidFill>
                  <a:srgbClr val="FF7C80"/>
                </a:solidFill>
                <a:latin typeface="Calibri"/>
                <a:ea typeface="Calibri"/>
                <a:cs typeface="Calibri"/>
                <a:sym typeface="Calibri"/>
              </a:rPr>
              <a:t>All these top influencers and more like </a:t>
            </a:r>
            <a:r>
              <a:rPr b="1" lang="en-IN" sz="1600">
                <a:solidFill>
                  <a:srgbClr val="373F63"/>
                </a:solidFill>
                <a:latin typeface="Calibri"/>
                <a:ea typeface="Calibri"/>
                <a:cs typeface="Calibri"/>
                <a:sym typeface="Calibri"/>
              </a:rPr>
              <a:t>Mridul Sharma, Mrunal Panchal, Aashna Shroff </a:t>
            </a:r>
            <a:r>
              <a:rPr lang="en-IN" sz="1600">
                <a:solidFill>
                  <a:srgbClr val="FF7C80"/>
                </a:solidFill>
                <a:latin typeface="Calibri"/>
                <a:ea typeface="Calibri"/>
                <a:cs typeface="Calibri"/>
                <a:sym typeface="Calibri"/>
              </a:rPr>
              <a:t>will be posting a video/IGTV on their social media accounts on specified dates thus lowering our Social Media budget and covering more audience.</a:t>
            </a:r>
            <a:endParaRPr/>
          </a:p>
          <a:p>
            <a:pPr indent="0" lvl="0" marL="0" marR="0" rtl="0" algn="just">
              <a:spcBef>
                <a:spcPts val="0"/>
              </a:spcBef>
              <a:spcAft>
                <a:spcPts val="0"/>
              </a:spcAft>
              <a:buNone/>
            </a:pPr>
            <a:r>
              <a:t/>
            </a:r>
            <a:endParaRPr sz="1600">
              <a:solidFill>
                <a:srgbClr val="FF7C80"/>
              </a:solidFill>
              <a:latin typeface="Calibri"/>
              <a:ea typeface="Calibri"/>
              <a:cs typeface="Calibri"/>
              <a:sym typeface="Calibri"/>
            </a:endParaRPr>
          </a:p>
          <a:p>
            <a:pPr indent="0" lvl="0" marL="0" marR="0" rtl="0" algn="just">
              <a:spcBef>
                <a:spcPts val="0"/>
              </a:spcBef>
              <a:spcAft>
                <a:spcPts val="0"/>
              </a:spcAft>
              <a:buNone/>
            </a:pPr>
            <a:r>
              <a:rPr lang="en-IN" sz="1600">
                <a:solidFill>
                  <a:srgbClr val="FF7C80"/>
                </a:solidFill>
                <a:latin typeface="Calibri"/>
                <a:ea typeface="Calibri"/>
                <a:cs typeface="Calibri"/>
                <a:sym typeface="Calibri"/>
              </a:rPr>
              <a:t>On top of this the respective week’s speakers/artists will also be posting on their own social media to attract audience from their Fan Base too. For example – </a:t>
            </a:r>
            <a:r>
              <a:rPr b="1" lang="en-IN" sz="1600">
                <a:solidFill>
                  <a:srgbClr val="373F63"/>
                </a:solidFill>
                <a:latin typeface="Calibri"/>
                <a:ea typeface="Calibri"/>
                <a:cs typeface="Calibri"/>
                <a:sym typeface="Calibri"/>
              </a:rPr>
              <a:t>Atul Khatri , Masaba Gupta, Aditi Mittal , Bodyshop , Aakash Gupta, Katrina Kaif,</a:t>
            </a:r>
            <a:r>
              <a:rPr b="1" lang="en-IN" sz="1600">
                <a:solidFill>
                  <a:srgbClr val="FDDFAB"/>
                </a:solidFill>
                <a:latin typeface="Calibri"/>
                <a:ea typeface="Calibri"/>
                <a:cs typeface="Calibri"/>
                <a:sym typeface="Calibri"/>
              </a:rPr>
              <a:t> </a:t>
            </a:r>
            <a:r>
              <a:rPr lang="en-IN" sz="1600">
                <a:solidFill>
                  <a:srgbClr val="FF7C80"/>
                </a:solidFill>
                <a:latin typeface="Calibri"/>
                <a:ea typeface="Calibri"/>
                <a:cs typeface="Calibri"/>
                <a:sym typeface="Calibri"/>
              </a:rPr>
              <a:t>and many more.</a:t>
            </a:r>
            <a:endParaRPr/>
          </a:p>
          <a:p>
            <a:pPr indent="0" lvl="0" marL="0" marR="0" rtl="0" algn="just">
              <a:spcBef>
                <a:spcPts val="0"/>
              </a:spcBef>
              <a:spcAft>
                <a:spcPts val="0"/>
              </a:spcAft>
              <a:buNone/>
            </a:pPr>
            <a:r>
              <a:t/>
            </a:r>
            <a:endParaRPr sz="1600">
              <a:solidFill>
                <a:srgbClr val="FF7C80"/>
              </a:solidFill>
              <a:latin typeface="Calibri"/>
              <a:ea typeface="Calibri"/>
              <a:cs typeface="Calibri"/>
              <a:sym typeface="Calibri"/>
            </a:endParaRPr>
          </a:p>
          <a:p>
            <a:pPr indent="0" lvl="0" marL="0" marR="0" rtl="0" algn="just">
              <a:spcBef>
                <a:spcPts val="0"/>
              </a:spcBef>
              <a:spcAft>
                <a:spcPts val="0"/>
              </a:spcAft>
              <a:buNone/>
            </a:pPr>
            <a:r>
              <a:rPr lang="en-IN" sz="1600">
                <a:solidFill>
                  <a:srgbClr val="373F63"/>
                </a:solidFill>
                <a:latin typeface="Calibri"/>
                <a:ea typeface="Calibri"/>
                <a:cs typeface="Calibri"/>
                <a:sym typeface="Calibri"/>
              </a:rPr>
              <a:t>We will also be looking forward to provide personalised replies on our </a:t>
            </a:r>
            <a:r>
              <a:rPr b="1" lang="en-IN" sz="1600">
                <a:solidFill>
                  <a:srgbClr val="FF5050"/>
                </a:solidFill>
                <a:latin typeface="Calibri"/>
                <a:ea typeface="Calibri"/>
                <a:cs typeface="Calibri"/>
                <a:sym typeface="Calibri"/>
              </a:rPr>
              <a:t>Twitter</a:t>
            </a:r>
            <a:r>
              <a:rPr lang="en-IN" sz="1600">
                <a:solidFill>
                  <a:srgbClr val="FF5050"/>
                </a:solidFill>
                <a:latin typeface="Calibri"/>
                <a:ea typeface="Calibri"/>
                <a:cs typeface="Calibri"/>
                <a:sym typeface="Calibri"/>
              </a:rPr>
              <a:t> </a:t>
            </a:r>
            <a:r>
              <a:rPr lang="en-IN" sz="1600">
                <a:solidFill>
                  <a:srgbClr val="373F63"/>
                </a:solidFill>
                <a:latin typeface="Calibri"/>
                <a:ea typeface="Calibri"/>
                <a:cs typeface="Calibri"/>
                <a:sym typeface="Calibri"/>
              </a:rPr>
              <a:t>account and maintain the goodwill &amp; reputation of our brand.</a:t>
            </a:r>
            <a:endParaRPr/>
          </a:p>
        </p:txBody>
      </p:sp>
      <p:grpSp>
        <p:nvGrpSpPr>
          <p:cNvPr id="597" name="Google Shape;597;p13"/>
          <p:cNvGrpSpPr/>
          <p:nvPr/>
        </p:nvGrpSpPr>
        <p:grpSpPr>
          <a:xfrm>
            <a:off x="6177349" y="8056"/>
            <a:ext cx="6185793" cy="1530246"/>
            <a:chOff x="7027380" y="8056"/>
            <a:chExt cx="5310854" cy="1530246"/>
          </a:xfrm>
        </p:grpSpPr>
        <p:grpSp>
          <p:nvGrpSpPr>
            <p:cNvPr id="598" name="Google Shape;598;p13"/>
            <p:cNvGrpSpPr/>
            <p:nvPr/>
          </p:nvGrpSpPr>
          <p:grpSpPr>
            <a:xfrm rot="1719533">
              <a:off x="11506906" y="446430"/>
              <a:ext cx="680140" cy="804223"/>
              <a:chOff x="4196925" y="3580075"/>
              <a:chExt cx="184125" cy="222925"/>
            </a:xfrm>
          </p:grpSpPr>
          <p:sp>
            <p:nvSpPr>
              <p:cNvPr id="599" name="Google Shape;599;p13"/>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0" name="Google Shape;600;p13"/>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1" name="Google Shape;601;p13"/>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2" name="Google Shape;602;p13"/>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3" name="Google Shape;603;p13"/>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4" name="Google Shape;604;p13"/>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nvGrpSpPr>
            <p:cNvPr id="605" name="Google Shape;605;p13"/>
            <p:cNvGrpSpPr/>
            <p:nvPr/>
          </p:nvGrpSpPr>
          <p:grpSpPr>
            <a:xfrm rot="4799328">
              <a:off x="7142417" y="147250"/>
              <a:ext cx="680140" cy="804223"/>
              <a:chOff x="4196925" y="3580075"/>
              <a:chExt cx="184125" cy="222925"/>
            </a:xfrm>
          </p:grpSpPr>
          <p:sp>
            <p:nvSpPr>
              <p:cNvPr id="606" name="Google Shape;606;p13"/>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7" name="Google Shape;607;p13"/>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8" name="Google Shape;608;p13"/>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09" name="Google Shape;609;p13"/>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0" name="Google Shape;610;p13"/>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1" name="Google Shape;611;p13"/>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nvGrpSpPr>
            <p:cNvPr id="612" name="Google Shape;612;p13"/>
            <p:cNvGrpSpPr/>
            <p:nvPr/>
          </p:nvGrpSpPr>
          <p:grpSpPr>
            <a:xfrm rot="4799328">
              <a:off x="7359443" y="731395"/>
              <a:ext cx="680140" cy="804223"/>
              <a:chOff x="4196925" y="3580075"/>
              <a:chExt cx="184125" cy="222925"/>
            </a:xfrm>
          </p:grpSpPr>
          <p:sp>
            <p:nvSpPr>
              <p:cNvPr id="613" name="Google Shape;613;p13"/>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4" name="Google Shape;614;p13"/>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5" name="Google Shape;615;p13"/>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6" name="Google Shape;616;p13"/>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7" name="Google Shape;617;p13"/>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18" name="Google Shape;618;p13"/>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nvGrpSpPr>
            <p:cNvPr id="619" name="Google Shape;619;p13"/>
            <p:cNvGrpSpPr/>
            <p:nvPr/>
          </p:nvGrpSpPr>
          <p:grpSpPr>
            <a:xfrm rot="-10467295">
              <a:off x="11049262" y="39035"/>
              <a:ext cx="680140" cy="804223"/>
              <a:chOff x="4196925" y="3580075"/>
              <a:chExt cx="184125" cy="222925"/>
            </a:xfrm>
          </p:grpSpPr>
          <p:sp>
            <p:nvSpPr>
              <p:cNvPr id="620" name="Google Shape;620;p13"/>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21" name="Google Shape;621;p13"/>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22" name="Google Shape;622;p13"/>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23" name="Google Shape;623;p13"/>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24" name="Google Shape;624;p13"/>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25" name="Google Shape;625;p13"/>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475281"/>
                  </a:gs>
                  <a:gs pos="35000">
                    <a:srgbClr val="FC8589"/>
                  </a:gs>
                  <a:gs pos="50000">
                    <a:srgbClr val="FDDFAB">
                      <a:alpha val="38823"/>
                    </a:srgbClr>
                  </a:gs>
                  <a:gs pos="67000">
                    <a:srgbClr val="FC8589"/>
                  </a:gs>
                  <a:gs pos="97000">
                    <a:srgbClr val="373F63"/>
                  </a:gs>
                  <a:gs pos="100000">
                    <a:srgbClr val="373F63"/>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pic>
        <p:nvPicPr>
          <p:cNvPr id="626" name="Google Shape;626;p13"/>
          <p:cNvPicPr preferRelativeResize="0"/>
          <p:nvPr/>
        </p:nvPicPr>
        <p:blipFill rotWithShape="1">
          <a:blip r:embed="rId4">
            <a:alphaModFix/>
          </a:blip>
          <a:srcRect b="0" l="0" r="0" t="0"/>
          <a:stretch/>
        </p:blipFill>
        <p:spPr>
          <a:xfrm>
            <a:off x="10997228" y="121153"/>
            <a:ext cx="822754" cy="365303"/>
          </a:xfrm>
          <a:prstGeom prst="rect">
            <a:avLst/>
          </a:prstGeom>
          <a:noFill/>
          <a:ln>
            <a:noFill/>
          </a:ln>
        </p:spPr>
      </p:pic>
      <p:pic>
        <p:nvPicPr>
          <p:cNvPr id="627" name="Google Shape;627;p13"/>
          <p:cNvPicPr preferRelativeResize="0"/>
          <p:nvPr/>
        </p:nvPicPr>
        <p:blipFill rotWithShape="1">
          <a:blip r:embed="rId5">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grpSp>
        <p:nvGrpSpPr>
          <p:cNvPr id="632" name="Google Shape;632;p14"/>
          <p:cNvGrpSpPr/>
          <p:nvPr/>
        </p:nvGrpSpPr>
        <p:grpSpPr>
          <a:xfrm rot="-1955910">
            <a:off x="157019" y="1447889"/>
            <a:ext cx="12980341" cy="3594911"/>
            <a:chOff x="7027380" y="8056"/>
            <a:chExt cx="5310854" cy="1530246"/>
          </a:xfrm>
        </p:grpSpPr>
        <p:grpSp>
          <p:nvGrpSpPr>
            <p:cNvPr id="633" name="Google Shape;633;p14"/>
            <p:cNvGrpSpPr/>
            <p:nvPr/>
          </p:nvGrpSpPr>
          <p:grpSpPr>
            <a:xfrm rot="1719533">
              <a:off x="11506906" y="446430"/>
              <a:ext cx="680140" cy="804223"/>
              <a:chOff x="4196925" y="3580075"/>
              <a:chExt cx="184125" cy="222925"/>
            </a:xfrm>
          </p:grpSpPr>
          <p:sp>
            <p:nvSpPr>
              <p:cNvPr id="634" name="Google Shape;634;p14"/>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35" name="Google Shape;635;p14"/>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36" name="Google Shape;636;p14"/>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37" name="Google Shape;637;p14"/>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38" name="Google Shape;638;p14"/>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39" name="Google Shape;639;p14"/>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nvGrpSpPr>
            <p:cNvPr id="640" name="Google Shape;640;p14"/>
            <p:cNvGrpSpPr/>
            <p:nvPr/>
          </p:nvGrpSpPr>
          <p:grpSpPr>
            <a:xfrm rot="4799328">
              <a:off x="7142417" y="147250"/>
              <a:ext cx="680140" cy="804223"/>
              <a:chOff x="4196925" y="3580075"/>
              <a:chExt cx="184125" cy="222925"/>
            </a:xfrm>
          </p:grpSpPr>
          <p:sp>
            <p:nvSpPr>
              <p:cNvPr id="641" name="Google Shape;641;p14"/>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42" name="Google Shape;642;p14"/>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43" name="Google Shape;643;p14"/>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44" name="Google Shape;644;p14"/>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45" name="Google Shape;645;p14"/>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46" name="Google Shape;646;p14"/>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nvGrpSpPr>
            <p:cNvPr id="647" name="Google Shape;647;p14"/>
            <p:cNvGrpSpPr/>
            <p:nvPr/>
          </p:nvGrpSpPr>
          <p:grpSpPr>
            <a:xfrm rot="4799328">
              <a:off x="7359443" y="731395"/>
              <a:ext cx="680140" cy="804223"/>
              <a:chOff x="4196925" y="3580075"/>
              <a:chExt cx="184125" cy="222925"/>
            </a:xfrm>
          </p:grpSpPr>
          <p:sp>
            <p:nvSpPr>
              <p:cNvPr id="648" name="Google Shape;648;p14"/>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49" name="Google Shape;649;p14"/>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0" name="Google Shape;650;p14"/>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1" name="Google Shape;651;p14"/>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2" name="Google Shape;652;p14"/>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3" name="Google Shape;653;p14"/>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nvGrpSpPr>
            <p:cNvPr id="654" name="Google Shape;654;p14"/>
            <p:cNvGrpSpPr/>
            <p:nvPr/>
          </p:nvGrpSpPr>
          <p:grpSpPr>
            <a:xfrm rot="-10467295">
              <a:off x="11049262" y="39035"/>
              <a:ext cx="680140" cy="804223"/>
              <a:chOff x="4196925" y="3580075"/>
              <a:chExt cx="184125" cy="222925"/>
            </a:xfrm>
          </p:grpSpPr>
          <p:sp>
            <p:nvSpPr>
              <p:cNvPr id="655" name="Google Shape;655;p14"/>
              <p:cNvSpPr/>
              <p:nvPr/>
            </p:nvSpPr>
            <p:spPr>
              <a:xfrm>
                <a:off x="4196925" y="3602175"/>
                <a:ext cx="50000" cy="47925"/>
              </a:xfrm>
              <a:custGeom>
                <a:rect b="b" l="l" r="r" t="t"/>
                <a:pathLst>
                  <a:path extrusionOk="0" h="1917" w="2000">
                    <a:moveTo>
                      <a:pt x="674" y="1"/>
                    </a:moveTo>
                    <a:cubicBezTo>
                      <a:pt x="618" y="1"/>
                      <a:pt x="565" y="25"/>
                      <a:pt x="527" y="64"/>
                    </a:cubicBezTo>
                    <a:cubicBezTo>
                      <a:pt x="474" y="90"/>
                      <a:pt x="448" y="142"/>
                      <a:pt x="395" y="221"/>
                    </a:cubicBezTo>
                    <a:cubicBezTo>
                      <a:pt x="395" y="248"/>
                      <a:pt x="369" y="274"/>
                      <a:pt x="342" y="327"/>
                    </a:cubicBezTo>
                    <a:cubicBezTo>
                      <a:pt x="316" y="379"/>
                      <a:pt x="264" y="432"/>
                      <a:pt x="211" y="484"/>
                    </a:cubicBezTo>
                    <a:cubicBezTo>
                      <a:pt x="185" y="511"/>
                      <a:pt x="158" y="537"/>
                      <a:pt x="132" y="590"/>
                    </a:cubicBezTo>
                    <a:cubicBezTo>
                      <a:pt x="106" y="616"/>
                      <a:pt x="79" y="642"/>
                      <a:pt x="53" y="668"/>
                    </a:cubicBezTo>
                    <a:cubicBezTo>
                      <a:pt x="27" y="721"/>
                      <a:pt x="1" y="800"/>
                      <a:pt x="1" y="879"/>
                    </a:cubicBezTo>
                    <a:cubicBezTo>
                      <a:pt x="1" y="958"/>
                      <a:pt x="27" y="1037"/>
                      <a:pt x="27" y="1116"/>
                    </a:cubicBezTo>
                    <a:cubicBezTo>
                      <a:pt x="53" y="1194"/>
                      <a:pt x="79" y="1273"/>
                      <a:pt x="106" y="1326"/>
                    </a:cubicBezTo>
                    <a:cubicBezTo>
                      <a:pt x="132" y="1379"/>
                      <a:pt x="158" y="1431"/>
                      <a:pt x="185" y="1457"/>
                    </a:cubicBezTo>
                    <a:cubicBezTo>
                      <a:pt x="211" y="1484"/>
                      <a:pt x="185" y="1484"/>
                      <a:pt x="185" y="1510"/>
                    </a:cubicBezTo>
                    <a:cubicBezTo>
                      <a:pt x="237" y="1510"/>
                      <a:pt x="237" y="1563"/>
                      <a:pt x="264" y="1589"/>
                    </a:cubicBezTo>
                    <a:cubicBezTo>
                      <a:pt x="290" y="1615"/>
                      <a:pt x="316" y="1668"/>
                      <a:pt x="342" y="1668"/>
                    </a:cubicBezTo>
                    <a:cubicBezTo>
                      <a:pt x="395" y="1694"/>
                      <a:pt x="421" y="1747"/>
                      <a:pt x="448" y="1773"/>
                    </a:cubicBezTo>
                    <a:lnTo>
                      <a:pt x="605" y="1852"/>
                    </a:lnTo>
                    <a:cubicBezTo>
                      <a:pt x="632" y="1878"/>
                      <a:pt x="684" y="1878"/>
                      <a:pt x="737" y="1878"/>
                    </a:cubicBezTo>
                    <a:cubicBezTo>
                      <a:pt x="763" y="1878"/>
                      <a:pt x="763" y="1878"/>
                      <a:pt x="790" y="1905"/>
                    </a:cubicBezTo>
                    <a:lnTo>
                      <a:pt x="868" y="1905"/>
                    </a:lnTo>
                    <a:cubicBezTo>
                      <a:pt x="877" y="1896"/>
                      <a:pt x="886" y="1893"/>
                      <a:pt x="895" y="1893"/>
                    </a:cubicBezTo>
                    <a:cubicBezTo>
                      <a:pt x="912" y="1893"/>
                      <a:pt x="930" y="1905"/>
                      <a:pt x="947" y="1905"/>
                    </a:cubicBezTo>
                    <a:cubicBezTo>
                      <a:pt x="947" y="1913"/>
                      <a:pt x="950" y="1916"/>
                      <a:pt x="955" y="1916"/>
                    </a:cubicBezTo>
                    <a:cubicBezTo>
                      <a:pt x="965" y="1916"/>
                      <a:pt x="982" y="1905"/>
                      <a:pt x="1000" y="1905"/>
                    </a:cubicBezTo>
                    <a:cubicBezTo>
                      <a:pt x="1131" y="1905"/>
                      <a:pt x="1263" y="1878"/>
                      <a:pt x="1368" y="1852"/>
                    </a:cubicBezTo>
                    <a:cubicBezTo>
                      <a:pt x="1421" y="1826"/>
                      <a:pt x="1447" y="1799"/>
                      <a:pt x="1500" y="1773"/>
                    </a:cubicBezTo>
                    <a:cubicBezTo>
                      <a:pt x="1579" y="1720"/>
                      <a:pt x="1631" y="1668"/>
                      <a:pt x="1684" y="1589"/>
                    </a:cubicBezTo>
                    <a:cubicBezTo>
                      <a:pt x="1710" y="1536"/>
                      <a:pt x="1736" y="1484"/>
                      <a:pt x="1789" y="1457"/>
                    </a:cubicBezTo>
                    <a:cubicBezTo>
                      <a:pt x="1789" y="1457"/>
                      <a:pt x="1801" y="1434"/>
                      <a:pt x="1816" y="1434"/>
                    </a:cubicBezTo>
                    <a:cubicBezTo>
                      <a:pt x="1824" y="1434"/>
                      <a:pt x="1833" y="1440"/>
                      <a:pt x="1842" y="1457"/>
                    </a:cubicBezTo>
                    <a:cubicBezTo>
                      <a:pt x="1842" y="1484"/>
                      <a:pt x="1868" y="1510"/>
                      <a:pt x="1868" y="1536"/>
                    </a:cubicBezTo>
                    <a:lnTo>
                      <a:pt x="1868" y="1484"/>
                    </a:lnTo>
                    <a:cubicBezTo>
                      <a:pt x="1868" y="1484"/>
                      <a:pt x="1842" y="1457"/>
                      <a:pt x="1842" y="1431"/>
                    </a:cubicBezTo>
                    <a:cubicBezTo>
                      <a:pt x="1842" y="1379"/>
                      <a:pt x="1815" y="1405"/>
                      <a:pt x="1789" y="1379"/>
                    </a:cubicBezTo>
                    <a:cubicBezTo>
                      <a:pt x="1842" y="1326"/>
                      <a:pt x="1842" y="1273"/>
                      <a:pt x="1842" y="1221"/>
                    </a:cubicBezTo>
                    <a:cubicBezTo>
                      <a:pt x="1868" y="1168"/>
                      <a:pt x="1894" y="1142"/>
                      <a:pt x="1947" y="1116"/>
                    </a:cubicBezTo>
                    <a:cubicBezTo>
                      <a:pt x="1999" y="1089"/>
                      <a:pt x="1999" y="1010"/>
                      <a:pt x="1973" y="958"/>
                    </a:cubicBezTo>
                    <a:cubicBezTo>
                      <a:pt x="1973" y="931"/>
                      <a:pt x="1973" y="931"/>
                      <a:pt x="1973" y="905"/>
                    </a:cubicBezTo>
                    <a:cubicBezTo>
                      <a:pt x="1973" y="853"/>
                      <a:pt x="1947" y="800"/>
                      <a:pt x="1973" y="747"/>
                    </a:cubicBezTo>
                    <a:cubicBezTo>
                      <a:pt x="1973" y="695"/>
                      <a:pt x="1947" y="668"/>
                      <a:pt x="1920" y="642"/>
                    </a:cubicBezTo>
                    <a:cubicBezTo>
                      <a:pt x="1894" y="616"/>
                      <a:pt x="1842" y="590"/>
                      <a:pt x="1842" y="563"/>
                    </a:cubicBezTo>
                    <a:cubicBezTo>
                      <a:pt x="1815" y="511"/>
                      <a:pt x="1763" y="458"/>
                      <a:pt x="1736" y="432"/>
                    </a:cubicBezTo>
                    <a:cubicBezTo>
                      <a:pt x="1684" y="379"/>
                      <a:pt x="1631" y="353"/>
                      <a:pt x="1579" y="300"/>
                    </a:cubicBezTo>
                    <a:cubicBezTo>
                      <a:pt x="1552" y="274"/>
                      <a:pt x="1526" y="274"/>
                      <a:pt x="1500" y="274"/>
                    </a:cubicBezTo>
                    <a:cubicBezTo>
                      <a:pt x="1421" y="195"/>
                      <a:pt x="1316" y="142"/>
                      <a:pt x="1184" y="90"/>
                    </a:cubicBezTo>
                    <a:cubicBezTo>
                      <a:pt x="1105" y="90"/>
                      <a:pt x="1026" y="64"/>
                      <a:pt x="921" y="37"/>
                    </a:cubicBezTo>
                    <a:cubicBezTo>
                      <a:pt x="921" y="37"/>
                      <a:pt x="909" y="49"/>
                      <a:pt x="894" y="49"/>
                    </a:cubicBezTo>
                    <a:cubicBezTo>
                      <a:pt x="886" y="49"/>
                      <a:pt x="877" y="46"/>
                      <a:pt x="868" y="37"/>
                    </a:cubicBezTo>
                    <a:cubicBezTo>
                      <a:pt x="842" y="37"/>
                      <a:pt x="763" y="11"/>
                      <a:pt x="737" y="11"/>
                    </a:cubicBezTo>
                    <a:cubicBezTo>
                      <a:pt x="716" y="4"/>
                      <a:pt x="695" y="1"/>
                      <a:pt x="67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6" name="Google Shape;656;p14"/>
              <p:cNvSpPr/>
              <p:nvPr/>
            </p:nvSpPr>
            <p:spPr>
              <a:xfrm>
                <a:off x="4200875" y="3760625"/>
                <a:ext cx="46700" cy="42375"/>
              </a:xfrm>
              <a:custGeom>
                <a:rect b="b" l="l" r="r" t="t"/>
                <a:pathLst>
                  <a:path extrusionOk="0" h="1695" w="1868">
                    <a:moveTo>
                      <a:pt x="964" y="1"/>
                    </a:moveTo>
                    <a:cubicBezTo>
                      <a:pt x="880" y="1"/>
                      <a:pt x="795" y="25"/>
                      <a:pt x="737" y="64"/>
                    </a:cubicBezTo>
                    <a:cubicBezTo>
                      <a:pt x="684" y="90"/>
                      <a:pt x="632" y="116"/>
                      <a:pt x="579" y="116"/>
                    </a:cubicBezTo>
                    <a:cubicBezTo>
                      <a:pt x="561" y="112"/>
                      <a:pt x="542" y="110"/>
                      <a:pt x="523" y="110"/>
                    </a:cubicBezTo>
                    <a:cubicBezTo>
                      <a:pt x="430" y="110"/>
                      <a:pt x="329" y="161"/>
                      <a:pt x="263" y="248"/>
                    </a:cubicBezTo>
                    <a:lnTo>
                      <a:pt x="132" y="406"/>
                    </a:lnTo>
                    <a:cubicBezTo>
                      <a:pt x="79" y="432"/>
                      <a:pt x="53" y="485"/>
                      <a:pt x="27" y="564"/>
                    </a:cubicBezTo>
                    <a:cubicBezTo>
                      <a:pt x="0" y="642"/>
                      <a:pt x="0" y="721"/>
                      <a:pt x="0" y="827"/>
                    </a:cubicBezTo>
                    <a:cubicBezTo>
                      <a:pt x="0" y="879"/>
                      <a:pt x="27" y="932"/>
                      <a:pt x="53" y="984"/>
                    </a:cubicBezTo>
                    <a:cubicBezTo>
                      <a:pt x="79" y="1116"/>
                      <a:pt x="158" y="1221"/>
                      <a:pt x="237" y="1326"/>
                    </a:cubicBezTo>
                    <a:cubicBezTo>
                      <a:pt x="316" y="1405"/>
                      <a:pt x="395" y="1484"/>
                      <a:pt x="500" y="1537"/>
                    </a:cubicBezTo>
                    <a:cubicBezTo>
                      <a:pt x="553" y="1589"/>
                      <a:pt x="658" y="1642"/>
                      <a:pt x="763" y="1668"/>
                    </a:cubicBezTo>
                    <a:cubicBezTo>
                      <a:pt x="816" y="1668"/>
                      <a:pt x="868" y="1668"/>
                      <a:pt x="921" y="1694"/>
                    </a:cubicBezTo>
                    <a:lnTo>
                      <a:pt x="1210" y="1694"/>
                    </a:lnTo>
                    <a:cubicBezTo>
                      <a:pt x="1289" y="1694"/>
                      <a:pt x="1368" y="1642"/>
                      <a:pt x="1447" y="1616"/>
                    </a:cubicBezTo>
                    <a:cubicBezTo>
                      <a:pt x="1499" y="1589"/>
                      <a:pt x="1526" y="1563"/>
                      <a:pt x="1578" y="1537"/>
                    </a:cubicBezTo>
                    <a:lnTo>
                      <a:pt x="1605" y="1537"/>
                    </a:lnTo>
                    <a:cubicBezTo>
                      <a:pt x="1631" y="1537"/>
                      <a:pt x="1631" y="1484"/>
                      <a:pt x="1657" y="1484"/>
                    </a:cubicBezTo>
                    <a:cubicBezTo>
                      <a:pt x="1710" y="1458"/>
                      <a:pt x="1736" y="1405"/>
                      <a:pt x="1789" y="1379"/>
                    </a:cubicBezTo>
                    <a:cubicBezTo>
                      <a:pt x="1815" y="1353"/>
                      <a:pt x="1815" y="1300"/>
                      <a:pt x="1841" y="1274"/>
                    </a:cubicBezTo>
                    <a:cubicBezTo>
                      <a:pt x="1841" y="1221"/>
                      <a:pt x="1841" y="1195"/>
                      <a:pt x="1868" y="1142"/>
                    </a:cubicBezTo>
                    <a:cubicBezTo>
                      <a:pt x="1868" y="1116"/>
                      <a:pt x="1868" y="1090"/>
                      <a:pt x="1868" y="1063"/>
                    </a:cubicBezTo>
                    <a:cubicBezTo>
                      <a:pt x="1868" y="1011"/>
                      <a:pt x="1868" y="958"/>
                      <a:pt x="1868" y="905"/>
                    </a:cubicBezTo>
                    <a:cubicBezTo>
                      <a:pt x="1841" y="800"/>
                      <a:pt x="1815" y="721"/>
                      <a:pt x="1789" y="669"/>
                    </a:cubicBezTo>
                    <a:cubicBezTo>
                      <a:pt x="1762" y="616"/>
                      <a:pt x="1762" y="564"/>
                      <a:pt x="1736" y="511"/>
                    </a:cubicBezTo>
                    <a:cubicBezTo>
                      <a:pt x="1710" y="458"/>
                      <a:pt x="1684" y="406"/>
                      <a:pt x="1657" y="353"/>
                    </a:cubicBezTo>
                    <a:cubicBezTo>
                      <a:pt x="1578" y="274"/>
                      <a:pt x="1499" y="195"/>
                      <a:pt x="1421" y="116"/>
                    </a:cubicBezTo>
                    <a:cubicBezTo>
                      <a:pt x="1368" y="90"/>
                      <a:pt x="1315" y="64"/>
                      <a:pt x="1263" y="64"/>
                    </a:cubicBezTo>
                    <a:cubicBezTo>
                      <a:pt x="1210" y="38"/>
                      <a:pt x="1131" y="11"/>
                      <a:pt x="1052" y="11"/>
                    </a:cubicBezTo>
                    <a:cubicBezTo>
                      <a:pt x="1024" y="4"/>
                      <a:pt x="994" y="1"/>
                      <a:pt x="964"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7" name="Google Shape;657;p14"/>
              <p:cNvSpPr/>
              <p:nvPr/>
            </p:nvSpPr>
            <p:spPr>
              <a:xfrm>
                <a:off x="4301475" y="3580075"/>
                <a:ext cx="36850" cy="41450"/>
              </a:xfrm>
              <a:custGeom>
                <a:rect b="b" l="l" r="r" t="t"/>
                <a:pathLst>
                  <a:path extrusionOk="0" h="1658" w="1474">
                    <a:moveTo>
                      <a:pt x="500" y="1"/>
                    </a:moveTo>
                    <a:cubicBezTo>
                      <a:pt x="395" y="27"/>
                      <a:pt x="316" y="80"/>
                      <a:pt x="263" y="159"/>
                    </a:cubicBezTo>
                    <a:cubicBezTo>
                      <a:pt x="184" y="185"/>
                      <a:pt x="158" y="237"/>
                      <a:pt x="105" y="316"/>
                    </a:cubicBezTo>
                    <a:cubicBezTo>
                      <a:pt x="79" y="369"/>
                      <a:pt x="53" y="448"/>
                      <a:pt x="53" y="500"/>
                    </a:cubicBezTo>
                    <a:cubicBezTo>
                      <a:pt x="0" y="658"/>
                      <a:pt x="0" y="816"/>
                      <a:pt x="79" y="948"/>
                    </a:cubicBezTo>
                    <a:cubicBezTo>
                      <a:pt x="105" y="1026"/>
                      <a:pt x="132" y="1079"/>
                      <a:pt x="158" y="1105"/>
                    </a:cubicBezTo>
                    <a:cubicBezTo>
                      <a:pt x="211" y="1158"/>
                      <a:pt x="237" y="1184"/>
                      <a:pt x="290" y="1211"/>
                    </a:cubicBezTo>
                    <a:cubicBezTo>
                      <a:pt x="316" y="1237"/>
                      <a:pt x="368" y="1263"/>
                      <a:pt x="395" y="1289"/>
                    </a:cubicBezTo>
                    <a:cubicBezTo>
                      <a:pt x="421" y="1316"/>
                      <a:pt x="474" y="1342"/>
                      <a:pt x="500" y="1368"/>
                    </a:cubicBezTo>
                    <a:cubicBezTo>
                      <a:pt x="553" y="1395"/>
                      <a:pt x="579" y="1421"/>
                      <a:pt x="631" y="1447"/>
                    </a:cubicBezTo>
                    <a:cubicBezTo>
                      <a:pt x="658" y="1474"/>
                      <a:pt x="710" y="1526"/>
                      <a:pt x="763" y="1552"/>
                    </a:cubicBezTo>
                    <a:cubicBezTo>
                      <a:pt x="816" y="1579"/>
                      <a:pt x="868" y="1631"/>
                      <a:pt x="921" y="1631"/>
                    </a:cubicBezTo>
                    <a:cubicBezTo>
                      <a:pt x="973" y="1631"/>
                      <a:pt x="1000" y="1631"/>
                      <a:pt x="1026" y="1658"/>
                    </a:cubicBezTo>
                    <a:cubicBezTo>
                      <a:pt x="1052" y="1658"/>
                      <a:pt x="1052" y="1631"/>
                      <a:pt x="1079" y="1631"/>
                    </a:cubicBezTo>
                    <a:cubicBezTo>
                      <a:pt x="1105" y="1631"/>
                      <a:pt x="1131" y="1605"/>
                      <a:pt x="1157" y="1605"/>
                    </a:cubicBezTo>
                    <a:cubicBezTo>
                      <a:pt x="1210" y="1605"/>
                      <a:pt x="1210" y="1579"/>
                      <a:pt x="1236" y="1552"/>
                    </a:cubicBezTo>
                    <a:cubicBezTo>
                      <a:pt x="1289" y="1500"/>
                      <a:pt x="1342" y="1421"/>
                      <a:pt x="1394" y="1342"/>
                    </a:cubicBezTo>
                    <a:cubicBezTo>
                      <a:pt x="1394" y="1316"/>
                      <a:pt x="1420" y="1289"/>
                      <a:pt x="1447" y="1237"/>
                    </a:cubicBezTo>
                    <a:cubicBezTo>
                      <a:pt x="1447" y="1158"/>
                      <a:pt x="1447" y="1105"/>
                      <a:pt x="1447" y="1026"/>
                    </a:cubicBezTo>
                    <a:cubicBezTo>
                      <a:pt x="1447" y="974"/>
                      <a:pt x="1447" y="948"/>
                      <a:pt x="1447" y="895"/>
                    </a:cubicBezTo>
                    <a:cubicBezTo>
                      <a:pt x="1473" y="842"/>
                      <a:pt x="1473" y="763"/>
                      <a:pt x="1447" y="711"/>
                    </a:cubicBezTo>
                    <a:cubicBezTo>
                      <a:pt x="1447" y="711"/>
                      <a:pt x="1447" y="711"/>
                      <a:pt x="1447" y="685"/>
                    </a:cubicBezTo>
                    <a:cubicBezTo>
                      <a:pt x="1473" y="606"/>
                      <a:pt x="1473" y="527"/>
                      <a:pt x="1447" y="448"/>
                    </a:cubicBezTo>
                    <a:cubicBezTo>
                      <a:pt x="1447" y="422"/>
                      <a:pt x="1420" y="369"/>
                      <a:pt x="1394" y="343"/>
                    </a:cubicBezTo>
                    <a:cubicBezTo>
                      <a:pt x="1342" y="316"/>
                      <a:pt x="1368" y="343"/>
                      <a:pt x="1368" y="290"/>
                    </a:cubicBezTo>
                    <a:cubicBezTo>
                      <a:pt x="1347" y="290"/>
                      <a:pt x="1343" y="324"/>
                      <a:pt x="1328" y="324"/>
                    </a:cubicBezTo>
                    <a:cubicBezTo>
                      <a:pt x="1325" y="324"/>
                      <a:pt x="1321" y="322"/>
                      <a:pt x="1315" y="316"/>
                    </a:cubicBezTo>
                    <a:cubicBezTo>
                      <a:pt x="1289" y="290"/>
                      <a:pt x="1315" y="290"/>
                      <a:pt x="1315" y="264"/>
                    </a:cubicBezTo>
                    <a:lnTo>
                      <a:pt x="1315" y="264"/>
                    </a:lnTo>
                    <a:cubicBezTo>
                      <a:pt x="1315" y="264"/>
                      <a:pt x="1292" y="275"/>
                      <a:pt x="1269" y="275"/>
                    </a:cubicBezTo>
                    <a:cubicBezTo>
                      <a:pt x="1257" y="275"/>
                      <a:pt x="1245" y="272"/>
                      <a:pt x="1236" y="264"/>
                    </a:cubicBezTo>
                    <a:cubicBezTo>
                      <a:pt x="1210" y="237"/>
                      <a:pt x="1236" y="237"/>
                      <a:pt x="1236" y="237"/>
                    </a:cubicBezTo>
                    <a:cubicBezTo>
                      <a:pt x="1210" y="237"/>
                      <a:pt x="1184" y="211"/>
                      <a:pt x="1184" y="211"/>
                    </a:cubicBezTo>
                    <a:cubicBezTo>
                      <a:pt x="1157" y="159"/>
                      <a:pt x="1131" y="132"/>
                      <a:pt x="1079" y="106"/>
                    </a:cubicBezTo>
                    <a:cubicBezTo>
                      <a:pt x="1052" y="80"/>
                      <a:pt x="1000" y="53"/>
                      <a:pt x="973" y="27"/>
                    </a:cubicBezTo>
                    <a:cubicBezTo>
                      <a:pt x="956" y="18"/>
                      <a:pt x="944" y="15"/>
                      <a:pt x="936" y="15"/>
                    </a:cubicBezTo>
                    <a:cubicBezTo>
                      <a:pt x="921" y="15"/>
                      <a:pt x="921" y="27"/>
                      <a:pt x="921" y="27"/>
                    </a:cubicBezTo>
                    <a:cubicBezTo>
                      <a:pt x="868" y="1"/>
                      <a:pt x="816" y="1"/>
                      <a:pt x="763"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8" name="Google Shape;658;p14"/>
              <p:cNvSpPr/>
              <p:nvPr/>
            </p:nvSpPr>
            <p:spPr>
              <a:xfrm>
                <a:off x="4340925" y="3669875"/>
                <a:ext cx="40125" cy="38875"/>
              </a:xfrm>
              <a:custGeom>
                <a:rect b="b" l="l" r="r" t="t"/>
                <a:pathLst>
                  <a:path extrusionOk="0" h="1555" w="1605">
                    <a:moveTo>
                      <a:pt x="758" y="1"/>
                    </a:moveTo>
                    <a:cubicBezTo>
                      <a:pt x="733" y="1"/>
                      <a:pt x="707" y="4"/>
                      <a:pt x="684" y="12"/>
                    </a:cubicBezTo>
                    <a:cubicBezTo>
                      <a:pt x="605" y="38"/>
                      <a:pt x="526" y="64"/>
                      <a:pt x="447" y="117"/>
                    </a:cubicBezTo>
                    <a:cubicBezTo>
                      <a:pt x="368" y="170"/>
                      <a:pt x="316" y="222"/>
                      <a:pt x="237" y="301"/>
                    </a:cubicBezTo>
                    <a:cubicBezTo>
                      <a:pt x="237" y="301"/>
                      <a:pt x="211" y="327"/>
                      <a:pt x="211" y="327"/>
                    </a:cubicBezTo>
                    <a:cubicBezTo>
                      <a:pt x="211" y="354"/>
                      <a:pt x="211" y="380"/>
                      <a:pt x="184" y="380"/>
                    </a:cubicBezTo>
                    <a:cubicBezTo>
                      <a:pt x="158" y="433"/>
                      <a:pt x="158" y="459"/>
                      <a:pt x="211" y="459"/>
                    </a:cubicBezTo>
                    <a:cubicBezTo>
                      <a:pt x="237" y="459"/>
                      <a:pt x="263" y="485"/>
                      <a:pt x="290" y="512"/>
                    </a:cubicBezTo>
                    <a:cubicBezTo>
                      <a:pt x="290" y="538"/>
                      <a:pt x="263" y="538"/>
                      <a:pt x="290" y="564"/>
                    </a:cubicBezTo>
                    <a:cubicBezTo>
                      <a:pt x="342" y="564"/>
                      <a:pt x="290" y="590"/>
                      <a:pt x="290" y="617"/>
                    </a:cubicBezTo>
                    <a:cubicBezTo>
                      <a:pt x="290" y="669"/>
                      <a:pt x="316" y="722"/>
                      <a:pt x="342" y="748"/>
                    </a:cubicBezTo>
                    <a:cubicBezTo>
                      <a:pt x="342" y="748"/>
                      <a:pt x="316" y="722"/>
                      <a:pt x="316" y="722"/>
                    </a:cubicBezTo>
                    <a:lnTo>
                      <a:pt x="158" y="722"/>
                    </a:lnTo>
                    <a:cubicBezTo>
                      <a:pt x="149" y="696"/>
                      <a:pt x="141" y="687"/>
                      <a:pt x="132" y="687"/>
                    </a:cubicBezTo>
                    <a:cubicBezTo>
                      <a:pt x="114" y="687"/>
                      <a:pt x="97" y="722"/>
                      <a:pt x="79" y="722"/>
                    </a:cubicBezTo>
                    <a:lnTo>
                      <a:pt x="53" y="722"/>
                    </a:lnTo>
                    <a:cubicBezTo>
                      <a:pt x="27" y="775"/>
                      <a:pt x="0" y="853"/>
                      <a:pt x="27" y="906"/>
                    </a:cubicBezTo>
                    <a:cubicBezTo>
                      <a:pt x="53" y="959"/>
                      <a:pt x="79" y="1038"/>
                      <a:pt x="105" y="1090"/>
                    </a:cubicBezTo>
                    <a:cubicBezTo>
                      <a:pt x="105" y="1116"/>
                      <a:pt x="158" y="1143"/>
                      <a:pt x="184" y="1169"/>
                    </a:cubicBezTo>
                    <a:cubicBezTo>
                      <a:pt x="237" y="1222"/>
                      <a:pt x="316" y="1274"/>
                      <a:pt x="368" y="1327"/>
                    </a:cubicBezTo>
                    <a:cubicBezTo>
                      <a:pt x="474" y="1379"/>
                      <a:pt x="579" y="1432"/>
                      <a:pt x="710" y="1511"/>
                    </a:cubicBezTo>
                    <a:cubicBezTo>
                      <a:pt x="741" y="1542"/>
                      <a:pt x="781" y="1554"/>
                      <a:pt x="825" y="1554"/>
                    </a:cubicBezTo>
                    <a:cubicBezTo>
                      <a:pt x="855" y="1554"/>
                      <a:pt x="888" y="1548"/>
                      <a:pt x="921" y="1537"/>
                    </a:cubicBezTo>
                    <a:cubicBezTo>
                      <a:pt x="1026" y="1537"/>
                      <a:pt x="1105" y="1511"/>
                      <a:pt x="1210" y="1458"/>
                    </a:cubicBezTo>
                    <a:cubicBezTo>
                      <a:pt x="1236" y="1432"/>
                      <a:pt x="1289" y="1406"/>
                      <a:pt x="1315" y="1379"/>
                    </a:cubicBezTo>
                    <a:cubicBezTo>
                      <a:pt x="1368" y="1327"/>
                      <a:pt x="1394" y="1301"/>
                      <a:pt x="1447" y="1274"/>
                    </a:cubicBezTo>
                    <a:cubicBezTo>
                      <a:pt x="1499" y="1274"/>
                      <a:pt x="1447" y="1222"/>
                      <a:pt x="1473" y="1222"/>
                    </a:cubicBezTo>
                    <a:cubicBezTo>
                      <a:pt x="1526" y="1143"/>
                      <a:pt x="1552" y="1064"/>
                      <a:pt x="1578" y="985"/>
                    </a:cubicBezTo>
                    <a:lnTo>
                      <a:pt x="1578" y="906"/>
                    </a:lnTo>
                    <a:cubicBezTo>
                      <a:pt x="1578" y="880"/>
                      <a:pt x="1578" y="801"/>
                      <a:pt x="1605" y="748"/>
                    </a:cubicBezTo>
                    <a:cubicBezTo>
                      <a:pt x="1578" y="669"/>
                      <a:pt x="1578" y="564"/>
                      <a:pt x="1552" y="485"/>
                    </a:cubicBezTo>
                    <a:cubicBezTo>
                      <a:pt x="1526" y="433"/>
                      <a:pt x="1499" y="380"/>
                      <a:pt x="1473" y="327"/>
                    </a:cubicBezTo>
                    <a:cubicBezTo>
                      <a:pt x="1473" y="301"/>
                      <a:pt x="1420" y="301"/>
                      <a:pt x="1447" y="249"/>
                    </a:cubicBezTo>
                    <a:cubicBezTo>
                      <a:pt x="1394" y="222"/>
                      <a:pt x="1315" y="222"/>
                      <a:pt x="1263" y="196"/>
                    </a:cubicBezTo>
                    <a:cubicBezTo>
                      <a:pt x="1236" y="196"/>
                      <a:pt x="1184" y="170"/>
                      <a:pt x="1131" y="170"/>
                    </a:cubicBezTo>
                    <a:cubicBezTo>
                      <a:pt x="1105" y="143"/>
                      <a:pt x="1079" y="117"/>
                      <a:pt x="1105" y="91"/>
                    </a:cubicBezTo>
                    <a:lnTo>
                      <a:pt x="1105" y="91"/>
                    </a:lnTo>
                    <a:cubicBezTo>
                      <a:pt x="1092" y="104"/>
                      <a:pt x="1085" y="110"/>
                      <a:pt x="1075" y="110"/>
                    </a:cubicBezTo>
                    <a:cubicBezTo>
                      <a:pt x="1065" y="110"/>
                      <a:pt x="1052" y="104"/>
                      <a:pt x="1026" y="91"/>
                    </a:cubicBezTo>
                    <a:cubicBezTo>
                      <a:pt x="1017" y="82"/>
                      <a:pt x="1011" y="79"/>
                      <a:pt x="1007" y="79"/>
                    </a:cubicBezTo>
                    <a:cubicBezTo>
                      <a:pt x="1000" y="79"/>
                      <a:pt x="1000" y="91"/>
                      <a:pt x="1000" y="91"/>
                    </a:cubicBezTo>
                    <a:cubicBezTo>
                      <a:pt x="1000" y="91"/>
                      <a:pt x="947" y="64"/>
                      <a:pt x="921" y="38"/>
                    </a:cubicBezTo>
                    <a:cubicBezTo>
                      <a:pt x="884" y="20"/>
                      <a:pt x="820" y="1"/>
                      <a:pt x="7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59" name="Google Shape;659;p14"/>
              <p:cNvSpPr/>
              <p:nvPr/>
            </p:nvSpPr>
            <p:spPr>
              <a:xfrm>
                <a:off x="4258075" y="3649950"/>
                <a:ext cx="44075" cy="38650"/>
              </a:xfrm>
              <a:custGeom>
                <a:rect b="b" l="l" r="r" t="t"/>
                <a:pathLst>
                  <a:path extrusionOk="0" h="1546" w="1763">
                    <a:moveTo>
                      <a:pt x="1263" y="0"/>
                    </a:moveTo>
                    <a:cubicBezTo>
                      <a:pt x="1217" y="0"/>
                      <a:pt x="1171" y="7"/>
                      <a:pt x="1131" y="20"/>
                    </a:cubicBezTo>
                    <a:lnTo>
                      <a:pt x="947" y="20"/>
                    </a:lnTo>
                    <a:cubicBezTo>
                      <a:pt x="921" y="20"/>
                      <a:pt x="895" y="46"/>
                      <a:pt x="868" y="72"/>
                    </a:cubicBezTo>
                    <a:cubicBezTo>
                      <a:pt x="868" y="72"/>
                      <a:pt x="857" y="84"/>
                      <a:pt x="849" y="84"/>
                    </a:cubicBezTo>
                    <a:cubicBezTo>
                      <a:pt x="845" y="84"/>
                      <a:pt x="842" y="81"/>
                      <a:pt x="842" y="72"/>
                    </a:cubicBezTo>
                    <a:cubicBezTo>
                      <a:pt x="816" y="99"/>
                      <a:pt x="763" y="151"/>
                      <a:pt x="711" y="178"/>
                    </a:cubicBezTo>
                    <a:cubicBezTo>
                      <a:pt x="684" y="178"/>
                      <a:pt x="658" y="204"/>
                      <a:pt x="658" y="230"/>
                    </a:cubicBezTo>
                    <a:lnTo>
                      <a:pt x="632" y="230"/>
                    </a:lnTo>
                    <a:cubicBezTo>
                      <a:pt x="619" y="217"/>
                      <a:pt x="605" y="210"/>
                      <a:pt x="592" y="210"/>
                    </a:cubicBezTo>
                    <a:cubicBezTo>
                      <a:pt x="579" y="210"/>
                      <a:pt x="566" y="217"/>
                      <a:pt x="553" y="230"/>
                    </a:cubicBezTo>
                    <a:cubicBezTo>
                      <a:pt x="553" y="230"/>
                      <a:pt x="541" y="242"/>
                      <a:pt x="526" y="242"/>
                    </a:cubicBezTo>
                    <a:cubicBezTo>
                      <a:pt x="518" y="242"/>
                      <a:pt x="509" y="239"/>
                      <a:pt x="500" y="230"/>
                    </a:cubicBezTo>
                    <a:cubicBezTo>
                      <a:pt x="448" y="230"/>
                      <a:pt x="448" y="283"/>
                      <a:pt x="395" y="283"/>
                    </a:cubicBezTo>
                    <a:lnTo>
                      <a:pt x="395" y="257"/>
                    </a:lnTo>
                    <a:cubicBezTo>
                      <a:pt x="395" y="283"/>
                      <a:pt x="369" y="309"/>
                      <a:pt x="342" y="335"/>
                    </a:cubicBezTo>
                    <a:cubicBezTo>
                      <a:pt x="342" y="362"/>
                      <a:pt x="316" y="388"/>
                      <a:pt x="290" y="414"/>
                    </a:cubicBezTo>
                    <a:cubicBezTo>
                      <a:pt x="290" y="453"/>
                      <a:pt x="290" y="477"/>
                      <a:pt x="310" y="477"/>
                    </a:cubicBezTo>
                    <a:cubicBezTo>
                      <a:pt x="318" y="477"/>
                      <a:pt x="328" y="474"/>
                      <a:pt x="342" y="467"/>
                    </a:cubicBezTo>
                    <a:cubicBezTo>
                      <a:pt x="369" y="467"/>
                      <a:pt x="421" y="467"/>
                      <a:pt x="421" y="414"/>
                    </a:cubicBezTo>
                    <a:cubicBezTo>
                      <a:pt x="421" y="414"/>
                      <a:pt x="447" y="388"/>
                      <a:pt x="448" y="388"/>
                    </a:cubicBezTo>
                    <a:lnTo>
                      <a:pt x="448" y="388"/>
                    </a:lnTo>
                    <a:cubicBezTo>
                      <a:pt x="447" y="388"/>
                      <a:pt x="421" y="414"/>
                      <a:pt x="448" y="441"/>
                    </a:cubicBezTo>
                    <a:lnTo>
                      <a:pt x="500" y="441"/>
                    </a:lnTo>
                    <a:cubicBezTo>
                      <a:pt x="500" y="441"/>
                      <a:pt x="579" y="441"/>
                      <a:pt x="579" y="388"/>
                    </a:cubicBezTo>
                    <a:cubicBezTo>
                      <a:pt x="579" y="375"/>
                      <a:pt x="586" y="368"/>
                      <a:pt x="596" y="368"/>
                    </a:cubicBezTo>
                    <a:cubicBezTo>
                      <a:pt x="605" y="368"/>
                      <a:pt x="619" y="375"/>
                      <a:pt x="632" y="388"/>
                    </a:cubicBezTo>
                    <a:cubicBezTo>
                      <a:pt x="632" y="388"/>
                      <a:pt x="658" y="414"/>
                      <a:pt x="658" y="414"/>
                    </a:cubicBezTo>
                    <a:lnTo>
                      <a:pt x="711" y="414"/>
                    </a:lnTo>
                    <a:cubicBezTo>
                      <a:pt x="711" y="414"/>
                      <a:pt x="658" y="441"/>
                      <a:pt x="684" y="467"/>
                    </a:cubicBezTo>
                    <a:cubicBezTo>
                      <a:pt x="684" y="475"/>
                      <a:pt x="687" y="478"/>
                      <a:pt x="690" y="478"/>
                    </a:cubicBezTo>
                    <a:cubicBezTo>
                      <a:pt x="697" y="478"/>
                      <a:pt x="711" y="459"/>
                      <a:pt x="711" y="441"/>
                    </a:cubicBezTo>
                    <a:cubicBezTo>
                      <a:pt x="737" y="467"/>
                      <a:pt x="763" y="493"/>
                      <a:pt x="763" y="520"/>
                    </a:cubicBezTo>
                    <a:cubicBezTo>
                      <a:pt x="763" y="546"/>
                      <a:pt x="763" y="572"/>
                      <a:pt x="789" y="598"/>
                    </a:cubicBezTo>
                    <a:cubicBezTo>
                      <a:pt x="789" y="604"/>
                      <a:pt x="787" y="606"/>
                      <a:pt x="783" y="606"/>
                    </a:cubicBezTo>
                    <a:cubicBezTo>
                      <a:pt x="773" y="606"/>
                      <a:pt x="753" y="591"/>
                      <a:pt x="743" y="591"/>
                    </a:cubicBezTo>
                    <a:cubicBezTo>
                      <a:pt x="739" y="591"/>
                      <a:pt x="737" y="593"/>
                      <a:pt x="737" y="598"/>
                    </a:cubicBezTo>
                    <a:cubicBezTo>
                      <a:pt x="737" y="625"/>
                      <a:pt x="737" y="651"/>
                      <a:pt x="737" y="677"/>
                    </a:cubicBezTo>
                    <a:cubicBezTo>
                      <a:pt x="763" y="704"/>
                      <a:pt x="763" y="730"/>
                      <a:pt x="763" y="756"/>
                    </a:cubicBezTo>
                    <a:lnTo>
                      <a:pt x="737" y="756"/>
                    </a:lnTo>
                    <a:cubicBezTo>
                      <a:pt x="684" y="783"/>
                      <a:pt x="658" y="783"/>
                      <a:pt x="684" y="835"/>
                    </a:cubicBezTo>
                    <a:cubicBezTo>
                      <a:pt x="684" y="861"/>
                      <a:pt x="671" y="868"/>
                      <a:pt x="655" y="868"/>
                    </a:cubicBezTo>
                    <a:cubicBezTo>
                      <a:pt x="638" y="868"/>
                      <a:pt x="619" y="861"/>
                      <a:pt x="605" y="861"/>
                    </a:cubicBezTo>
                    <a:lnTo>
                      <a:pt x="448" y="861"/>
                    </a:lnTo>
                    <a:cubicBezTo>
                      <a:pt x="440" y="884"/>
                      <a:pt x="433" y="891"/>
                      <a:pt x="425" y="891"/>
                    </a:cubicBezTo>
                    <a:cubicBezTo>
                      <a:pt x="409" y="891"/>
                      <a:pt x="394" y="857"/>
                      <a:pt x="378" y="857"/>
                    </a:cubicBezTo>
                    <a:cubicBezTo>
                      <a:pt x="375" y="857"/>
                      <a:pt x="372" y="858"/>
                      <a:pt x="369" y="861"/>
                    </a:cubicBezTo>
                    <a:cubicBezTo>
                      <a:pt x="353" y="869"/>
                      <a:pt x="345" y="872"/>
                      <a:pt x="340" y="872"/>
                    </a:cubicBezTo>
                    <a:cubicBezTo>
                      <a:pt x="329" y="872"/>
                      <a:pt x="342" y="854"/>
                      <a:pt x="342" y="835"/>
                    </a:cubicBezTo>
                    <a:cubicBezTo>
                      <a:pt x="316" y="835"/>
                      <a:pt x="290" y="835"/>
                      <a:pt x="290" y="809"/>
                    </a:cubicBezTo>
                    <a:cubicBezTo>
                      <a:pt x="263" y="796"/>
                      <a:pt x="231" y="789"/>
                      <a:pt x="198" y="789"/>
                    </a:cubicBezTo>
                    <a:cubicBezTo>
                      <a:pt x="165" y="789"/>
                      <a:pt x="132" y="796"/>
                      <a:pt x="106" y="809"/>
                    </a:cubicBezTo>
                    <a:cubicBezTo>
                      <a:pt x="53" y="835"/>
                      <a:pt x="53" y="914"/>
                      <a:pt x="0" y="940"/>
                    </a:cubicBezTo>
                    <a:cubicBezTo>
                      <a:pt x="27" y="1019"/>
                      <a:pt x="0" y="1072"/>
                      <a:pt x="53" y="1151"/>
                    </a:cubicBezTo>
                    <a:cubicBezTo>
                      <a:pt x="79" y="1177"/>
                      <a:pt x="106" y="1230"/>
                      <a:pt x="132" y="1282"/>
                    </a:cubicBezTo>
                    <a:cubicBezTo>
                      <a:pt x="185" y="1335"/>
                      <a:pt x="237" y="1387"/>
                      <a:pt x="316" y="1414"/>
                    </a:cubicBezTo>
                    <a:cubicBezTo>
                      <a:pt x="369" y="1440"/>
                      <a:pt x="421" y="1466"/>
                      <a:pt x="474" y="1493"/>
                    </a:cubicBezTo>
                    <a:cubicBezTo>
                      <a:pt x="474" y="1493"/>
                      <a:pt x="526" y="1493"/>
                      <a:pt x="553" y="1519"/>
                    </a:cubicBezTo>
                    <a:lnTo>
                      <a:pt x="711" y="1519"/>
                    </a:lnTo>
                    <a:cubicBezTo>
                      <a:pt x="711" y="1519"/>
                      <a:pt x="717" y="1512"/>
                      <a:pt x="724" y="1512"/>
                    </a:cubicBezTo>
                    <a:cubicBezTo>
                      <a:pt x="730" y="1512"/>
                      <a:pt x="737" y="1519"/>
                      <a:pt x="737" y="1545"/>
                    </a:cubicBezTo>
                    <a:cubicBezTo>
                      <a:pt x="750" y="1506"/>
                      <a:pt x="776" y="1506"/>
                      <a:pt x="806" y="1506"/>
                    </a:cubicBezTo>
                    <a:cubicBezTo>
                      <a:pt x="836" y="1506"/>
                      <a:pt x="868" y="1506"/>
                      <a:pt x="895" y="1466"/>
                    </a:cubicBezTo>
                    <a:cubicBezTo>
                      <a:pt x="914" y="1447"/>
                      <a:pt x="926" y="1442"/>
                      <a:pt x="935" y="1442"/>
                    </a:cubicBezTo>
                    <a:cubicBezTo>
                      <a:pt x="945" y="1442"/>
                      <a:pt x="951" y="1448"/>
                      <a:pt x="959" y="1448"/>
                    </a:cubicBezTo>
                    <a:cubicBezTo>
                      <a:pt x="963" y="1448"/>
                      <a:pt x="968" y="1446"/>
                      <a:pt x="974" y="1440"/>
                    </a:cubicBezTo>
                    <a:cubicBezTo>
                      <a:pt x="1026" y="1414"/>
                      <a:pt x="1105" y="1335"/>
                      <a:pt x="1184" y="1309"/>
                    </a:cubicBezTo>
                    <a:cubicBezTo>
                      <a:pt x="1237" y="1256"/>
                      <a:pt x="1289" y="1177"/>
                      <a:pt x="1368" y="1151"/>
                    </a:cubicBezTo>
                    <a:cubicBezTo>
                      <a:pt x="1447" y="1098"/>
                      <a:pt x="1447" y="1046"/>
                      <a:pt x="1500" y="1019"/>
                    </a:cubicBezTo>
                    <a:cubicBezTo>
                      <a:pt x="1500" y="967"/>
                      <a:pt x="1526" y="940"/>
                      <a:pt x="1552" y="940"/>
                    </a:cubicBezTo>
                    <a:cubicBezTo>
                      <a:pt x="1631" y="914"/>
                      <a:pt x="1605" y="835"/>
                      <a:pt x="1657" y="809"/>
                    </a:cubicBezTo>
                    <a:cubicBezTo>
                      <a:pt x="1710" y="783"/>
                      <a:pt x="1657" y="783"/>
                      <a:pt x="1657" y="783"/>
                    </a:cubicBezTo>
                    <a:cubicBezTo>
                      <a:pt x="1657" y="783"/>
                      <a:pt x="1657" y="730"/>
                      <a:pt x="1736" y="730"/>
                    </a:cubicBezTo>
                    <a:cubicBezTo>
                      <a:pt x="1710" y="730"/>
                      <a:pt x="1657" y="730"/>
                      <a:pt x="1684" y="677"/>
                    </a:cubicBezTo>
                    <a:cubicBezTo>
                      <a:pt x="1697" y="664"/>
                      <a:pt x="1697" y="658"/>
                      <a:pt x="1697" y="658"/>
                    </a:cubicBezTo>
                    <a:cubicBezTo>
                      <a:pt x="1697" y="658"/>
                      <a:pt x="1697" y="664"/>
                      <a:pt x="1710" y="677"/>
                    </a:cubicBezTo>
                    <a:cubicBezTo>
                      <a:pt x="1719" y="686"/>
                      <a:pt x="1725" y="689"/>
                      <a:pt x="1728" y="689"/>
                    </a:cubicBezTo>
                    <a:cubicBezTo>
                      <a:pt x="1736" y="689"/>
                      <a:pt x="1736" y="677"/>
                      <a:pt x="1736" y="677"/>
                    </a:cubicBezTo>
                    <a:cubicBezTo>
                      <a:pt x="1763" y="677"/>
                      <a:pt x="1684" y="677"/>
                      <a:pt x="1736" y="651"/>
                    </a:cubicBezTo>
                    <a:cubicBezTo>
                      <a:pt x="1763" y="625"/>
                      <a:pt x="1736" y="625"/>
                      <a:pt x="1736" y="598"/>
                    </a:cubicBezTo>
                    <a:cubicBezTo>
                      <a:pt x="1763" y="572"/>
                      <a:pt x="1736" y="493"/>
                      <a:pt x="1736" y="467"/>
                    </a:cubicBezTo>
                    <a:cubicBezTo>
                      <a:pt x="1736" y="414"/>
                      <a:pt x="1710" y="335"/>
                      <a:pt x="1710" y="283"/>
                    </a:cubicBezTo>
                    <a:cubicBezTo>
                      <a:pt x="1710" y="283"/>
                      <a:pt x="1710" y="257"/>
                      <a:pt x="1710" y="257"/>
                    </a:cubicBezTo>
                    <a:cubicBezTo>
                      <a:pt x="1710" y="257"/>
                      <a:pt x="1657" y="230"/>
                      <a:pt x="1710" y="204"/>
                    </a:cubicBezTo>
                    <a:lnTo>
                      <a:pt x="1710" y="204"/>
                    </a:lnTo>
                    <a:cubicBezTo>
                      <a:pt x="1700" y="209"/>
                      <a:pt x="1693" y="211"/>
                      <a:pt x="1688" y="211"/>
                    </a:cubicBezTo>
                    <a:cubicBezTo>
                      <a:pt x="1666" y="211"/>
                      <a:pt x="1679" y="173"/>
                      <a:pt x="1657" y="151"/>
                    </a:cubicBezTo>
                    <a:cubicBezTo>
                      <a:pt x="1631" y="151"/>
                      <a:pt x="1631" y="125"/>
                      <a:pt x="1631" y="125"/>
                    </a:cubicBezTo>
                    <a:cubicBezTo>
                      <a:pt x="1631" y="125"/>
                      <a:pt x="1631" y="99"/>
                      <a:pt x="1605" y="99"/>
                    </a:cubicBezTo>
                    <a:cubicBezTo>
                      <a:pt x="1526" y="99"/>
                      <a:pt x="1473" y="20"/>
                      <a:pt x="1394" y="20"/>
                    </a:cubicBezTo>
                    <a:cubicBezTo>
                      <a:pt x="1355" y="7"/>
                      <a:pt x="1309" y="0"/>
                      <a:pt x="1263" y="0"/>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sp>
            <p:nvSpPr>
              <p:cNvPr id="660" name="Google Shape;660;p14"/>
              <p:cNvSpPr/>
              <p:nvPr/>
            </p:nvSpPr>
            <p:spPr>
              <a:xfrm>
                <a:off x="4274500" y="3714200"/>
                <a:ext cx="36850" cy="36850"/>
              </a:xfrm>
              <a:custGeom>
                <a:rect b="b" l="l" r="r" t="t"/>
                <a:pathLst>
                  <a:path extrusionOk="0" h="1474" w="1474">
                    <a:moveTo>
                      <a:pt x="1158" y="1"/>
                    </a:moveTo>
                    <a:cubicBezTo>
                      <a:pt x="1079" y="1"/>
                      <a:pt x="1000" y="1"/>
                      <a:pt x="948" y="54"/>
                    </a:cubicBezTo>
                    <a:cubicBezTo>
                      <a:pt x="902" y="84"/>
                      <a:pt x="855" y="97"/>
                      <a:pt x="814" y="97"/>
                    </a:cubicBezTo>
                    <a:cubicBezTo>
                      <a:pt x="785" y="97"/>
                      <a:pt x="759" y="91"/>
                      <a:pt x="737" y="80"/>
                    </a:cubicBezTo>
                    <a:cubicBezTo>
                      <a:pt x="691" y="49"/>
                      <a:pt x="645" y="36"/>
                      <a:pt x="599" y="36"/>
                    </a:cubicBezTo>
                    <a:cubicBezTo>
                      <a:pt x="566" y="36"/>
                      <a:pt x="533" y="43"/>
                      <a:pt x="501" y="54"/>
                    </a:cubicBezTo>
                    <a:lnTo>
                      <a:pt x="422" y="54"/>
                    </a:lnTo>
                    <a:cubicBezTo>
                      <a:pt x="395" y="54"/>
                      <a:pt x="343" y="80"/>
                      <a:pt x="290" y="106"/>
                    </a:cubicBezTo>
                    <a:cubicBezTo>
                      <a:pt x="238" y="159"/>
                      <a:pt x="159" y="211"/>
                      <a:pt x="106" y="290"/>
                    </a:cubicBezTo>
                    <a:cubicBezTo>
                      <a:pt x="80" y="343"/>
                      <a:pt x="54" y="422"/>
                      <a:pt x="27" y="527"/>
                    </a:cubicBezTo>
                    <a:cubicBezTo>
                      <a:pt x="27" y="606"/>
                      <a:pt x="1" y="685"/>
                      <a:pt x="1" y="764"/>
                    </a:cubicBezTo>
                    <a:cubicBezTo>
                      <a:pt x="1" y="816"/>
                      <a:pt x="1" y="869"/>
                      <a:pt x="54" y="895"/>
                    </a:cubicBezTo>
                    <a:cubicBezTo>
                      <a:pt x="80" y="921"/>
                      <a:pt x="106" y="948"/>
                      <a:pt x="132" y="974"/>
                    </a:cubicBezTo>
                    <a:cubicBezTo>
                      <a:pt x="159" y="1027"/>
                      <a:pt x="211" y="1106"/>
                      <a:pt x="238" y="1158"/>
                    </a:cubicBezTo>
                    <a:cubicBezTo>
                      <a:pt x="238" y="1184"/>
                      <a:pt x="290" y="1184"/>
                      <a:pt x="317" y="1211"/>
                    </a:cubicBezTo>
                    <a:cubicBezTo>
                      <a:pt x="369" y="1237"/>
                      <a:pt x="395" y="1290"/>
                      <a:pt x="422" y="1316"/>
                    </a:cubicBezTo>
                    <a:cubicBezTo>
                      <a:pt x="474" y="1342"/>
                      <a:pt x="553" y="1369"/>
                      <a:pt x="606" y="1395"/>
                    </a:cubicBezTo>
                    <a:cubicBezTo>
                      <a:pt x="658" y="1421"/>
                      <a:pt x="711" y="1447"/>
                      <a:pt x="764" y="1474"/>
                    </a:cubicBezTo>
                    <a:cubicBezTo>
                      <a:pt x="843" y="1474"/>
                      <a:pt x="895" y="1474"/>
                      <a:pt x="948" y="1447"/>
                    </a:cubicBezTo>
                    <a:cubicBezTo>
                      <a:pt x="1053" y="1421"/>
                      <a:pt x="1132" y="1369"/>
                      <a:pt x="1211" y="1290"/>
                    </a:cubicBezTo>
                    <a:cubicBezTo>
                      <a:pt x="1211" y="1290"/>
                      <a:pt x="1237" y="1290"/>
                      <a:pt x="1237" y="1263"/>
                    </a:cubicBezTo>
                    <a:lnTo>
                      <a:pt x="1316" y="1263"/>
                    </a:lnTo>
                    <a:cubicBezTo>
                      <a:pt x="1316" y="1184"/>
                      <a:pt x="1369" y="1132"/>
                      <a:pt x="1342" y="1027"/>
                    </a:cubicBezTo>
                    <a:cubicBezTo>
                      <a:pt x="1342" y="974"/>
                      <a:pt x="1342" y="895"/>
                      <a:pt x="1342" y="816"/>
                    </a:cubicBezTo>
                    <a:cubicBezTo>
                      <a:pt x="1342" y="816"/>
                      <a:pt x="1342" y="790"/>
                      <a:pt x="1342" y="790"/>
                    </a:cubicBezTo>
                    <a:cubicBezTo>
                      <a:pt x="1342" y="764"/>
                      <a:pt x="1342" y="737"/>
                      <a:pt x="1342" y="711"/>
                    </a:cubicBezTo>
                    <a:cubicBezTo>
                      <a:pt x="1395" y="658"/>
                      <a:pt x="1369" y="580"/>
                      <a:pt x="1395" y="501"/>
                    </a:cubicBezTo>
                    <a:lnTo>
                      <a:pt x="1395" y="474"/>
                    </a:lnTo>
                    <a:cubicBezTo>
                      <a:pt x="1474" y="395"/>
                      <a:pt x="1447" y="317"/>
                      <a:pt x="1421" y="238"/>
                    </a:cubicBezTo>
                    <a:cubicBezTo>
                      <a:pt x="1395" y="159"/>
                      <a:pt x="1395" y="185"/>
                      <a:pt x="1395" y="159"/>
                    </a:cubicBezTo>
                    <a:cubicBezTo>
                      <a:pt x="1395" y="132"/>
                      <a:pt x="1369" y="106"/>
                      <a:pt x="1342" y="106"/>
                    </a:cubicBezTo>
                    <a:cubicBezTo>
                      <a:pt x="1342" y="106"/>
                      <a:pt x="1316" y="54"/>
                      <a:pt x="1316" y="54"/>
                    </a:cubicBezTo>
                    <a:cubicBezTo>
                      <a:pt x="1290" y="1"/>
                      <a:pt x="1263" y="1"/>
                      <a:pt x="1237" y="1"/>
                    </a:cubicBezTo>
                    <a:cubicBezTo>
                      <a:pt x="1224" y="14"/>
                      <a:pt x="1211" y="21"/>
                      <a:pt x="1198" y="21"/>
                    </a:cubicBezTo>
                    <a:cubicBezTo>
                      <a:pt x="1184" y="21"/>
                      <a:pt x="1171" y="14"/>
                      <a:pt x="1158" y="1"/>
                    </a:cubicBezTo>
                    <a:close/>
                  </a:path>
                </a:pathLst>
              </a:custGeom>
              <a:gradFill>
                <a:gsLst>
                  <a:gs pos="0">
                    <a:srgbClr val="FDDFAB"/>
                  </a:gs>
                  <a:gs pos="13000">
                    <a:srgbClr val="FDDFAB"/>
                  </a:gs>
                  <a:gs pos="35000">
                    <a:srgbClr val="FC8589"/>
                  </a:gs>
                  <a:gs pos="52000">
                    <a:srgbClr val="475281"/>
                  </a:gs>
                  <a:gs pos="67000">
                    <a:srgbClr val="FC8589">
                      <a:alpha val="33725"/>
                    </a:srgbClr>
                  </a:gs>
                  <a:gs pos="86000">
                    <a:srgbClr val="FDDFAB"/>
                  </a:gs>
                  <a:gs pos="100000">
                    <a:srgbClr val="FDDFAB"/>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DDFAB"/>
                  </a:solidFill>
                  <a:latin typeface="Calibri"/>
                  <a:ea typeface="Calibri"/>
                  <a:cs typeface="Calibri"/>
                  <a:sym typeface="Calibri"/>
                </a:endParaRPr>
              </a:p>
            </p:txBody>
          </p:sp>
        </p:grpSp>
      </p:grpSp>
      <p:graphicFrame>
        <p:nvGraphicFramePr>
          <p:cNvPr id="661" name="Google Shape;661;p14"/>
          <p:cNvGraphicFramePr/>
          <p:nvPr/>
        </p:nvGraphicFramePr>
        <p:xfrm>
          <a:off x="592285" y="1384999"/>
          <a:ext cx="3000000" cy="3000000"/>
        </p:xfrm>
        <a:graphic>
          <a:graphicData uri="http://schemas.openxmlformats.org/drawingml/2006/table">
            <a:tbl>
              <a:tblPr>
                <a:noFill/>
                <a:tableStyleId>{D4EB897B-E70C-4283-A247-1804C7E60A4D}</a:tableStyleId>
              </a:tblPr>
              <a:tblGrid>
                <a:gridCol w="3390250"/>
                <a:gridCol w="1222900"/>
              </a:tblGrid>
              <a:tr h="350425">
                <a:tc>
                  <a:txBody>
                    <a:bodyPr/>
                    <a:lstStyle/>
                    <a:p>
                      <a:pPr indent="0" lvl="0" marL="0" marR="0" rtl="0" algn="l">
                        <a:spcBef>
                          <a:spcPts val="0"/>
                        </a:spcBef>
                        <a:spcAft>
                          <a:spcPts val="0"/>
                        </a:spcAft>
                        <a:buNone/>
                      </a:pPr>
                      <a:r>
                        <a:rPr lang="en-IN" sz="1800" u="none" cap="none" strike="noStrike">
                          <a:solidFill>
                            <a:srgbClr val="FC796F"/>
                          </a:solidFill>
                        </a:rPr>
                        <a:t>Customer Avg acquisition cost</a:t>
                      </a:r>
                      <a:endParaRPr b="0" i="0" sz="1800" u="none" cap="none" strike="noStrike">
                        <a:solidFill>
                          <a:srgbClr val="FC796F"/>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c>
                  <a:txBody>
                    <a:bodyPr/>
                    <a:lstStyle/>
                    <a:p>
                      <a:pPr indent="0" lvl="0" marL="0" marR="0" rtl="0" algn="r">
                        <a:spcBef>
                          <a:spcPts val="0"/>
                        </a:spcBef>
                        <a:spcAft>
                          <a:spcPts val="0"/>
                        </a:spcAft>
                        <a:buNone/>
                      </a:pPr>
                      <a:r>
                        <a:rPr lang="en-IN" sz="1800" u="none" cap="none" strike="noStrike">
                          <a:solidFill>
                            <a:srgbClr val="FC796F"/>
                          </a:solidFill>
                        </a:rPr>
                        <a:t> ₹     200.00 </a:t>
                      </a:r>
                      <a:endParaRPr b="0" i="0" sz="1800" u="none" cap="none" strike="noStrike">
                        <a:solidFill>
                          <a:srgbClr val="FC796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r>
              <a:tr h="350425">
                <a:tc>
                  <a:txBody>
                    <a:bodyPr/>
                    <a:lstStyle/>
                    <a:p>
                      <a:pPr indent="0" lvl="0" marL="0" marR="0" rtl="0" algn="l">
                        <a:spcBef>
                          <a:spcPts val="0"/>
                        </a:spcBef>
                        <a:spcAft>
                          <a:spcPts val="0"/>
                        </a:spcAft>
                        <a:buNone/>
                      </a:pPr>
                      <a:r>
                        <a:rPr lang="en-IN" sz="1800" u="none" cap="none" strike="noStrike">
                          <a:solidFill>
                            <a:srgbClr val="FC796F"/>
                          </a:solidFill>
                        </a:rPr>
                        <a:t>Customer Retention Rate</a:t>
                      </a:r>
                      <a:endParaRPr b="0" i="0" sz="1800" u="none" cap="none" strike="noStrike">
                        <a:solidFill>
                          <a:srgbClr val="FC796F"/>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c>
                  <a:txBody>
                    <a:bodyPr/>
                    <a:lstStyle/>
                    <a:p>
                      <a:pPr indent="0" lvl="0" marL="0" marR="0" rtl="0" algn="r">
                        <a:spcBef>
                          <a:spcPts val="0"/>
                        </a:spcBef>
                        <a:spcAft>
                          <a:spcPts val="0"/>
                        </a:spcAft>
                        <a:buNone/>
                      </a:pPr>
                      <a:r>
                        <a:rPr lang="en-IN" sz="1800" u="none" cap="none" strike="noStrike">
                          <a:solidFill>
                            <a:srgbClr val="FC796F"/>
                          </a:solidFill>
                        </a:rPr>
                        <a:t>75%</a:t>
                      </a:r>
                      <a:endParaRPr b="0" i="0" sz="1800" u="none" cap="none" strike="noStrike">
                        <a:solidFill>
                          <a:srgbClr val="FC796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r>
              <a:tr h="350425">
                <a:tc>
                  <a:txBody>
                    <a:bodyPr/>
                    <a:lstStyle/>
                    <a:p>
                      <a:pPr indent="0" lvl="0" marL="0" marR="0" rtl="0" algn="l">
                        <a:spcBef>
                          <a:spcPts val="0"/>
                        </a:spcBef>
                        <a:spcAft>
                          <a:spcPts val="0"/>
                        </a:spcAft>
                        <a:buNone/>
                      </a:pPr>
                      <a:r>
                        <a:rPr lang="en-IN" sz="1800" u="none" cap="none" strike="noStrike">
                          <a:solidFill>
                            <a:srgbClr val="FC796F"/>
                          </a:solidFill>
                        </a:rPr>
                        <a:t>Customer Churn Rate</a:t>
                      </a:r>
                      <a:endParaRPr b="0" i="0" sz="1800" u="none" cap="none" strike="noStrike">
                        <a:solidFill>
                          <a:srgbClr val="FC796F"/>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c>
                  <a:txBody>
                    <a:bodyPr/>
                    <a:lstStyle/>
                    <a:p>
                      <a:pPr indent="0" lvl="0" marL="0" marR="0" rtl="0" algn="r">
                        <a:spcBef>
                          <a:spcPts val="0"/>
                        </a:spcBef>
                        <a:spcAft>
                          <a:spcPts val="0"/>
                        </a:spcAft>
                        <a:buNone/>
                      </a:pPr>
                      <a:r>
                        <a:rPr lang="en-IN" sz="1800" u="none" cap="none" strike="noStrike">
                          <a:solidFill>
                            <a:srgbClr val="FC796F"/>
                          </a:solidFill>
                        </a:rPr>
                        <a:t>25%</a:t>
                      </a:r>
                      <a:endParaRPr b="0" i="0" sz="1800" u="none" cap="none" strike="noStrike">
                        <a:solidFill>
                          <a:srgbClr val="FC796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r>
              <a:tr h="350425">
                <a:tc>
                  <a:txBody>
                    <a:bodyPr/>
                    <a:lstStyle/>
                    <a:p>
                      <a:pPr indent="0" lvl="0" marL="0" marR="0" rtl="0" algn="l">
                        <a:spcBef>
                          <a:spcPts val="0"/>
                        </a:spcBef>
                        <a:spcAft>
                          <a:spcPts val="0"/>
                        </a:spcAft>
                        <a:buNone/>
                      </a:pPr>
                      <a:r>
                        <a:rPr lang="en-IN" sz="1800" u="none" cap="none" strike="noStrike">
                          <a:solidFill>
                            <a:srgbClr val="FC796F"/>
                          </a:solidFill>
                        </a:rPr>
                        <a:t>Average Lifetime in years</a:t>
                      </a:r>
                      <a:endParaRPr b="0" i="0" sz="1800" u="none" cap="none" strike="noStrike">
                        <a:solidFill>
                          <a:srgbClr val="FC796F"/>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c>
                  <a:txBody>
                    <a:bodyPr/>
                    <a:lstStyle/>
                    <a:p>
                      <a:pPr indent="0" lvl="0" marL="0" marR="0" rtl="0" algn="r">
                        <a:spcBef>
                          <a:spcPts val="0"/>
                        </a:spcBef>
                        <a:spcAft>
                          <a:spcPts val="0"/>
                        </a:spcAft>
                        <a:buNone/>
                      </a:pPr>
                      <a:r>
                        <a:rPr lang="en-IN" sz="1800" u="none" cap="none" strike="noStrike">
                          <a:solidFill>
                            <a:srgbClr val="FC796F"/>
                          </a:solidFill>
                        </a:rPr>
                        <a:t>4</a:t>
                      </a:r>
                      <a:endParaRPr b="0" i="0" sz="1800" u="none" cap="none" strike="noStrike">
                        <a:solidFill>
                          <a:srgbClr val="FC796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r>
              <a:tr h="350425">
                <a:tc>
                  <a:txBody>
                    <a:bodyPr/>
                    <a:lstStyle/>
                    <a:p>
                      <a:pPr indent="0" lvl="0" marL="0" marR="0" rtl="0" algn="l">
                        <a:spcBef>
                          <a:spcPts val="0"/>
                        </a:spcBef>
                        <a:spcAft>
                          <a:spcPts val="0"/>
                        </a:spcAft>
                        <a:buNone/>
                      </a:pPr>
                      <a:r>
                        <a:rPr lang="en-IN" sz="1800" u="none" cap="none" strike="noStrike">
                          <a:solidFill>
                            <a:srgbClr val="FC796F"/>
                          </a:solidFill>
                        </a:rPr>
                        <a:t>Avg value of Sale/customer</a:t>
                      </a:r>
                      <a:endParaRPr b="0" i="0" sz="1800" u="none" cap="none" strike="noStrike">
                        <a:solidFill>
                          <a:srgbClr val="FC796F"/>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c>
                  <a:txBody>
                    <a:bodyPr/>
                    <a:lstStyle/>
                    <a:p>
                      <a:pPr indent="0" lvl="0" marL="0" marR="0" rtl="0" algn="r">
                        <a:spcBef>
                          <a:spcPts val="0"/>
                        </a:spcBef>
                        <a:spcAft>
                          <a:spcPts val="0"/>
                        </a:spcAft>
                        <a:buNone/>
                      </a:pPr>
                      <a:r>
                        <a:rPr lang="en-IN" sz="1800" u="none" cap="none" strike="noStrike">
                          <a:solidFill>
                            <a:srgbClr val="FC796F"/>
                          </a:solidFill>
                        </a:rPr>
                        <a:t> ₹ 1,200.00 </a:t>
                      </a:r>
                      <a:endParaRPr b="0" i="0" sz="1800" u="none" cap="none" strike="noStrike">
                        <a:solidFill>
                          <a:srgbClr val="FC796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r>
              <a:tr h="350425">
                <a:tc>
                  <a:txBody>
                    <a:bodyPr/>
                    <a:lstStyle/>
                    <a:p>
                      <a:pPr indent="0" lvl="0" marL="0" marR="0" rtl="0" algn="l">
                        <a:spcBef>
                          <a:spcPts val="0"/>
                        </a:spcBef>
                        <a:spcAft>
                          <a:spcPts val="0"/>
                        </a:spcAft>
                        <a:buNone/>
                      </a:pPr>
                      <a:r>
                        <a:rPr lang="en-IN" sz="1800" u="none" cap="none" strike="noStrike">
                          <a:solidFill>
                            <a:srgbClr val="FC796F"/>
                          </a:solidFill>
                        </a:rPr>
                        <a:t>Avg Profit Margin/Customer</a:t>
                      </a:r>
                      <a:endParaRPr b="0" i="0" sz="1800" u="none" cap="none" strike="noStrike">
                        <a:solidFill>
                          <a:srgbClr val="FC796F"/>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c>
                  <a:txBody>
                    <a:bodyPr/>
                    <a:lstStyle/>
                    <a:p>
                      <a:pPr indent="0" lvl="0" marL="0" marR="0" rtl="0" algn="r">
                        <a:spcBef>
                          <a:spcPts val="0"/>
                        </a:spcBef>
                        <a:spcAft>
                          <a:spcPts val="0"/>
                        </a:spcAft>
                        <a:buNone/>
                      </a:pPr>
                      <a:r>
                        <a:rPr lang="en-IN" sz="1800" u="none" cap="none" strike="noStrike">
                          <a:solidFill>
                            <a:srgbClr val="FC796F"/>
                          </a:solidFill>
                        </a:rPr>
                        <a:t> ₹ 300.00 </a:t>
                      </a:r>
                      <a:endParaRPr b="0" i="0" sz="1800" u="none" cap="none" strike="noStrike">
                        <a:solidFill>
                          <a:srgbClr val="FC796F"/>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73F63"/>
                    </a:solidFill>
                  </a:tcPr>
                </a:tc>
              </a:tr>
              <a:tr h="367950">
                <a:tc>
                  <a:txBody>
                    <a:bodyPr/>
                    <a:lstStyle/>
                    <a:p>
                      <a:pPr indent="0" lvl="0" marL="0" marR="0" rtl="0" algn="l">
                        <a:spcBef>
                          <a:spcPts val="0"/>
                        </a:spcBef>
                        <a:spcAft>
                          <a:spcPts val="0"/>
                        </a:spcAft>
                        <a:buNone/>
                      </a:pPr>
                      <a:r>
                        <a:rPr lang="en-IN" sz="1800" u="none" cap="none" strike="noStrike">
                          <a:solidFill>
                            <a:srgbClr val="373F63"/>
                          </a:solidFill>
                        </a:rPr>
                        <a:t>Customer Lifetime Value (CLV)</a:t>
                      </a:r>
                      <a:endParaRPr b="1" i="0" sz="1800" u="none" cap="none" strike="noStrike">
                        <a:solidFill>
                          <a:srgbClr val="373F63"/>
                        </a:solidFill>
                        <a:latin typeface="Calibri"/>
                        <a:ea typeface="Calibri"/>
                        <a:cs typeface="Calibri"/>
                        <a:sym typeface="Calibri"/>
                      </a:endParaRPr>
                    </a:p>
                  </a:txBody>
                  <a:tcPr marT="9525" marB="0" marR="9525" marL="9525"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r">
                        <a:spcBef>
                          <a:spcPts val="0"/>
                        </a:spcBef>
                        <a:spcAft>
                          <a:spcPts val="0"/>
                        </a:spcAft>
                        <a:buNone/>
                      </a:pPr>
                      <a:r>
                        <a:rPr lang="en-IN" sz="1800" u="none" cap="none" strike="noStrike">
                          <a:solidFill>
                            <a:srgbClr val="373F63"/>
                          </a:solidFill>
                        </a:rPr>
                        <a:t> ₹ 1,000.00 </a:t>
                      </a:r>
                      <a:endParaRPr b="1" i="0" sz="1800" u="none" cap="none" strike="noStrike">
                        <a:solidFill>
                          <a:srgbClr val="373F63"/>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r>
            </a:tbl>
          </a:graphicData>
        </a:graphic>
      </p:graphicFrame>
      <p:sp>
        <p:nvSpPr>
          <p:cNvPr id="662" name="Google Shape;662;p14"/>
          <p:cNvSpPr txBox="1"/>
          <p:nvPr/>
        </p:nvSpPr>
        <p:spPr>
          <a:xfrm>
            <a:off x="2673048" y="174637"/>
            <a:ext cx="6199986"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4400">
                <a:solidFill>
                  <a:srgbClr val="FC796F"/>
                </a:solidFill>
                <a:latin typeface="Aharoni"/>
                <a:ea typeface="Aharoni"/>
                <a:cs typeface="Aharoni"/>
                <a:sym typeface="Aharoni"/>
              </a:rPr>
              <a:t>Estimated Impact</a:t>
            </a:r>
            <a:endParaRPr/>
          </a:p>
        </p:txBody>
      </p:sp>
      <p:sp>
        <p:nvSpPr>
          <p:cNvPr id="663" name="Google Shape;663;p14"/>
          <p:cNvSpPr txBox="1"/>
          <p:nvPr/>
        </p:nvSpPr>
        <p:spPr>
          <a:xfrm>
            <a:off x="5652314" y="1005456"/>
            <a:ext cx="6001652" cy="5355312"/>
          </a:xfrm>
          <a:prstGeom prst="rect">
            <a:avLst/>
          </a:prstGeom>
          <a:solidFill>
            <a:srgbClr val="FDDFA9"/>
          </a:solidFill>
          <a:ln>
            <a:noFill/>
          </a:ln>
          <a:effectLst>
            <a:outerShdw blurRad="50800" rotWithShape="0" algn="tl" dir="2700000" dist="38100">
              <a:srgbClr val="000000">
                <a:alpha val="40000"/>
              </a:srgbClr>
            </a:outerShdw>
          </a:effectLst>
        </p:spPr>
        <p:txBody>
          <a:bodyPr anchorCtr="0" anchor="t" bIns="45700" lIns="91425" spcFirstLastPara="1" rIns="91425" wrap="square" tIns="45700">
            <a:spAutoFit/>
          </a:bodyPr>
          <a:lstStyle/>
          <a:p>
            <a:pPr indent="-342900" lvl="0" marL="342900" marR="0" rtl="0" algn="l">
              <a:spcBef>
                <a:spcPts val="0"/>
              </a:spcBef>
              <a:spcAft>
                <a:spcPts val="0"/>
              </a:spcAft>
              <a:buClr>
                <a:srgbClr val="E56367"/>
              </a:buClr>
              <a:buSzPts val="1800"/>
              <a:buFont typeface="Noto Sans Symbols"/>
              <a:buChar char="❑"/>
            </a:pPr>
            <a:r>
              <a:rPr lang="en-IN" sz="1800">
                <a:solidFill>
                  <a:srgbClr val="373F63"/>
                </a:solidFill>
                <a:latin typeface="Trebuchet MS"/>
                <a:ea typeface="Trebuchet MS"/>
                <a:cs typeface="Trebuchet MS"/>
                <a:sym typeface="Trebuchet MS"/>
              </a:rPr>
              <a:t>Diverting the budget from offline advertising to online digital marketing will increase the impression during the lockdown period </a:t>
            </a:r>
            <a:endParaRPr/>
          </a:p>
          <a:p>
            <a:pPr indent="-342900" lvl="0" marL="342900" marR="0" rtl="0" algn="l">
              <a:spcBef>
                <a:spcPts val="0"/>
              </a:spcBef>
              <a:spcAft>
                <a:spcPts val="0"/>
              </a:spcAft>
              <a:buClr>
                <a:srgbClr val="E56367"/>
              </a:buClr>
              <a:buSzPts val="1800"/>
              <a:buFont typeface="Noto Sans Symbols"/>
              <a:buChar char="❑"/>
            </a:pPr>
            <a:r>
              <a:rPr lang="en-IN" sz="1800">
                <a:solidFill>
                  <a:srgbClr val="373F63"/>
                </a:solidFill>
                <a:latin typeface="Trebuchet MS"/>
                <a:ea typeface="Trebuchet MS"/>
                <a:cs typeface="Trebuchet MS"/>
                <a:sym typeface="Trebuchet MS"/>
              </a:rPr>
              <a:t>As 90% of Nykaa's sales happen online, it did not face a major impact amidst lockdown except for delayed deliveries</a:t>
            </a:r>
            <a:endParaRPr/>
          </a:p>
          <a:p>
            <a:pPr indent="-342900" lvl="0" marL="342900" marR="0" rtl="0" algn="l">
              <a:spcBef>
                <a:spcPts val="0"/>
              </a:spcBef>
              <a:spcAft>
                <a:spcPts val="0"/>
              </a:spcAft>
              <a:buClr>
                <a:srgbClr val="E56367"/>
              </a:buClr>
              <a:buSzPts val="1800"/>
              <a:buFont typeface="Noto Sans Symbols"/>
              <a:buChar char="❑"/>
            </a:pPr>
            <a:r>
              <a:rPr lang="en-IN" sz="1800">
                <a:solidFill>
                  <a:srgbClr val="373F63"/>
                </a:solidFill>
                <a:latin typeface="Trebuchet MS"/>
                <a:ea typeface="Trebuchet MS"/>
                <a:cs typeface="Trebuchet MS"/>
                <a:sym typeface="Trebuchet MS"/>
              </a:rPr>
              <a:t>The current Average Cost per Click as per Facebook analytics is around ₹ 0.69 with an average click-through rate of 1.23% and an average conversion rate of 6.97%. </a:t>
            </a:r>
            <a:endParaRPr/>
          </a:p>
          <a:p>
            <a:pPr indent="-342900" lvl="0" marL="342900" marR="0" rtl="0" algn="l">
              <a:spcBef>
                <a:spcPts val="0"/>
              </a:spcBef>
              <a:spcAft>
                <a:spcPts val="0"/>
              </a:spcAft>
              <a:buClr>
                <a:srgbClr val="E56367"/>
              </a:buClr>
              <a:buSzPts val="1800"/>
              <a:buFont typeface="Noto Sans Symbols"/>
              <a:buChar char="❑"/>
            </a:pPr>
            <a:r>
              <a:rPr lang="en-IN" sz="1800">
                <a:solidFill>
                  <a:srgbClr val="373F63"/>
                </a:solidFill>
                <a:latin typeface="Trebuchet MS"/>
                <a:ea typeface="Trebuchet MS"/>
                <a:cs typeface="Trebuchet MS"/>
                <a:sym typeface="Trebuchet MS"/>
              </a:rPr>
              <a:t>As per reports from Business Today, the time spent online on Social Media has increased by 87%, with 4 hours on avg. time spent per day </a:t>
            </a:r>
            <a:endParaRPr/>
          </a:p>
          <a:p>
            <a:pPr indent="-342900" lvl="0" marL="342900" marR="0" rtl="0" algn="l">
              <a:spcBef>
                <a:spcPts val="0"/>
              </a:spcBef>
              <a:spcAft>
                <a:spcPts val="0"/>
              </a:spcAft>
              <a:buClr>
                <a:srgbClr val="E56367"/>
              </a:buClr>
              <a:buSzPts val="1800"/>
              <a:buFont typeface="Noto Sans Symbols"/>
              <a:buChar char="❑"/>
            </a:pPr>
            <a:r>
              <a:rPr lang="en-IN" sz="1800">
                <a:solidFill>
                  <a:srgbClr val="373F63"/>
                </a:solidFill>
                <a:latin typeface="Trebuchet MS"/>
                <a:ea typeface="Trebuchet MS"/>
                <a:cs typeface="Trebuchet MS"/>
                <a:sym typeface="Trebuchet MS"/>
              </a:rPr>
              <a:t>Nykaa's revenue increased by 80% from FY2018 to FY2019 i.e $ 157 million. We expect to have a positive impact of our campaign by retention of our existing customers, this will provide us a modest increase in revenue by 20% to 25% during the lockdown and post lockdown period. </a:t>
            </a:r>
            <a:endParaRPr sz="1800">
              <a:solidFill>
                <a:srgbClr val="373F63"/>
              </a:solidFill>
              <a:latin typeface="Trebuchet MS"/>
              <a:ea typeface="Trebuchet MS"/>
              <a:cs typeface="Trebuchet MS"/>
              <a:sym typeface="Trebuchet MS"/>
            </a:endParaRPr>
          </a:p>
        </p:txBody>
      </p:sp>
      <p:pic>
        <p:nvPicPr>
          <p:cNvPr id="664" name="Google Shape;664;p14"/>
          <p:cNvPicPr preferRelativeResize="0"/>
          <p:nvPr/>
        </p:nvPicPr>
        <p:blipFill rotWithShape="1">
          <a:blip r:embed="rId3">
            <a:alphaModFix/>
          </a:blip>
          <a:srcRect b="0" l="0" r="0" t="0"/>
          <a:stretch/>
        </p:blipFill>
        <p:spPr>
          <a:xfrm>
            <a:off x="10997228" y="121153"/>
            <a:ext cx="822754" cy="365303"/>
          </a:xfrm>
          <a:prstGeom prst="rect">
            <a:avLst/>
          </a:prstGeom>
          <a:noFill/>
          <a:ln>
            <a:noFill/>
          </a:ln>
        </p:spPr>
      </p:pic>
      <p:pic>
        <p:nvPicPr>
          <p:cNvPr id="665" name="Google Shape;665;p14"/>
          <p:cNvPicPr preferRelativeResize="0"/>
          <p:nvPr/>
        </p:nvPicPr>
        <p:blipFill rotWithShape="1">
          <a:blip r:embed="rId4">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15"/>
          <p:cNvSpPr/>
          <p:nvPr/>
        </p:nvSpPr>
        <p:spPr>
          <a:xfrm>
            <a:off x="-150246" y="-68240"/>
            <a:ext cx="13183738" cy="6974006"/>
          </a:xfrm>
          <a:prstGeom prst="rect">
            <a:avLst/>
          </a:prstGeom>
          <a:solidFill>
            <a:srgbClr val="FDDFA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671" name="Google Shape;671;p15"/>
          <p:cNvCxnSpPr/>
          <p:nvPr/>
        </p:nvCxnSpPr>
        <p:spPr>
          <a:xfrm>
            <a:off x="2453714" y="263625"/>
            <a:ext cx="0" cy="5910543"/>
          </a:xfrm>
          <a:prstGeom prst="straightConnector1">
            <a:avLst/>
          </a:prstGeom>
          <a:noFill/>
          <a:ln cap="flat" cmpd="sng" w="9525">
            <a:solidFill>
              <a:srgbClr val="FDDFAB"/>
            </a:solidFill>
            <a:prstDash val="solid"/>
            <a:miter lim="800000"/>
            <a:headEnd len="sm" w="sm" type="none"/>
            <a:tailEnd len="sm" w="sm" type="none"/>
          </a:ln>
        </p:spPr>
      </p:cxnSp>
      <p:cxnSp>
        <p:nvCxnSpPr>
          <p:cNvPr id="672" name="Google Shape;672;p15"/>
          <p:cNvCxnSpPr/>
          <p:nvPr/>
        </p:nvCxnSpPr>
        <p:spPr>
          <a:xfrm>
            <a:off x="6335465" y="249072"/>
            <a:ext cx="0" cy="5910543"/>
          </a:xfrm>
          <a:prstGeom prst="straightConnector1">
            <a:avLst/>
          </a:prstGeom>
          <a:noFill/>
          <a:ln cap="flat" cmpd="sng" w="9525">
            <a:solidFill>
              <a:srgbClr val="FDDFAB"/>
            </a:solidFill>
            <a:prstDash val="solid"/>
            <a:miter lim="800000"/>
            <a:headEnd len="sm" w="sm" type="none"/>
            <a:tailEnd len="sm" w="sm" type="none"/>
          </a:ln>
        </p:spPr>
      </p:cxnSp>
      <p:cxnSp>
        <p:nvCxnSpPr>
          <p:cNvPr id="673" name="Google Shape;673;p15"/>
          <p:cNvCxnSpPr/>
          <p:nvPr/>
        </p:nvCxnSpPr>
        <p:spPr>
          <a:xfrm>
            <a:off x="4352359" y="249072"/>
            <a:ext cx="1716" cy="5910543"/>
          </a:xfrm>
          <a:prstGeom prst="straightConnector1">
            <a:avLst/>
          </a:prstGeom>
          <a:noFill/>
          <a:ln cap="flat" cmpd="sng" w="9525">
            <a:solidFill>
              <a:srgbClr val="FDDFAB"/>
            </a:solidFill>
            <a:prstDash val="solid"/>
            <a:miter lim="800000"/>
            <a:headEnd len="sm" w="sm" type="none"/>
            <a:tailEnd len="sm" w="sm" type="none"/>
          </a:ln>
        </p:spPr>
      </p:cxnSp>
      <p:sp>
        <p:nvSpPr>
          <p:cNvPr id="674" name="Google Shape;674;p15"/>
          <p:cNvSpPr txBox="1"/>
          <p:nvPr/>
        </p:nvSpPr>
        <p:spPr>
          <a:xfrm>
            <a:off x="540174" y="326079"/>
            <a:ext cx="1666446" cy="369332"/>
          </a:xfrm>
          <a:prstGeom prst="rect">
            <a:avLst/>
          </a:prstGeom>
          <a:solidFill>
            <a:srgbClr val="FDA8A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rgbClr val="475281"/>
                </a:solidFill>
                <a:latin typeface="Aharoni"/>
                <a:ea typeface="Aharoni"/>
                <a:cs typeface="Aharoni"/>
                <a:sym typeface="Aharoni"/>
              </a:rPr>
              <a:t>Awareness</a:t>
            </a:r>
            <a:endParaRPr/>
          </a:p>
        </p:txBody>
      </p:sp>
      <p:sp>
        <p:nvSpPr>
          <p:cNvPr id="675" name="Google Shape;675;p15"/>
          <p:cNvSpPr txBox="1"/>
          <p:nvPr/>
        </p:nvSpPr>
        <p:spPr>
          <a:xfrm>
            <a:off x="2595183" y="325443"/>
            <a:ext cx="1588786" cy="369332"/>
          </a:xfrm>
          <a:prstGeom prst="rect">
            <a:avLst/>
          </a:prstGeom>
          <a:solidFill>
            <a:srgbClr val="FDA8A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rgbClr val="475281"/>
                </a:solidFill>
                <a:latin typeface="Aharoni"/>
                <a:ea typeface="Aharoni"/>
                <a:cs typeface="Aharoni"/>
                <a:sym typeface="Aharoni"/>
              </a:rPr>
              <a:t>Engagement</a:t>
            </a:r>
            <a:endParaRPr/>
          </a:p>
        </p:txBody>
      </p:sp>
      <p:sp>
        <p:nvSpPr>
          <p:cNvPr id="676" name="Google Shape;676;p15"/>
          <p:cNvSpPr txBox="1"/>
          <p:nvPr/>
        </p:nvSpPr>
        <p:spPr>
          <a:xfrm>
            <a:off x="4597620" y="325443"/>
            <a:ext cx="1423819" cy="369332"/>
          </a:xfrm>
          <a:prstGeom prst="rect">
            <a:avLst/>
          </a:prstGeom>
          <a:solidFill>
            <a:srgbClr val="FDA8A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rgbClr val="475281"/>
                </a:solidFill>
                <a:latin typeface="Aharoni"/>
                <a:ea typeface="Aharoni"/>
                <a:cs typeface="Aharoni"/>
                <a:sym typeface="Aharoni"/>
              </a:rPr>
              <a:t>Conversion</a:t>
            </a:r>
            <a:endParaRPr/>
          </a:p>
        </p:txBody>
      </p:sp>
      <p:sp>
        <p:nvSpPr>
          <p:cNvPr id="677" name="Google Shape;677;p15"/>
          <p:cNvSpPr txBox="1"/>
          <p:nvPr/>
        </p:nvSpPr>
        <p:spPr>
          <a:xfrm>
            <a:off x="7023916" y="325443"/>
            <a:ext cx="1387625" cy="369328"/>
          </a:xfrm>
          <a:prstGeom prst="rect">
            <a:avLst/>
          </a:prstGeom>
          <a:solidFill>
            <a:srgbClr val="FDA8A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800">
                <a:solidFill>
                  <a:srgbClr val="475281"/>
                </a:solidFill>
                <a:latin typeface="Aharoni"/>
                <a:ea typeface="Aharoni"/>
                <a:cs typeface="Aharoni"/>
                <a:sym typeface="Aharoni"/>
              </a:rPr>
              <a:t>Delight</a:t>
            </a:r>
            <a:endParaRPr/>
          </a:p>
        </p:txBody>
      </p:sp>
      <p:cxnSp>
        <p:nvCxnSpPr>
          <p:cNvPr id="678" name="Google Shape;678;p15"/>
          <p:cNvCxnSpPr/>
          <p:nvPr/>
        </p:nvCxnSpPr>
        <p:spPr>
          <a:xfrm flipH="1" rot="10800000">
            <a:off x="704837" y="1661300"/>
            <a:ext cx="369243" cy="1169783"/>
          </a:xfrm>
          <a:prstGeom prst="straightConnector1">
            <a:avLst/>
          </a:prstGeom>
          <a:noFill/>
          <a:ln cap="flat" cmpd="sng" w="28575">
            <a:solidFill>
              <a:srgbClr val="373F63"/>
            </a:solidFill>
            <a:prstDash val="solid"/>
            <a:miter lim="800000"/>
            <a:headEnd len="sm" w="sm" type="none"/>
            <a:tailEnd len="sm" w="sm" type="none"/>
          </a:ln>
        </p:spPr>
      </p:cxnSp>
      <p:cxnSp>
        <p:nvCxnSpPr>
          <p:cNvPr id="679" name="Google Shape;679;p15"/>
          <p:cNvCxnSpPr/>
          <p:nvPr/>
        </p:nvCxnSpPr>
        <p:spPr>
          <a:xfrm>
            <a:off x="1074079" y="1661300"/>
            <a:ext cx="372518" cy="2926278"/>
          </a:xfrm>
          <a:prstGeom prst="straightConnector1">
            <a:avLst/>
          </a:prstGeom>
          <a:noFill/>
          <a:ln cap="flat" cmpd="sng" w="28575">
            <a:solidFill>
              <a:srgbClr val="373F63"/>
            </a:solidFill>
            <a:prstDash val="solid"/>
            <a:miter lim="800000"/>
            <a:headEnd len="sm" w="sm" type="none"/>
            <a:tailEnd len="sm" w="sm" type="none"/>
          </a:ln>
        </p:spPr>
      </p:cxnSp>
      <p:sp>
        <p:nvSpPr>
          <p:cNvPr id="680" name="Google Shape;680;p15"/>
          <p:cNvSpPr txBox="1"/>
          <p:nvPr/>
        </p:nvSpPr>
        <p:spPr>
          <a:xfrm>
            <a:off x="268052" y="2996908"/>
            <a:ext cx="95090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Product</a:t>
            </a:r>
            <a:endParaRPr/>
          </a:p>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Awareness</a:t>
            </a:r>
            <a:endParaRPr/>
          </a:p>
        </p:txBody>
      </p:sp>
      <p:sp>
        <p:nvSpPr>
          <p:cNvPr id="681" name="Google Shape;681;p15"/>
          <p:cNvSpPr txBox="1"/>
          <p:nvPr/>
        </p:nvSpPr>
        <p:spPr>
          <a:xfrm>
            <a:off x="23695" y="865430"/>
            <a:ext cx="172937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Product</a:t>
            </a:r>
            <a:endParaRPr/>
          </a:p>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Awareness through reviews and online communities</a:t>
            </a:r>
            <a:endParaRPr/>
          </a:p>
        </p:txBody>
      </p:sp>
      <p:sp>
        <p:nvSpPr>
          <p:cNvPr id="682" name="Google Shape;682;p15"/>
          <p:cNvSpPr txBox="1"/>
          <p:nvPr/>
        </p:nvSpPr>
        <p:spPr>
          <a:xfrm>
            <a:off x="210848" y="4880880"/>
            <a:ext cx="179432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Product</a:t>
            </a:r>
            <a:endParaRPr/>
          </a:p>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Awareness through friends, families and offline marketing</a:t>
            </a:r>
            <a:endParaRPr/>
          </a:p>
        </p:txBody>
      </p:sp>
      <p:cxnSp>
        <p:nvCxnSpPr>
          <p:cNvPr id="683" name="Google Shape;683;p15"/>
          <p:cNvCxnSpPr/>
          <p:nvPr/>
        </p:nvCxnSpPr>
        <p:spPr>
          <a:xfrm flipH="1" rot="10800000">
            <a:off x="1446598" y="3215500"/>
            <a:ext cx="475741" cy="1372079"/>
          </a:xfrm>
          <a:prstGeom prst="straightConnector1">
            <a:avLst/>
          </a:prstGeom>
          <a:noFill/>
          <a:ln cap="flat" cmpd="sng" w="28575">
            <a:solidFill>
              <a:srgbClr val="373F63"/>
            </a:solidFill>
            <a:prstDash val="solid"/>
            <a:miter lim="800000"/>
            <a:headEnd len="sm" w="sm" type="none"/>
            <a:tailEnd len="sm" w="sm" type="none"/>
          </a:ln>
        </p:spPr>
      </p:cxnSp>
      <p:sp>
        <p:nvSpPr>
          <p:cNvPr id="684" name="Google Shape;684;p15"/>
          <p:cNvSpPr txBox="1"/>
          <p:nvPr/>
        </p:nvSpPr>
        <p:spPr>
          <a:xfrm>
            <a:off x="1170956" y="1947651"/>
            <a:ext cx="1444112"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Product</a:t>
            </a:r>
            <a:endParaRPr/>
          </a:p>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Awareness through Search Engine/social media</a:t>
            </a:r>
            <a:endParaRPr/>
          </a:p>
        </p:txBody>
      </p:sp>
      <p:cxnSp>
        <p:nvCxnSpPr>
          <p:cNvPr id="685" name="Google Shape;685;p15"/>
          <p:cNvCxnSpPr/>
          <p:nvPr/>
        </p:nvCxnSpPr>
        <p:spPr>
          <a:xfrm flipH="1" rot="10800000">
            <a:off x="1922338" y="1661301"/>
            <a:ext cx="1062751" cy="1554197"/>
          </a:xfrm>
          <a:prstGeom prst="straightConnector1">
            <a:avLst/>
          </a:prstGeom>
          <a:noFill/>
          <a:ln cap="flat" cmpd="sng" w="28575">
            <a:solidFill>
              <a:srgbClr val="373F63"/>
            </a:solidFill>
            <a:prstDash val="solid"/>
            <a:miter lim="800000"/>
            <a:headEnd len="sm" w="sm" type="none"/>
            <a:tailEnd len="sm" w="sm" type="none"/>
          </a:ln>
        </p:spPr>
      </p:cxnSp>
      <p:sp>
        <p:nvSpPr>
          <p:cNvPr id="686" name="Google Shape;686;p15"/>
          <p:cNvSpPr txBox="1"/>
          <p:nvPr/>
        </p:nvSpPr>
        <p:spPr>
          <a:xfrm>
            <a:off x="3055470" y="890589"/>
            <a:ext cx="1303325"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1200">
                <a:solidFill>
                  <a:srgbClr val="FC796F"/>
                </a:solidFill>
                <a:latin typeface="Trebuchet MS"/>
                <a:ea typeface="Trebuchet MS"/>
                <a:cs typeface="Trebuchet MS"/>
                <a:sym typeface="Trebuchet MS"/>
              </a:rPr>
              <a:t>Customer Engagement with Brand/product online</a:t>
            </a:r>
            <a:endParaRPr/>
          </a:p>
        </p:txBody>
      </p:sp>
      <p:sp>
        <p:nvSpPr>
          <p:cNvPr id="687" name="Google Shape;687;p15"/>
          <p:cNvSpPr txBox="1"/>
          <p:nvPr/>
        </p:nvSpPr>
        <p:spPr>
          <a:xfrm>
            <a:off x="2605903" y="4670443"/>
            <a:ext cx="183648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Customer Engagement with Brand/product offline, via stores and local shops</a:t>
            </a:r>
            <a:endParaRPr/>
          </a:p>
        </p:txBody>
      </p:sp>
      <p:cxnSp>
        <p:nvCxnSpPr>
          <p:cNvPr id="688" name="Google Shape;688;p15"/>
          <p:cNvCxnSpPr/>
          <p:nvPr/>
        </p:nvCxnSpPr>
        <p:spPr>
          <a:xfrm>
            <a:off x="2999213" y="1661300"/>
            <a:ext cx="372518" cy="2926278"/>
          </a:xfrm>
          <a:prstGeom prst="straightConnector1">
            <a:avLst/>
          </a:prstGeom>
          <a:noFill/>
          <a:ln cap="flat" cmpd="sng" w="28575">
            <a:solidFill>
              <a:srgbClr val="373F63"/>
            </a:solidFill>
            <a:prstDash val="solid"/>
            <a:miter lim="800000"/>
            <a:headEnd len="sm" w="sm" type="none"/>
            <a:tailEnd len="sm" w="sm" type="none"/>
          </a:ln>
        </p:spPr>
      </p:cxnSp>
      <p:cxnSp>
        <p:nvCxnSpPr>
          <p:cNvPr id="689" name="Google Shape;689;p15"/>
          <p:cNvCxnSpPr>
            <a:endCxn id="690" idx="3"/>
          </p:cNvCxnSpPr>
          <p:nvPr/>
        </p:nvCxnSpPr>
        <p:spPr>
          <a:xfrm flipH="1" rot="10800000">
            <a:off x="3377286" y="2146050"/>
            <a:ext cx="1342800" cy="2405100"/>
          </a:xfrm>
          <a:prstGeom prst="straightConnector1">
            <a:avLst/>
          </a:prstGeom>
          <a:noFill/>
          <a:ln cap="flat" cmpd="sng" w="28575">
            <a:solidFill>
              <a:srgbClr val="373F63"/>
            </a:solidFill>
            <a:prstDash val="solid"/>
            <a:miter lim="800000"/>
            <a:headEnd len="sm" w="sm" type="none"/>
            <a:tailEnd len="sm" w="sm" type="none"/>
          </a:ln>
        </p:spPr>
      </p:cxnSp>
      <p:cxnSp>
        <p:nvCxnSpPr>
          <p:cNvPr id="691" name="Google Shape;691;p15"/>
          <p:cNvCxnSpPr/>
          <p:nvPr/>
        </p:nvCxnSpPr>
        <p:spPr>
          <a:xfrm>
            <a:off x="4354074" y="2831083"/>
            <a:ext cx="978914" cy="2049797"/>
          </a:xfrm>
          <a:prstGeom prst="straightConnector1">
            <a:avLst/>
          </a:prstGeom>
          <a:noFill/>
          <a:ln cap="flat" cmpd="sng" w="28575">
            <a:solidFill>
              <a:srgbClr val="373F63"/>
            </a:solidFill>
            <a:prstDash val="solid"/>
            <a:miter lim="800000"/>
            <a:headEnd len="sm" w="sm" type="none"/>
            <a:tailEnd len="sm" w="sm" type="none"/>
          </a:ln>
        </p:spPr>
      </p:cxnSp>
      <p:sp>
        <p:nvSpPr>
          <p:cNvPr id="692" name="Google Shape;692;p15"/>
          <p:cNvSpPr txBox="1"/>
          <p:nvPr/>
        </p:nvSpPr>
        <p:spPr>
          <a:xfrm>
            <a:off x="4439563" y="1253768"/>
            <a:ext cx="130332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Customer buying the product online</a:t>
            </a:r>
            <a:endParaRPr/>
          </a:p>
        </p:txBody>
      </p:sp>
      <p:sp>
        <p:nvSpPr>
          <p:cNvPr id="693" name="Google Shape;693;p15"/>
          <p:cNvSpPr txBox="1"/>
          <p:nvPr/>
        </p:nvSpPr>
        <p:spPr>
          <a:xfrm>
            <a:off x="4347904" y="5193534"/>
            <a:ext cx="21496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Customer buying the product offline, in stores and shopping centres</a:t>
            </a:r>
            <a:endParaRPr/>
          </a:p>
        </p:txBody>
      </p:sp>
      <p:cxnSp>
        <p:nvCxnSpPr>
          <p:cNvPr id="694" name="Google Shape;694;p15"/>
          <p:cNvCxnSpPr>
            <a:stCxn id="690" idx="2"/>
          </p:cNvCxnSpPr>
          <p:nvPr/>
        </p:nvCxnSpPr>
        <p:spPr>
          <a:xfrm flipH="1" rot="10800000">
            <a:off x="4696580" y="1804318"/>
            <a:ext cx="1847400" cy="266400"/>
          </a:xfrm>
          <a:prstGeom prst="straightConnector1">
            <a:avLst/>
          </a:prstGeom>
          <a:noFill/>
          <a:ln cap="flat" cmpd="sng" w="28575">
            <a:solidFill>
              <a:srgbClr val="373F63"/>
            </a:solidFill>
            <a:prstDash val="solid"/>
            <a:miter lim="800000"/>
            <a:headEnd len="sm" w="sm" type="none"/>
            <a:tailEnd len="sm" w="sm" type="none"/>
          </a:ln>
        </p:spPr>
      </p:cxnSp>
      <p:sp>
        <p:nvSpPr>
          <p:cNvPr id="695" name="Google Shape;695;p15"/>
          <p:cNvSpPr txBox="1"/>
          <p:nvPr/>
        </p:nvSpPr>
        <p:spPr>
          <a:xfrm>
            <a:off x="6706115" y="1334940"/>
            <a:ext cx="1606281"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Customer will review the product online and become the promoter for Nykaa</a:t>
            </a:r>
            <a:endParaRPr/>
          </a:p>
        </p:txBody>
      </p:sp>
      <p:cxnSp>
        <p:nvCxnSpPr>
          <p:cNvPr id="696" name="Google Shape;696;p15"/>
          <p:cNvCxnSpPr/>
          <p:nvPr/>
        </p:nvCxnSpPr>
        <p:spPr>
          <a:xfrm>
            <a:off x="5332988" y="4879886"/>
            <a:ext cx="1257793" cy="347085"/>
          </a:xfrm>
          <a:prstGeom prst="straightConnector1">
            <a:avLst/>
          </a:prstGeom>
          <a:noFill/>
          <a:ln cap="flat" cmpd="sng" w="28575">
            <a:solidFill>
              <a:srgbClr val="373F63"/>
            </a:solidFill>
            <a:prstDash val="solid"/>
            <a:miter lim="800000"/>
            <a:headEnd len="sm" w="sm" type="none"/>
            <a:tailEnd len="sm" w="sm" type="none"/>
          </a:ln>
        </p:spPr>
      </p:cxnSp>
      <p:sp>
        <p:nvSpPr>
          <p:cNvPr id="697" name="Google Shape;697;p15"/>
          <p:cNvSpPr txBox="1"/>
          <p:nvPr/>
        </p:nvSpPr>
        <p:spPr>
          <a:xfrm>
            <a:off x="6530162" y="2465790"/>
            <a:ext cx="14866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Customer will participate in online campaign to promote our brand</a:t>
            </a:r>
            <a:endParaRPr/>
          </a:p>
        </p:txBody>
      </p:sp>
      <p:sp>
        <p:nvSpPr>
          <p:cNvPr id="698" name="Google Shape;698;p15"/>
          <p:cNvSpPr txBox="1"/>
          <p:nvPr/>
        </p:nvSpPr>
        <p:spPr>
          <a:xfrm>
            <a:off x="6742969" y="4836629"/>
            <a:ext cx="1817526"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Visiting stores for a physical feedback and trials, getting exposed to COVID-19</a:t>
            </a:r>
            <a:endParaRPr/>
          </a:p>
        </p:txBody>
      </p:sp>
      <p:sp>
        <p:nvSpPr>
          <p:cNvPr id="699" name="Google Shape;699;p15"/>
          <p:cNvSpPr txBox="1"/>
          <p:nvPr/>
        </p:nvSpPr>
        <p:spPr>
          <a:xfrm>
            <a:off x="6497529" y="3520989"/>
            <a:ext cx="156415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N" sz="1200">
                <a:solidFill>
                  <a:srgbClr val="FC796F"/>
                </a:solidFill>
                <a:latin typeface="Trebuchet MS"/>
                <a:ea typeface="Trebuchet MS"/>
                <a:cs typeface="Trebuchet MS"/>
                <a:sym typeface="Trebuchet MS"/>
              </a:rPr>
              <a:t>Staying safe and healthy, while avoiding physical contact</a:t>
            </a:r>
            <a:endParaRPr/>
          </a:p>
        </p:txBody>
      </p:sp>
      <p:sp>
        <p:nvSpPr>
          <p:cNvPr id="700" name="Google Shape;700;p15"/>
          <p:cNvSpPr/>
          <p:nvPr/>
        </p:nvSpPr>
        <p:spPr>
          <a:xfrm>
            <a:off x="985011" y="1591229"/>
            <a:ext cx="160507" cy="213073"/>
          </a:xfrm>
          <a:prstGeom prst="ellipse">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1" name="Google Shape;701;p15"/>
          <p:cNvSpPr/>
          <p:nvPr/>
        </p:nvSpPr>
        <p:spPr>
          <a:xfrm>
            <a:off x="2914238" y="1553222"/>
            <a:ext cx="160507" cy="213073"/>
          </a:xfrm>
          <a:prstGeom prst="ellipse">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p15"/>
          <p:cNvSpPr/>
          <p:nvPr/>
        </p:nvSpPr>
        <p:spPr>
          <a:xfrm>
            <a:off x="4696580" y="1964181"/>
            <a:ext cx="160507" cy="213073"/>
          </a:xfrm>
          <a:prstGeom prst="ellipse">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2" name="Google Shape;702;p15"/>
          <p:cNvSpPr/>
          <p:nvPr/>
        </p:nvSpPr>
        <p:spPr>
          <a:xfrm>
            <a:off x="6497529" y="1697764"/>
            <a:ext cx="160507" cy="213073"/>
          </a:xfrm>
          <a:prstGeom prst="ellipse">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15"/>
          <p:cNvSpPr/>
          <p:nvPr/>
        </p:nvSpPr>
        <p:spPr>
          <a:xfrm>
            <a:off x="1365487" y="4451483"/>
            <a:ext cx="160507" cy="213073"/>
          </a:xfrm>
          <a:prstGeom prst="ellipse">
            <a:avLst/>
          </a:prstGeom>
          <a:solidFill>
            <a:srgbClr val="C0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15"/>
          <p:cNvSpPr/>
          <p:nvPr/>
        </p:nvSpPr>
        <p:spPr>
          <a:xfrm>
            <a:off x="5252735" y="4773351"/>
            <a:ext cx="160507" cy="213073"/>
          </a:xfrm>
          <a:prstGeom prst="ellipse">
            <a:avLst/>
          </a:prstGeom>
          <a:solidFill>
            <a:srgbClr val="C0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15"/>
          <p:cNvSpPr/>
          <p:nvPr/>
        </p:nvSpPr>
        <p:spPr>
          <a:xfrm>
            <a:off x="3284555" y="4441589"/>
            <a:ext cx="160507" cy="213073"/>
          </a:xfrm>
          <a:prstGeom prst="ellipse">
            <a:avLst/>
          </a:prstGeom>
          <a:solidFill>
            <a:srgbClr val="C0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15"/>
          <p:cNvSpPr/>
          <p:nvPr/>
        </p:nvSpPr>
        <p:spPr>
          <a:xfrm>
            <a:off x="1817466" y="3112334"/>
            <a:ext cx="160507" cy="213073"/>
          </a:xfrm>
          <a:prstGeom prst="ellipse">
            <a:avLst/>
          </a:prstGeom>
          <a:solidFill>
            <a:srgbClr val="FFFF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15"/>
          <p:cNvSpPr/>
          <p:nvPr/>
        </p:nvSpPr>
        <p:spPr>
          <a:xfrm>
            <a:off x="6505856" y="5135971"/>
            <a:ext cx="160507" cy="213073"/>
          </a:xfrm>
          <a:prstGeom prst="ellipse">
            <a:avLst/>
          </a:prstGeom>
          <a:solidFill>
            <a:srgbClr val="C0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708" name="Google Shape;708;p15"/>
          <p:cNvCxnSpPr/>
          <p:nvPr/>
        </p:nvCxnSpPr>
        <p:spPr>
          <a:xfrm>
            <a:off x="210848" y="6159615"/>
            <a:ext cx="8742083" cy="0"/>
          </a:xfrm>
          <a:prstGeom prst="straightConnector1">
            <a:avLst/>
          </a:prstGeom>
          <a:noFill/>
          <a:ln cap="flat" cmpd="sng" w="9525">
            <a:solidFill>
              <a:srgbClr val="FDDFAB"/>
            </a:solidFill>
            <a:prstDash val="solid"/>
            <a:miter lim="800000"/>
            <a:headEnd len="sm" w="sm" type="none"/>
            <a:tailEnd len="sm" w="sm" type="none"/>
          </a:ln>
        </p:spPr>
      </p:cxnSp>
      <p:sp>
        <p:nvSpPr>
          <p:cNvPr id="709" name="Google Shape;709;p15"/>
          <p:cNvSpPr/>
          <p:nvPr/>
        </p:nvSpPr>
        <p:spPr>
          <a:xfrm>
            <a:off x="459920" y="6271671"/>
            <a:ext cx="160507" cy="213073"/>
          </a:xfrm>
          <a:prstGeom prst="ellipse">
            <a:avLst/>
          </a:prstGeom>
          <a:solidFill>
            <a:srgbClr val="92D05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15"/>
          <p:cNvSpPr/>
          <p:nvPr/>
        </p:nvSpPr>
        <p:spPr>
          <a:xfrm>
            <a:off x="3313516" y="6276490"/>
            <a:ext cx="160507" cy="213073"/>
          </a:xfrm>
          <a:prstGeom prst="ellipse">
            <a:avLst/>
          </a:prstGeom>
          <a:solidFill>
            <a:srgbClr val="FFFF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15"/>
          <p:cNvSpPr/>
          <p:nvPr/>
        </p:nvSpPr>
        <p:spPr>
          <a:xfrm>
            <a:off x="6361370" y="6271671"/>
            <a:ext cx="160507" cy="213073"/>
          </a:xfrm>
          <a:prstGeom prst="ellipse">
            <a:avLst/>
          </a:prstGeom>
          <a:solidFill>
            <a:srgbClr val="C00000"/>
          </a:solidFill>
          <a:ln>
            <a:noFill/>
          </a:ln>
          <a:effectLst>
            <a:outerShdw blurRad="44450" algn="ctr" dir="5400000" dist="27940">
              <a:srgbClr val="000000">
                <a:alpha val="31764"/>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2" name="Google Shape;712;p15"/>
          <p:cNvSpPr txBox="1"/>
          <p:nvPr/>
        </p:nvSpPr>
        <p:spPr>
          <a:xfrm>
            <a:off x="669730" y="6201842"/>
            <a:ext cx="192544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1800">
                <a:solidFill>
                  <a:srgbClr val="373F63"/>
                </a:solidFill>
                <a:latin typeface="Aharoni"/>
                <a:ea typeface="Aharoni"/>
                <a:cs typeface="Aharoni"/>
                <a:sym typeface="Aharoni"/>
              </a:rPr>
              <a:t>Best Possibility</a:t>
            </a:r>
            <a:endParaRPr/>
          </a:p>
        </p:txBody>
      </p:sp>
      <p:sp>
        <p:nvSpPr>
          <p:cNvPr id="713" name="Google Shape;713;p15"/>
          <p:cNvSpPr txBox="1"/>
          <p:nvPr/>
        </p:nvSpPr>
        <p:spPr>
          <a:xfrm>
            <a:off x="3593866" y="6228770"/>
            <a:ext cx="211388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1800">
                <a:solidFill>
                  <a:srgbClr val="373F63"/>
                </a:solidFill>
                <a:latin typeface="Aharoni"/>
                <a:ea typeface="Aharoni"/>
                <a:cs typeface="Aharoni"/>
                <a:sym typeface="Aharoni"/>
              </a:rPr>
              <a:t>Good Possibility</a:t>
            </a:r>
            <a:endParaRPr/>
          </a:p>
        </p:txBody>
      </p:sp>
      <p:sp>
        <p:nvSpPr>
          <p:cNvPr id="714" name="Google Shape;714;p15"/>
          <p:cNvSpPr txBox="1"/>
          <p:nvPr/>
        </p:nvSpPr>
        <p:spPr>
          <a:xfrm>
            <a:off x="6518001" y="6211276"/>
            <a:ext cx="22241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1800">
                <a:solidFill>
                  <a:srgbClr val="373F63"/>
                </a:solidFill>
                <a:latin typeface="Aharoni"/>
                <a:ea typeface="Aharoni"/>
                <a:cs typeface="Aharoni"/>
                <a:sym typeface="Aharoni"/>
              </a:rPr>
              <a:t>Worst Possibility</a:t>
            </a:r>
            <a:endParaRPr/>
          </a:p>
        </p:txBody>
      </p:sp>
      <p:pic>
        <p:nvPicPr>
          <p:cNvPr id="715" name="Google Shape;715;p15"/>
          <p:cNvPicPr preferRelativeResize="0"/>
          <p:nvPr/>
        </p:nvPicPr>
        <p:blipFill rotWithShape="1">
          <a:blip r:embed="rId3">
            <a:alphaModFix/>
          </a:blip>
          <a:srcRect b="0" l="0" r="0" t="0"/>
          <a:stretch/>
        </p:blipFill>
        <p:spPr>
          <a:xfrm>
            <a:off x="8272582" y="1451418"/>
            <a:ext cx="329106" cy="483231"/>
          </a:xfrm>
          <a:prstGeom prst="rect">
            <a:avLst/>
          </a:prstGeom>
          <a:noFill/>
          <a:ln>
            <a:noFill/>
          </a:ln>
        </p:spPr>
      </p:pic>
      <p:pic>
        <p:nvPicPr>
          <p:cNvPr id="716" name="Google Shape;716;p15"/>
          <p:cNvPicPr preferRelativeResize="0"/>
          <p:nvPr/>
        </p:nvPicPr>
        <p:blipFill rotWithShape="1">
          <a:blip r:embed="rId4">
            <a:alphaModFix/>
          </a:blip>
          <a:srcRect b="0" l="0" r="0" t="0"/>
          <a:stretch/>
        </p:blipFill>
        <p:spPr>
          <a:xfrm>
            <a:off x="8221447" y="2660354"/>
            <a:ext cx="292626" cy="429667"/>
          </a:xfrm>
          <a:prstGeom prst="rect">
            <a:avLst/>
          </a:prstGeom>
          <a:noFill/>
          <a:ln>
            <a:noFill/>
          </a:ln>
        </p:spPr>
      </p:pic>
      <p:pic>
        <p:nvPicPr>
          <p:cNvPr id="717" name="Google Shape;717;p15"/>
          <p:cNvPicPr preferRelativeResize="0"/>
          <p:nvPr/>
        </p:nvPicPr>
        <p:blipFill rotWithShape="1">
          <a:blip r:embed="rId5">
            <a:alphaModFix/>
          </a:blip>
          <a:srcRect b="0" l="0" r="0" t="0"/>
          <a:stretch/>
        </p:blipFill>
        <p:spPr>
          <a:xfrm flipH="1">
            <a:off x="8278458" y="3598262"/>
            <a:ext cx="296209" cy="434928"/>
          </a:xfrm>
          <a:prstGeom prst="rect">
            <a:avLst/>
          </a:prstGeom>
          <a:noFill/>
          <a:ln>
            <a:noFill/>
          </a:ln>
        </p:spPr>
      </p:pic>
      <p:pic>
        <p:nvPicPr>
          <p:cNvPr id="718" name="Google Shape;718;p15"/>
          <p:cNvPicPr preferRelativeResize="0"/>
          <p:nvPr/>
        </p:nvPicPr>
        <p:blipFill rotWithShape="1">
          <a:blip r:embed="rId6">
            <a:alphaModFix/>
          </a:blip>
          <a:srcRect b="0" l="0" r="0" t="0"/>
          <a:stretch/>
        </p:blipFill>
        <p:spPr>
          <a:xfrm>
            <a:off x="8246467" y="5467048"/>
            <a:ext cx="392077" cy="575693"/>
          </a:xfrm>
          <a:prstGeom prst="rect">
            <a:avLst/>
          </a:prstGeom>
          <a:noFill/>
          <a:ln>
            <a:noFill/>
          </a:ln>
        </p:spPr>
      </p:pic>
      <p:pic>
        <p:nvPicPr>
          <p:cNvPr id="719" name="Google Shape;719;p15"/>
          <p:cNvPicPr preferRelativeResize="0"/>
          <p:nvPr/>
        </p:nvPicPr>
        <p:blipFill rotWithShape="1">
          <a:blip r:embed="rId7">
            <a:alphaModFix/>
          </a:blip>
          <a:srcRect b="0" l="0" r="0" t="0"/>
          <a:stretch/>
        </p:blipFill>
        <p:spPr>
          <a:xfrm>
            <a:off x="5615912" y="1244307"/>
            <a:ext cx="371187" cy="545020"/>
          </a:xfrm>
          <a:prstGeom prst="rect">
            <a:avLst/>
          </a:prstGeom>
          <a:noFill/>
          <a:ln>
            <a:noFill/>
          </a:ln>
        </p:spPr>
      </p:pic>
      <p:pic>
        <p:nvPicPr>
          <p:cNvPr id="720" name="Google Shape;720;p15"/>
          <p:cNvPicPr preferRelativeResize="0"/>
          <p:nvPr/>
        </p:nvPicPr>
        <p:blipFill rotWithShape="1">
          <a:blip r:embed="rId8">
            <a:alphaModFix/>
          </a:blip>
          <a:srcRect b="0" l="0" r="0" t="0"/>
          <a:stretch/>
        </p:blipFill>
        <p:spPr>
          <a:xfrm>
            <a:off x="4474741" y="4441589"/>
            <a:ext cx="421290" cy="618587"/>
          </a:xfrm>
          <a:prstGeom prst="rect">
            <a:avLst/>
          </a:prstGeom>
          <a:noFill/>
          <a:ln>
            <a:noFill/>
          </a:ln>
        </p:spPr>
      </p:pic>
      <p:pic>
        <p:nvPicPr>
          <p:cNvPr id="721" name="Google Shape;721;p15"/>
          <p:cNvPicPr preferRelativeResize="0"/>
          <p:nvPr/>
        </p:nvPicPr>
        <p:blipFill rotWithShape="1">
          <a:blip r:embed="rId9">
            <a:alphaModFix/>
          </a:blip>
          <a:srcRect b="0" l="0" r="0" t="0"/>
          <a:stretch/>
        </p:blipFill>
        <p:spPr>
          <a:xfrm>
            <a:off x="3406187" y="1964181"/>
            <a:ext cx="492524" cy="723181"/>
          </a:xfrm>
          <a:prstGeom prst="rect">
            <a:avLst/>
          </a:prstGeom>
          <a:noFill/>
          <a:ln>
            <a:noFill/>
          </a:ln>
        </p:spPr>
      </p:pic>
      <p:pic>
        <p:nvPicPr>
          <p:cNvPr id="722" name="Google Shape;722;p15"/>
          <p:cNvPicPr preferRelativeResize="0"/>
          <p:nvPr/>
        </p:nvPicPr>
        <p:blipFill rotWithShape="1">
          <a:blip r:embed="rId10">
            <a:alphaModFix/>
          </a:blip>
          <a:srcRect b="0" l="0" r="0" t="0"/>
          <a:stretch/>
        </p:blipFill>
        <p:spPr>
          <a:xfrm>
            <a:off x="3355882" y="5354890"/>
            <a:ext cx="437367" cy="642193"/>
          </a:xfrm>
          <a:prstGeom prst="rect">
            <a:avLst/>
          </a:prstGeom>
          <a:noFill/>
          <a:ln>
            <a:noFill/>
          </a:ln>
        </p:spPr>
      </p:pic>
      <p:pic>
        <p:nvPicPr>
          <p:cNvPr id="723" name="Google Shape;723;p15"/>
          <p:cNvPicPr preferRelativeResize="0"/>
          <p:nvPr/>
        </p:nvPicPr>
        <p:blipFill rotWithShape="1">
          <a:blip r:embed="rId11">
            <a:alphaModFix/>
          </a:blip>
          <a:srcRect b="0" l="0" r="0" t="0"/>
          <a:stretch/>
        </p:blipFill>
        <p:spPr>
          <a:xfrm>
            <a:off x="1741422" y="852534"/>
            <a:ext cx="424186" cy="622839"/>
          </a:xfrm>
          <a:prstGeom prst="rect">
            <a:avLst/>
          </a:prstGeom>
          <a:noFill/>
          <a:ln>
            <a:noFill/>
          </a:ln>
        </p:spPr>
      </p:pic>
      <p:graphicFrame>
        <p:nvGraphicFramePr>
          <p:cNvPr id="724" name="Google Shape;724;p15"/>
          <p:cNvGraphicFramePr/>
          <p:nvPr/>
        </p:nvGraphicFramePr>
        <p:xfrm>
          <a:off x="9121321" y="1334940"/>
          <a:ext cx="2788227" cy="4993278"/>
        </p:xfrm>
        <a:graphic>
          <a:graphicData uri="http://schemas.openxmlformats.org/drawingml/2006/chart">
            <c:chart r:id="rId12"/>
          </a:graphicData>
        </a:graphic>
      </p:graphicFrame>
      <p:sp>
        <p:nvSpPr>
          <p:cNvPr id="725" name="Google Shape;725;p15"/>
          <p:cNvSpPr txBox="1"/>
          <p:nvPr/>
        </p:nvSpPr>
        <p:spPr>
          <a:xfrm>
            <a:off x="8203510" y="641632"/>
            <a:ext cx="4494136"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FDDFAB"/>
                </a:solidFill>
                <a:latin typeface="Aharoni"/>
                <a:ea typeface="Aharoni"/>
                <a:cs typeface="Aharoni"/>
                <a:sym typeface="Aharoni"/>
              </a:rPr>
              <a:t>Shift in </a:t>
            </a:r>
            <a:r>
              <a:rPr b="1" i="0" lang="en-IN" sz="3500" u="none" cap="none" strike="noStrike">
                <a:solidFill>
                  <a:srgbClr val="FDDFAB"/>
                </a:solidFill>
                <a:latin typeface="Aharoni"/>
                <a:ea typeface="Aharoni"/>
                <a:cs typeface="Aharoni"/>
                <a:sym typeface="Aharoni"/>
              </a:rPr>
              <a:t>Medium</a:t>
            </a:r>
            <a:endParaRPr b="1" i="0" sz="3500" u="none" cap="none" strike="noStrike">
              <a:solidFill>
                <a:srgbClr val="FDDFAB"/>
              </a:solidFill>
              <a:latin typeface="Aharoni"/>
              <a:ea typeface="Aharoni"/>
              <a:cs typeface="Aharoni"/>
              <a:sym typeface="Aharoni"/>
            </a:endParaRPr>
          </a:p>
        </p:txBody>
      </p:sp>
      <p:pic>
        <p:nvPicPr>
          <p:cNvPr id="726" name="Google Shape;726;p15"/>
          <p:cNvPicPr preferRelativeResize="0"/>
          <p:nvPr/>
        </p:nvPicPr>
        <p:blipFill rotWithShape="1">
          <a:blip r:embed="rId13">
            <a:alphaModFix/>
          </a:blip>
          <a:srcRect b="0" l="0" r="0" t="0"/>
          <a:stretch/>
        </p:blipFill>
        <p:spPr>
          <a:xfrm>
            <a:off x="10997228" y="121153"/>
            <a:ext cx="822754" cy="365303"/>
          </a:xfrm>
          <a:prstGeom prst="rect">
            <a:avLst/>
          </a:prstGeom>
          <a:noFill/>
          <a:ln>
            <a:noFill/>
          </a:ln>
        </p:spPr>
      </p:pic>
      <p:pic>
        <p:nvPicPr>
          <p:cNvPr id="727" name="Google Shape;727;p15"/>
          <p:cNvPicPr preferRelativeResize="0"/>
          <p:nvPr/>
        </p:nvPicPr>
        <p:blipFill rotWithShape="1">
          <a:blip r:embed="rId14">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grpSp>
        <p:nvGrpSpPr>
          <p:cNvPr id="733" name="Google Shape;733;p16"/>
          <p:cNvGrpSpPr/>
          <p:nvPr/>
        </p:nvGrpSpPr>
        <p:grpSpPr>
          <a:xfrm>
            <a:off x="371975" y="933450"/>
            <a:ext cx="5457325" cy="5441146"/>
            <a:chOff x="1825800" y="1651625"/>
            <a:chExt cx="568125" cy="591775"/>
          </a:xfrm>
        </p:grpSpPr>
        <p:sp>
          <p:nvSpPr>
            <p:cNvPr id="734" name="Google Shape;734;p16"/>
            <p:cNvSpPr/>
            <p:nvPr/>
          </p:nvSpPr>
          <p:spPr>
            <a:xfrm>
              <a:off x="1898925" y="1777225"/>
              <a:ext cx="370875" cy="370500"/>
            </a:xfrm>
            <a:custGeom>
              <a:rect b="b" l="l" r="r" t="t"/>
              <a:pathLst>
                <a:path extrusionOk="0" h="14820" w="14835">
                  <a:moveTo>
                    <a:pt x="7417" y="0"/>
                  </a:moveTo>
                  <a:cubicBezTo>
                    <a:pt x="3338" y="0"/>
                    <a:pt x="23" y="3300"/>
                    <a:pt x="9" y="7382"/>
                  </a:cubicBezTo>
                  <a:cubicBezTo>
                    <a:pt x="1" y="9347"/>
                    <a:pt x="774" y="11235"/>
                    <a:pt x="2160" y="12630"/>
                  </a:cubicBezTo>
                  <a:cubicBezTo>
                    <a:pt x="3543" y="14025"/>
                    <a:pt x="5425" y="14811"/>
                    <a:pt x="7391" y="14819"/>
                  </a:cubicBezTo>
                  <a:cubicBezTo>
                    <a:pt x="7399" y="14819"/>
                    <a:pt x="7407" y="14819"/>
                    <a:pt x="7415" y="14819"/>
                  </a:cubicBezTo>
                  <a:cubicBezTo>
                    <a:pt x="9371" y="14819"/>
                    <a:pt x="11248" y="14046"/>
                    <a:pt x="12637" y="12668"/>
                  </a:cubicBezTo>
                  <a:cubicBezTo>
                    <a:pt x="14032" y="11283"/>
                    <a:pt x="14820" y="9402"/>
                    <a:pt x="14826" y="7437"/>
                  </a:cubicBezTo>
                  <a:cubicBezTo>
                    <a:pt x="14834" y="5472"/>
                    <a:pt x="14061" y="3584"/>
                    <a:pt x="12675" y="2189"/>
                  </a:cubicBezTo>
                  <a:cubicBezTo>
                    <a:pt x="11292" y="795"/>
                    <a:pt x="9410" y="8"/>
                    <a:pt x="7444" y="0"/>
                  </a:cubicBezTo>
                  <a:cubicBezTo>
                    <a:pt x="7435" y="0"/>
                    <a:pt x="7426" y="0"/>
                    <a:pt x="7417" y="0"/>
                  </a:cubicBezTo>
                  <a:close/>
                </a:path>
              </a:pathLst>
            </a:custGeom>
            <a:solidFill>
              <a:srgbClr val="D0CECE">
                <a:alpha val="65882"/>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5" name="Google Shape;735;p16"/>
            <p:cNvSpPr/>
            <p:nvPr/>
          </p:nvSpPr>
          <p:spPr>
            <a:xfrm>
              <a:off x="2121325" y="1651625"/>
              <a:ext cx="272600" cy="287950"/>
            </a:xfrm>
            <a:custGeom>
              <a:rect b="b" l="l" r="r" t="t"/>
              <a:pathLst>
                <a:path extrusionOk="0" h="11518" w="10904">
                  <a:moveTo>
                    <a:pt x="2" y="1"/>
                  </a:moveTo>
                  <a:lnTo>
                    <a:pt x="0" y="11518"/>
                  </a:lnTo>
                  <a:lnTo>
                    <a:pt x="10904" y="11518"/>
                  </a:lnTo>
                  <a:cubicBezTo>
                    <a:pt x="10391" y="5596"/>
                    <a:pt x="5836" y="826"/>
                    <a:pt x="2" y="1"/>
                  </a:cubicBezTo>
                  <a:close/>
                </a:path>
              </a:pathLst>
            </a:custGeom>
            <a:solidFill>
              <a:srgbClr val="373F63">
                <a:alpha val="8196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2400"/>
                <a:buFont typeface="Calibri"/>
                <a:buNone/>
              </a:pPr>
              <a:r>
                <a:t/>
              </a:r>
              <a:endParaRPr sz="2400">
                <a:solidFill>
                  <a:schemeClr val="dk1"/>
                </a:solidFill>
                <a:latin typeface="Calibri"/>
                <a:ea typeface="Calibri"/>
                <a:cs typeface="Calibri"/>
                <a:sym typeface="Calibri"/>
              </a:endParaRPr>
            </a:p>
          </p:txBody>
        </p:sp>
        <p:sp>
          <p:nvSpPr>
            <p:cNvPr id="736" name="Google Shape;736;p16"/>
            <p:cNvSpPr/>
            <p:nvPr/>
          </p:nvSpPr>
          <p:spPr>
            <a:xfrm>
              <a:off x="1825800" y="1987150"/>
              <a:ext cx="231900" cy="233575"/>
            </a:xfrm>
            <a:custGeom>
              <a:rect b="b" l="l" r="r" t="t"/>
              <a:pathLst>
                <a:path extrusionOk="0" h="9343" w="9276">
                  <a:moveTo>
                    <a:pt x="0" y="1"/>
                  </a:moveTo>
                  <a:cubicBezTo>
                    <a:pt x="465" y="4930"/>
                    <a:pt x="4350" y="8842"/>
                    <a:pt x="9275" y="9343"/>
                  </a:cubicBezTo>
                  <a:lnTo>
                    <a:pt x="9275" y="1"/>
                  </a:lnTo>
                  <a:close/>
                </a:path>
              </a:pathLst>
            </a:custGeom>
            <a:solidFill>
              <a:srgbClr val="FDDFAB">
                <a:alpha val="8196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7" name="Google Shape;737;p16"/>
            <p:cNvSpPr/>
            <p:nvPr/>
          </p:nvSpPr>
          <p:spPr>
            <a:xfrm>
              <a:off x="2121325" y="1987150"/>
              <a:ext cx="244350" cy="256250"/>
            </a:xfrm>
            <a:custGeom>
              <a:rect b="b" l="l" r="r" t="t"/>
              <a:pathLst>
                <a:path extrusionOk="0" h="10250" w="9774">
                  <a:moveTo>
                    <a:pt x="0" y="1"/>
                  </a:moveTo>
                  <a:lnTo>
                    <a:pt x="0" y="10249"/>
                  </a:lnTo>
                  <a:cubicBezTo>
                    <a:pt x="5200" y="9514"/>
                    <a:pt x="9280" y="5280"/>
                    <a:pt x="9773" y="1"/>
                  </a:cubicBezTo>
                  <a:close/>
                </a:path>
              </a:pathLst>
            </a:custGeom>
            <a:solidFill>
              <a:srgbClr val="716C6C">
                <a:alpha val="8196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8" name="Google Shape;738;p16"/>
            <p:cNvSpPr/>
            <p:nvPr/>
          </p:nvSpPr>
          <p:spPr>
            <a:xfrm>
              <a:off x="1851375" y="1730300"/>
              <a:ext cx="206325" cy="209275"/>
            </a:xfrm>
            <a:custGeom>
              <a:rect b="b" l="l" r="r" t="t"/>
              <a:pathLst>
                <a:path extrusionOk="0" h="8371" w="8253">
                  <a:moveTo>
                    <a:pt x="8252" y="1"/>
                  </a:moveTo>
                  <a:cubicBezTo>
                    <a:pt x="3865" y="441"/>
                    <a:pt x="383" y="3959"/>
                    <a:pt x="1" y="8371"/>
                  </a:cubicBezTo>
                  <a:lnTo>
                    <a:pt x="8252" y="8371"/>
                  </a:lnTo>
                  <a:lnTo>
                    <a:pt x="8252" y="1"/>
                  </a:lnTo>
                  <a:close/>
                </a:path>
              </a:pathLst>
            </a:custGeom>
            <a:solidFill>
              <a:srgbClr val="FF7C80">
                <a:alpha val="81960"/>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739" name="Google Shape;739;p16"/>
            <p:cNvSpPr/>
            <p:nvPr/>
          </p:nvSpPr>
          <p:spPr>
            <a:xfrm>
              <a:off x="1956875" y="1835225"/>
              <a:ext cx="254975" cy="254475"/>
            </a:xfrm>
            <a:custGeom>
              <a:rect b="b" l="l" r="r" t="t"/>
              <a:pathLst>
                <a:path extrusionOk="0" h="10179" w="10199">
                  <a:moveTo>
                    <a:pt x="5097" y="1"/>
                  </a:moveTo>
                  <a:cubicBezTo>
                    <a:pt x="2296" y="1"/>
                    <a:pt x="21" y="2267"/>
                    <a:pt x="10" y="5070"/>
                  </a:cubicBezTo>
                  <a:cubicBezTo>
                    <a:pt x="0" y="7882"/>
                    <a:pt x="2271" y="10169"/>
                    <a:pt x="5081" y="10179"/>
                  </a:cubicBezTo>
                  <a:cubicBezTo>
                    <a:pt x="5088" y="10179"/>
                    <a:pt x="5095" y="10179"/>
                    <a:pt x="5102" y="10179"/>
                  </a:cubicBezTo>
                  <a:cubicBezTo>
                    <a:pt x="7903" y="10179"/>
                    <a:pt x="10178" y="7912"/>
                    <a:pt x="10189" y="5109"/>
                  </a:cubicBezTo>
                  <a:cubicBezTo>
                    <a:pt x="10199" y="2297"/>
                    <a:pt x="7928" y="10"/>
                    <a:pt x="5118" y="1"/>
                  </a:cubicBezTo>
                  <a:cubicBezTo>
                    <a:pt x="5111" y="1"/>
                    <a:pt x="5104" y="1"/>
                    <a:pt x="5097" y="1"/>
                  </a:cubicBezTo>
                  <a:close/>
                </a:path>
              </a:pathLst>
            </a:custGeom>
            <a:solidFill>
              <a:srgbClr val="262626"/>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969595"/>
                </a:buClr>
                <a:buSzPts val="3600"/>
                <a:buFont typeface="Calibri"/>
                <a:buNone/>
              </a:pPr>
              <a:r>
                <a:rPr lang="en-IN" sz="3600">
                  <a:solidFill>
                    <a:srgbClr val="969595"/>
                  </a:solidFill>
                  <a:latin typeface="Calibri"/>
                  <a:ea typeface="Calibri"/>
                  <a:cs typeface="Calibri"/>
                  <a:sym typeface="Calibri"/>
                </a:rPr>
                <a:t>5,00,00,000</a:t>
              </a:r>
              <a:endParaRPr sz="3600">
                <a:solidFill>
                  <a:srgbClr val="969595"/>
                </a:solidFill>
                <a:latin typeface="Calibri"/>
                <a:ea typeface="Calibri"/>
                <a:cs typeface="Calibri"/>
                <a:sym typeface="Calibri"/>
              </a:endParaRPr>
            </a:p>
          </p:txBody>
        </p:sp>
      </p:grpSp>
      <p:sp>
        <p:nvSpPr>
          <p:cNvPr id="740" name="Google Shape;740;p16"/>
          <p:cNvSpPr txBox="1"/>
          <p:nvPr/>
        </p:nvSpPr>
        <p:spPr>
          <a:xfrm>
            <a:off x="-1201918" y="-100416"/>
            <a:ext cx="7620000" cy="162009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FDDFAB"/>
                </a:solidFill>
                <a:latin typeface="Aharoni"/>
                <a:ea typeface="Aharoni"/>
                <a:cs typeface="Aharoni"/>
                <a:sym typeface="Aharoni"/>
              </a:rPr>
              <a:t>CAMPAIGN BUDGET</a:t>
            </a:r>
            <a:endParaRPr/>
          </a:p>
        </p:txBody>
      </p:sp>
      <p:sp>
        <p:nvSpPr>
          <p:cNvPr id="741" name="Google Shape;741;p16"/>
          <p:cNvSpPr txBox="1"/>
          <p:nvPr/>
        </p:nvSpPr>
        <p:spPr>
          <a:xfrm rot="2763132">
            <a:off x="3216647" y="1888717"/>
            <a:ext cx="242934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2400">
                <a:solidFill>
                  <a:srgbClr val="FDDFAB"/>
                </a:solidFill>
                <a:latin typeface="Calibri"/>
                <a:ea typeface="Calibri"/>
                <a:cs typeface="Calibri"/>
                <a:sym typeface="Calibri"/>
              </a:rPr>
              <a:t>67% Social </a:t>
            </a:r>
            <a:endParaRPr/>
          </a:p>
          <a:p>
            <a:pPr indent="0" lvl="0" marL="0" marR="0" rtl="0" algn="ctr">
              <a:spcBef>
                <a:spcPts val="0"/>
              </a:spcBef>
              <a:spcAft>
                <a:spcPts val="0"/>
              </a:spcAft>
              <a:buNone/>
            </a:pPr>
            <a:r>
              <a:rPr lang="en-IN" sz="2400">
                <a:solidFill>
                  <a:srgbClr val="FDDFAB"/>
                </a:solidFill>
                <a:latin typeface="Calibri"/>
                <a:ea typeface="Calibri"/>
                <a:cs typeface="Calibri"/>
                <a:sym typeface="Calibri"/>
              </a:rPr>
              <a:t>Media Marketing</a:t>
            </a:r>
            <a:endParaRPr/>
          </a:p>
          <a:p>
            <a:pPr indent="0" lvl="0" marL="0" marR="0" rtl="0" algn="ctr">
              <a:spcBef>
                <a:spcPts val="0"/>
              </a:spcBef>
              <a:spcAft>
                <a:spcPts val="0"/>
              </a:spcAft>
              <a:buNone/>
            </a:pPr>
            <a:r>
              <a:t/>
            </a:r>
            <a:endParaRPr sz="2400">
              <a:solidFill>
                <a:srgbClr val="FDDFAB"/>
              </a:solidFill>
              <a:latin typeface="Calibri"/>
              <a:ea typeface="Calibri"/>
              <a:cs typeface="Calibri"/>
              <a:sym typeface="Calibri"/>
            </a:endParaRPr>
          </a:p>
        </p:txBody>
      </p:sp>
      <p:sp>
        <p:nvSpPr>
          <p:cNvPr id="742" name="Google Shape;742;p16"/>
          <p:cNvSpPr txBox="1"/>
          <p:nvPr/>
        </p:nvSpPr>
        <p:spPr>
          <a:xfrm rot="-8006929">
            <a:off x="416389" y="4361219"/>
            <a:ext cx="242934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2400">
                <a:solidFill>
                  <a:srgbClr val="373F63"/>
                </a:solidFill>
                <a:latin typeface="Calibri"/>
                <a:ea typeface="Calibri"/>
                <a:cs typeface="Calibri"/>
                <a:sym typeface="Calibri"/>
              </a:rPr>
              <a:t>20% Streaming Platforms ads</a:t>
            </a:r>
            <a:endParaRPr/>
          </a:p>
          <a:p>
            <a:pPr indent="0" lvl="0" marL="0" marR="0" rtl="0" algn="ctr">
              <a:spcBef>
                <a:spcPts val="0"/>
              </a:spcBef>
              <a:spcAft>
                <a:spcPts val="0"/>
              </a:spcAft>
              <a:buNone/>
            </a:pPr>
            <a:r>
              <a:t/>
            </a:r>
            <a:endParaRPr sz="2400">
              <a:solidFill>
                <a:srgbClr val="373F63"/>
              </a:solidFill>
              <a:latin typeface="Calibri"/>
              <a:ea typeface="Calibri"/>
              <a:cs typeface="Calibri"/>
              <a:sym typeface="Calibri"/>
            </a:endParaRPr>
          </a:p>
        </p:txBody>
      </p:sp>
      <p:sp>
        <p:nvSpPr>
          <p:cNvPr id="743" name="Google Shape;743;p16"/>
          <p:cNvSpPr txBox="1"/>
          <p:nvPr/>
        </p:nvSpPr>
        <p:spPr>
          <a:xfrm rot="8440862">
            <a:off x="2961009" y="4438748"/>
            <a:ext cx="242934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2400">
                <a:solidFill>
                  <a:srgbClr val="FF7C80"/>
                </a:solidFill>
                <a:latin typeface="Calibri"/>
                <a:ea typeface="Calibri"/>
                <a:cs typeface="Calibri"/>
                <a:sym typeface="Calibri"/>
              </a:rPr>
              <a:t>8% Comedians &amp; expert’s Fees</a:t>
            </a:r>
            <a:endParaRPr/>
          </a:p>
          <a:p>
            <a:pPr indent="0" lvl="0" marL="0" marR="0" rtl="0" algn="ctr">
              <a:spcBef>
                <a:spcPts val="0"/>
              </a:spcBef>
              <a:spcAft>
                <a:spcPts val="0"/>
              </a:spcAft>
              <a:buNone/>
            </a:pPr>
            <a:r>
              <a:t/>
            </a:r>
            <a:endParaRPr sz="2400">
              <a:solidFill>
                <a:srgbClr val="FF7C80"/>
              </a:solidFill>
              <a:latin typeface="Calibri"/>
              <a:ea typeface="Calibri"/>
              <a:cs typeface="Calibri"/>
              <a:sym typeface="Calibri"/>
            </a:endParaRPr>
          </a:p>
        </p:txBody>
      </p:sp>
      <p:sp>
        <p:nvSpPr>
          <p:cNvPr id="744" name="Google Shape;744;p16"/>
          <p:cNvSpPr txBox="1"/>
          <p:nvPr/>
        </p:nvSpPr>
        <p:spPr>
          <a:xfrm rot="-2795292">
            <a:off x="566467" y="2239360"/>
            <a:ext cx="242934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2400">
                <a:solidFill>
                  <a:srgbClr val="646060"/>
                </a:solidFill>
                <a:latin typeface="Calibri"/>
                <a:ea typeface="Calibri"/>
                <a:cs typeface="Calibri"/>
                <a:sym typeface="Calibri"/>
              </a:rPr>
              <a:t>5% Influencer Marketing</a:t>
            </a:r>
            <a:endParaRPr/>
          </a:p>
          <a:p>
            <a:pPr indent="0" lvl="0" marL="0" marR="0" rtl="0" algn="ctr">
              <a:spcBef>
                <a:spcPts val="0"/>
              </a:spcBef>
              <a:spcAft>
                <a:spcPts val="0"/>
              </a:spcAft>
              <a:buNone/>
            </a:pPr>
            <a:r>
              <a:t/>
            </a:r>
            <a:endParaRPr sz="2400">
              <a:solidFill>
                <a:srgbClr val="646060"/>
              </a:solidFill>
              <a:latin typeface="Calibri"/>
              <a:ea typeface="Calibri"/>
              <a:cs typeface="Calibri"/>
              <a:sym typeface="Calibri"/>
            </a:endParaRPr>
          </a:p>
        </p:txBody>
      </p:sp>
      <p:graphicFrame>
        <p:nvGraphicFramePr>
          <p:cNvPr id="745" name="Google Shape;745;p16"/>
          <p:cNvGraphicFramePr/>
          <p:nvPr/>
        </p:nvGraphicFramePr>
        <p:xfrm>
          <a:off x="7185209" y="2598986"/>
          <a:ext cx="3000000" cy="3000000"/>
        </p:xfrm>
        <a:graphic>
          <a:graphicData uri="http://schemas.openxmlformats.org/drawingml/2006/table">
            <a:tbl>
              <a:tblPr firstCol="1" lastRow="1">
                <a:noFill/>
                <a:tableStyleId>{B8FAD637-5C28-4AA5-BACA-2D0B95159D00}</a:tableStyleId>
              </a:tblPr>
              <a:tblGrid>
                <a:gridCol w="1792100"/>
                <a:gridCol w="528775"/>
                <a:gridCol w="735850"/>
                <a:gridCol w="784125"/>
                <a:gridCol w="142000"/>
                <a:gridCol w="663925"/>
              </a:tblGrid>
              <a:tr h="155775">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All Amt in Cr.</a:t>
                      </a:r>
                      <a:endParaRPr sz="1200" u="none" cap="none" strike="noStrike">
                        <a:solidFill>
                          <a:srgbClr val="FC796F"/>
                        </a:solidFill>
                        <a:latin typeface="Trebuchet MS"/>
                        <a:ea typeface="Trebuchet MS"/>
                        <a:cs typeface="Trebuchet MS"/>
                        <a:sym typeface="Trebuchet MS"/>
                      </a:endParaRPr>
                    </a:p>
                  </a:txBody>
                  <a:tcPr marT="9525" marB="0" marR="9525" marL="9525" anchor="b">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c>
                  <a:txBody>
                    <a:bodyPr/>
                    <a:lstStyle/>
                    <a:p>
                      <a:pPr indent="0" lvl="0" marL="0" marR="0" rtl="0" algn="l">
                        <a:spcBef>
                          <a:spcPts val="0"/>
                        </a:spcBef>
                        <a:spcAft>
                          <a:spcPts val="0"/>
                        </a:spcAft>
                        <a:buNone/>
                      </a:pPr>
                      <a:r>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r>
              <a:tr h="155775">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Year</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2019</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c gridSpan="3">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2020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Website Management</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rowSpan="3">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26.00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rowSpan="3" hMerge="1"/>
                <a:tc gridSpan="3" rowSpan="3">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35.00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rowSpan="3" hMerge="1"/>
                <a:tc rowSpan="3" hMerge="1"/>
              </a:tr>
              <a:tr h="155775">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Online Commericals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vMerge="1"/>
                <a:tc hMerge="1" vMerge="1"/>
                <a:tc gridSpan="3" vMerge="1"/>
                <a:tc hMerge="1" vMerge="1"/>
                <a:tc hMerge="1" vMerge="1"/>
              </a:tr>
              <a:tr h="155775">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Google Ads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vMerge="1"/>
                <a:tc hMerge="1" vMerge="1"/>
                <a:tc gridSpan="3" vMerge="1"/>
                <a:tc hMerge="1" vMerge="1"/>
                <a:tc hMerge="1" v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Instagram</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55.0%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52.88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55.00%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₹79.75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Facebook</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7.0%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6.73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₹14.50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Youtube</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9.61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₹14.50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Direct Mail</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3.0%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2.88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2.00%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2.90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Billboards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7.0%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6.73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Newspapers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3.0%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2.88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Magzines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5.0%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4.81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3.00%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₹4.35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PR Events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9.61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PR Events (online)</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₹14.50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2100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Hotstar ads</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₹14.50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306325">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Total Social Media Marketing</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100.0%</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96.14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a:txBody>
                    <a:bodyPr/>
                    <a:lstStyle/>
                    <a:p>
                      <a:pPr indent="0" lvl="0" marL="0" marR="0" rtl="0" algn="ctr">
                        <a:lnSpc>
                          <a:spcPct val="100000"/>
                        </a:lnSpc>
                        <a:spcBef>
                          <a:spcPts val="0"/>
                        </a:spcBef>
                        <a:spcAft>
                          <a:spcPts val="0"/>
                        </a:spcAft>
                        <a:buClr>
                          <a:schemeClr val="dk1"/>
                        </a:buClr>
                        <a:buSzPts val="1200"/>
                        <a:buFont typeface="Trebuchet MS"/>
                        <a:buNone/>
                      </a:pPr>
                      <a:r>
                        <a:rPr lang="en-IN" sz="1200" u="none" cap="none" strike="noStrike">
                          <a:latin typeface="Trebuchet MS"/>
                          <a:ea typeface="Trebuchet MS"/>
                          <a:cs typeface="Trebuchet MS"/>
                          <a:sym typeface="Trebuchet MS"/>
                        </a:rPr>
                        <a:t>100.0%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₹145.00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r>
              <a:tr h="167200">
                <a:tc>
                  <a:txBody>
                    <a:bodyPr/>
                    <a:lstStyle/>
                    <a:p>
                      <a:pPr indent="0" lvl="0" marL="0" marR="0" rtl="0" algn="l">
                        <a:spcBef>
                          <a:spcPts val="0"/>
                        </a:spcBef>
                        <a:spcAft>
                          <a:spcPts val="0"/>
                        </a:spcAft>
                        <a:buNone/>
                      </a:pPr>
                      <a:r>
                        <a:rPr lang="en-IN" sz="1200" u="none" cap="none" strike="noStrike">
                          <a:latin typeface="Trebuchet MS"/>
                          <a:ea typeface="Trebuchet MS"/>
                          <a:cs typeface="Trebuchet MS"/>
                          <a:sym typeface="Trebuchet MS"/>
                        </a:rPr>
                        <a:t>Total Marketing Cost</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gridSpan="2">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122.14</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c gridSpan="3">
                  <a:txBody>
                    <a:bodyPr/>
                    <a:lstStyle/>
                    <a:p>
                      <a:pPr indent="0" lvl="0" marL="0" marR="0" rtl="0" algn="ctr">
                        <a:spcBef>
                          <a:spcPts val="0"/>
                        </a:spcBef>
                        <a:spcAft>
                          <a:spcPts val="0"/>
                        </a:spcAft>
                        <a:buNone/>
                      </a:pPr>
                      <a:r>
                        <a:rPr lang="en-IN" sz="1200" u="none" cap="none" strike="noStrike">
                          <a:latin typeface="Trebuchet MS"/>
                          <a:ea typeface="Trebuchet MS"/>
                          <a:cs typeface="Trebuchet MS"/>
                          <a:sym typeface="Trebuchet MS"/>
                        </a:rPr>
                        <a:t> ₹ 180.00 </a:t>
                      </a:r>
                      <a:endParaRPr sz="1200" u="none" cap="none" strike="noStrike">
                        <a:solidFill>
                          <a:srgbClr val="FC796F"/>
                        </a:solidFill>
                        <a:latin typeface="Trebuchet MS"/>
                        <a:ea typeface="Trebuchet MS"/>
                        <a:cs typeface="Trebuchet MS"/>
                        <a:sym typeface="Trebuchet M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DDFAB"/>
                    </a:solidFill>
                  </a:tcPr>
                </a:tc>
                <a:tc hMerge="1"/>
                <a:tc hMerge="1"/>
              </a:tr>
            </a:tbl>
          </a:graphicData>
        </a:graphic>
      </p:graphicFrame>
      <p:sp>
        <p:nvSpPr>
          <p:cNvPr id="746" name="Google Shape;746;p16"/>
          <p:cNvSpPr txBox="1"/>
          <p:nvPr/>
        </p:nvSpPr>
        <p:spPr>
          <a:xfrm>
            <a:off x="7329524" y="857665"/>
            <a:ext cx="4358149" cy="163121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N" sz="2000">
                <a:solidFill>
                  <a:srgbClr val="E56367"/>
                </a:solidFill>
                <a:latin typeface="Calibri"/>
                <a:ea typeface="Calibri"/>
                <a:cs typeface="Calibri"/>
                <a:sym typeface="Calibri"/>
              </a:rPr>
              <a:t>Keeping the increment in budget year by year the same the marketing budget for the year 2020 will be 180CR out of which this campaign’s budget would be 5CR</a:t>
            </a:r>
            <a:endParaRPr/>
          </a:p>
        </p:txBody>
      </p:sp>
      <p:pic>
        <p:nvPicPr>
          <p:cNvPr id="747" name="Google Shape;747;p16"/>
          <p:cNvPicPr preferRelativeResize="0"/>
          <p:nvPr/>
        </p:nvPicPr>
        <p:blipFill rotWithShape="1">
          <a:blip r:embed="rId3">
            <a:alphaModFix/>
          </a:blip>
          <a:srcRect b="0" l="0" r="0" t="0"/>
          <a:stretch/>
        </p:blipFill>
        <p:spPr>
          <a:xfrm>
            <a:off x="10997228" y="121153"/>
            <a:ext cx="822754" cy="365303"/>
          </a:xfrm>
          <a:prstGeom prst="rect">
            <a:avLst/>
          </a:prstGeom>
          <a:noFill/>
          <a:ln>
            <a:noFill/>
          </a:ln>
        </p:spPr>
      </p:pic>
      <p:pic>
        <p:nvPicPr>
          <p:cNvPr id="748" name="Google Shape;748;p16"/>
          <p:cNvPicPr preferRelativeResize="0"/>
          <p:nvPr/>
        </p:nvPicPr>
        <p:blipFill rotWithShape="1">
          <a:blip r:embed="rId4">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grpSp>
        <p:nvGrpSpPr>
          <p:cNvPr id="753" name="Google Shape;753;p17"/>
          <p:cNvGrpSpPr/>
          <p:nvPr/>
        </p:nvGrpSpPr>
        <p:grpSpPr>
          <a:xfrm rot="8051970">
            <a:off x="8490643" y="4205850"/>
            <a:ext cx="5671847" cy="2912584"/>
            <a:chOff x="-440535" y="5181292"/>
            <a:chExt cx="2667003" cy="1974363"/>
          </a:xfrm>
        </p:grpSpPr>
        <p:grpSp>
          <p:nvGrpSpPr>
            <p:cNvPr id="754" name="Google Shape;754;p17"/>
            <p:cNvGrpSpPr/>
            <p:nvPr/>
          </p:nvGrpSpPr>
          <p:grpSpPr>
            <a:xfrm rot="4104570">
              <a:off x="454739" y="5255846"/>
              <a:ext cx="946492" cy="1156553"/>
              <a:chOff x="4704616" y="273982"/>
              <a:chExt cx="1435274" cy="1476937"/>
            </a:xfrm>
          </p:grpSpPr>
          <p:sp>
            <p:nvSpPr>
              <p:cNvPr id="755" name="Google Shape;755;p17"/>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7"/>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7"/>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7"/>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17"/>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17"/>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7"/>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7"/>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3" name="Google Shape;763;p17"/>
            <p:cNvGrpSpPr/>
            <p:nvPr/>
          </p:nvGrpSpPr>
          <p:grpSpPr>
            <a:xfrm rot="4104570">
              <a:off x="-201937" y="5922866"/>
              <a:ext cx="946492" cy="1156553"/>
              <a:chOff x="4704616" y="273982"/>
              <a:chExt cx="1435274" cy="1476937"/>
            </a:xfrm>
          </p:grpSpPr>
          <p:sp>
            <p:nvSpPr>
              <p:cNvPr id="764" name="Google Shape;764;p17"/>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7"/>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7"/>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7"/>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7"/>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7"/>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7"/>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7"/>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72" name="Google Shape;772;p17"/>
            <p:cNvGrpSpPr/>
            <p:nvPr/>
          </p:nvGrpSpPr>
          <p:grpSpPr>
            <a:xfrm rot="-8588282">
              <a:off x="1027684" y="5830814"/>
              <a:ext cx="946492" cy="1156553"/>
              <a:chOff x="4704616" y="273982"/>
              <a:chExt cx="1435274" cy="1476937"/>
            </a:xfrm>
          </p:grpSpPr>
          <p:sp>
            <p:nvSpPr>
              <p:cNvPr id="773" name="Google Shape;773;p17"/>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7"/>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7"/>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7"/>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7"/>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7"/>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7"/>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7"/>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81" name="Google Shape;781;p17"/>
          <p:cNvGrpSpPr/>
          <p:nvPr/>
        </p:nvGrpSpPr>
        <p:grpSpPr>
          <a:xfrm>
            <a:off x="866273" y="1379621"/>
            <a:ext cx="10459453" cy="4953000"/>
            <a:chOff x="866273" y="525379"/>
            <a:chExt cx="10459453" cy="5807242"/>
          </a:xfrm>
        </p:grpSpPr>
        <p:grpSp>
          <p:nvGrpSpPr>
            <p:cNvPr id="782" name="Google Shape;782;p17"/>
            <p:cNvGrpSpPr/>
            <p:nvPr/>
          </p:nvGrpSpPr>
          <p:grpSpPr>
            <a:xfrm>
              <a:off x="5553252" y="525379"/>
              <a:ext cx="5772474" cy="2624280"/>
              <a:chOff x="4170325" y="1327600"/>
              <a:chExt cx="4251600" cy="1325100"/>
            </a:xfrm>
          </p:grpSpPr>
          <p:sp>
            <p:nvSpPr>
              <p:cNvPr id="783" name="Google Shape;783;p17"/>
              <p:cNvSpPr/>
              <p:nvPr/>
            </p:nvSpPr>
            <p:spPr>
              <a:xfrm>
                <a:off x="4969825" y="1327600"/>
                <a:ext cx="3452100" cy="1325100"/>
              </a:xfrm>
              <a:prstGeom prst="roundRect">
                <a:avLst>
                  <a:gd fmla="val 21344" name="adj"/>
                </a:avLst>
              </a:prstGeom>
              <a:noFill/>
              <a:ln cap="flat" cmpd="sng" w="9525">
                <a:solidFill>
                  <a:srgbClr val="FDDFA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200"/>
                  <a:buFont typeface="Calibri"/>
                  <a:buNone/>
                </a:pPr>
                <a:r>
                  <a:t/>
                </a:r>
                <a:endParaRPr sz="3200">
                  <a:solidFill>
                    <a:srgbClr val="FC796F"/>
                  </a:solidFill>
                  <a:latin typeface="Aharoni"/>
                  <a:ea typeface="Aharoni"/>
                  <a:cs typeface="Aharoni"/>
                  <a:sym typeface="Aharoni"/>
                </a:endParaRPr>
              </a:p>
            </p:txBody>
          </p:sp>
          <p:cxnSp>
            <p:nvCxnSpPr>
              <p:cNvPr id="784" name="Google Shape;784;p17"/>
              <p:cNvCxnSpPr>
                <a:endCxn id="783" idx="1"/>
              </p:cNvCxnSpPr>
              <p:nvPr/>
            </p:nvCxnSpPr>
            <p:spPr>
              <a:xfrm>
                <a:off x="4170325" y="1990150"/>
                <a:ext cx="799500" cy="0"/>
              </a:xfrm>
              <a:prstGeom prst="straightConnector1">
                <a:avLst/>
              </a:prstGeom>
              <a:noFill/>
              <a:ln cap="flat" cmpd="sng" w="9525">
                <a:solidFill>
                  <a:srgbClr val="FDDFAB"/>
                </a:solidFill>
                <a:prstDash val="dash"/>
                <a:round/>
                <a:headEnd len="sm" w="sm" type="none"/>
                <a:tailEnd len="sm" w="sm" type="none"/>
              </a:ln>
            </p:spPr>
          </p:cxnSp>
        </p:grpSp>
        <p:grpSp>
          <p:nvGrpSpPr>
            <p:cNvPr id="785" name="Google Shape;785;p17"/>
            <p:cNvGrpSpPr/>
            <p:nvPr/>
          </p:nvGrpSpPr>
          <p:grpSpPr>
            <a:xfrm>
              <a:off x="866273" y="3708341"/>
              <a:ext cx="5772474" cy="2624280"/>
              <a:chOff x="718225" y="2934800"/>
              <a:chExt cx="4251600" cy="1325100"/>
            </a:xfrm>
          </p:grpSpPr>
          <p:sp>
            <p:nvSpPr>
              <p:cNvPr id="786" name="Google Shape;786;p17"/>
              <p:cNvSpPr/>
              <p:nvPr/>
            </p:nvSpPr>
            <p:spPr>
              <a:xfrm>
                <a:off x="718225" y="2934800"/>
                <a:ext cx="3452100" cy="1325100"/>
              </a:xfrm>
              <a:prstGeom prst="roundRect">
                <a:avLst>
                  <a:gd fmla="val 21344" name="adj"/>
                </a:avLst>
              </a:prstGeom>
              <a:noFill/>
              <a:ln cap="flat" cmpd="sng" w="9525">
                <a:solidFill>
                  <a:srgbClr val="FC796F"/>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3200"/>
                  <a:buFont typeface="Calibri"/>
                  <a:buNone/>
                </a:pPr>
                <a:r>
                  <a:t/>
                </a:r>
                <a:endParaRPr sz="3200">
                  <a:solidFill>
                    <a:srgbClr val="FC796F"/>
                  </a:solidFill>
                  <a:latin typeface="Aharoni"/>
                  <a:ea typeface="Aharoni"/>
                  <a:cs typeface="Aharoni"/>
                  <a:sym typeface="Aharoni"/>
                </a:endParaRPr>
              </a:p>
            </p:txBody>
          </p:sp>
          <p:cxnSp>
            <p:nvCxnSpPr>
              <p:cNvPr id="787" name="Google Shape;787;p17"/>
              <p:cNvCxnSpPr>
                <a:stCxn id="786" idx="3"/>
              </p:cNvCxnSpPr>
              <p:nvPr/>
            </p:nvCxnSpPr>
            <p:spPr>
              <a:xfrm>
                <a:off x="4170325" y="3597350"/>
                <a:ext cx="799500" cy="0"/>
              </a:xfrm>
              <a:prstGeom prst="straightConnector1">
                <a:avLst/>
              </a:prstGeom>
              <a:noFill/>
              <a:ln cap="flat" cmpd="sng" w="9525">
                <a:solidFill>
                  <a:srgbClr val="FC796F"/>
                </a:solidFill>
                <a:prstDash val="dash"/>
                <a:round/>
                <a:headEnd len="sm" w="sm" type="none"/>
                <a:tailEnd len="sm" w="sm" type="none"/>
              </a:ln>
            </p:spPr>
          </p:cxnSp>
        </p:grpSp>
        <p:sp>
          <p:nvSpPr>
            <p:cNvPr id="788" name="Google Shape;788;p17"/>
            <p:cNvSpPr txBox="1"/>
            <p:nvPr/>
          </p:nvSpPr>
          <p:spPr>
            <a:xfrm>
              <a:off x="7086574" y="1716839"/>
              <a:ext cx="3791292" cy="1394427"/>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FC796F"/>
                </a:buClr>
                <a:buSzPts val="2000"/>
                <a:buFont typeface="Aharoni"/>
                <a:buNone/>
              </a:pPr>
              <a:r>
                <a:rPr lang="en-IN" sz="2000">
                  <a:solidFill>
                    <a:srgbClr val="FC796F"/>
                  </a:solidFill>
                  <a:latin typeface="Aharoni"/>
                  <a:ea typeface="Aharoni"/>
                  <a:cs typeface="Aharoni"/>
                  <a:sym typeface="Aharoni"/>
                </a:rPr>
                <a:t>Sardar Patel College of Engineering</a:t>
              </a:r>
              <a:endParaRPr/>
            </a:p>
            <a:p>
              <a:pPr indent="0" lvl="0" marL="0" marR="0" rtl="0" algn="ctr">
                <a:spcBef>
                  <a:spcPts val="1600"/>
                </a:spcBef>
                <a:spcAft>
                  <a:spcPts val="1600"/>
                </a:spcAft>
                <a:buClr>
                  <a:srgbClr val="FC796F"/>
                </a:buClr>
                <a:buSzPts val="2000"/>
                <a:buFont typeface="Aharoni"/>
                <a:buNone/>
              </a:pPr>
              <a:r>
                <a:rPr lang="en-IN" sz="2000">
                  <a:solidFill>
                    <a:srgbClr val="FC796F"/>
                  </a:solidFill>
                  <a:latin typeface="Aharoni"/>
                  <a:ea typeface="Aharoni"/>
                  <a:cs typeface="Aharoni"/>
                  <a:sym typeface="Aharoni"/>
                </a:rPr>
                <a:t>Mechanical Engineering</a:t>
              </a:r>
              <a:endParaRPr sz="2000">
                <a:solidFill>
                  <a:srgbClr val="FC796F"/>
                </a:solidFill>
                <a:latin typeface="Aharoni"/>
                <a:ea typeface="Aharoni"/>
                <a:cs typeface="Aharoni"/>
                <a:sym typeface="Aharoni"/>
              </a:endParaRPr>
            </a:p>
          </p:txBody>
        </p:sp>
        <p:sp>
          <p:nvSpPr>
            <p:cNvPr id="789" name="Google Shape;789;p17"/>
            <p:cNvSpPr txBox="1"/>
            <p:nvPr/>
          </p:nvSpPr>
          <p:spPr>
            <a:xfrm>
              <a:off x="7086574" y="770981"/>
              <a:ext cx="3791292" cy="884662"/>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1600"/>
                </a:spcAft>
                <a:buClr>
                  <a:srgbClr val="FC796F"/>
                </a:buClr>
                <a:buSzPts val="3200"/>
                <a:buFont typeface="Aharoni"/>
                <a:buNone/>
              </a:pPr>
              <a:r>
                <a:rPr lang="en-IN" sz="3200">
                  <a:solidFill>
                    <a:srgbClr val="FC796F"/>
                  </a:solidFill>
                  <a:latin typeface="Aharoni"/>
                  <a:ea typeface="Aharoni"/>
                  <a:cs typeface="Aharoni"/>
                  <a:sym typeface="Aharoni"/>
                </a:rPr>
                <a:t>KSHITIKA GALA</a:t>
              </a:r>
              <a:endParaRPr sz="3200">
                <a:solidFill>
                  <a:srgbClr val="FC796F"/>
                </a:solidFill>
                <a:latin typeface="Aharoni"/>
                <a:ea typeface="Aharoni"/>
                <a:cs typeface="Aharoni"/>
                <a:sym typeface="Aharoni"/>
              </a:endParaRPr>
            </a:p>
          </p:txBody>
        </p:sp>
        <p:sp>
          <p:nvSpPr>
            <p:cNvPr id="790" name="Google Shape;790;p17"/>
            <p:cNvSpPr txBox="1"/>
            <p:nvPr/>
          </p:nvSpPr>
          <p:spPr>
            <a:xfrm>
              <a:off x="1314100" y="4899801"/>
              <a:ext cx="3791292" cy="1394427"/>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None/>
              </a:pPr>
              <a:r>
                <a:rPr lang="en-IN" sz="2000">
                  <a:solidFill>
                    <a:srgbClr val="FDDFAB"/>
                  </a:solidFill>
                  <a:latin typeface="Aharoni"/>
                  <a:ea typeface="Aharoni"/>
                  <a:cs typeface="Aharoni"/>
                  <a:sym typeface="Aharoni"/>
                </a:rPr>
                <a:t>Sardar Patel College of Engineering</a:t>
              </a:r>
              <a:endParaRPr/>
            </a:p>
            <a:p>
              <a:pPr indent="0" lvl="0" marL="0" marR="0" rtl="0" algn="ctr">
                <a:spcBef>
                  <a:spcPts val="1600"/>
                </a:spcBef>
                <a:spcAft>
                  <a:spcPts val="1600"/>
                </a:spcAft>
                <a:buNone/>
              </a:pPr>
              <a:r>
                <a:rPr lang="en-IN" sz="2000">
                  <a:solidFill>
                    <a:srgbClr val="FDDFAB"/>
                  </a:solidFill>
                  <a:latin typeface="Aharoni"/>
                  <a:ea typeface="Aharoni"/>
                  <a:cs typeface="Aharoni"/>
                  <a:sym typeface="Aharoni"/>
                </a:rPr>
                <a:t>Mechanical Engineering</a:t>
              </a:r>
              <a:endParaRPr/>
            </a:p>
          </p:txBody>
        </p:sp>
        <p:sp>
          <p:nvSpPr>
            <p:cNvPr id="791" name="Google Shape;791;p17"/>
            <p:cNvSpPr txBox="1"/>
            <p:nvPr/>
          </p:nvSpPr>
          <p:spPr>
            <a:xfrm>
              <a:off x="1314100" y="3953943"/>
              <a:ext cx="3791292" cy="884662"/>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1600"/>
                </a:spcAft>
                <a:buClr>
                  <a:srgbClr val="FDDFAB"/>
                </a:buClr>
                <a:buSzPts val="3200"/>
                <a:buFont typeface="Aharoni"/>
                <a:buNone/>
              </a:pPr>
              <a:r>
                <a:rPr lang="en-IN" sz="3200">
                  <a:solidFill>
                    <a:srgbClr val="FDDFAB"/>
                  </a:solidFill>
                  <a:latin typeface="Aharoni"/>
                  <a:ea typeface="Aharoni"/>
                  <a:cs typeface="Aharoni"/>
                  <a:sym typeface="Aharoni"/>
                </a:rPr>
                <a:t>ARCHIT KATARE</a:t>
              </a:r>
              <a:endParaRPr sz="3200">
                <a:solidFill>
                  <a:srgbClr val="FDDFAB"/>
                </a:solidFill>
                <a:latin typeface="Aharoni"/>
                <a:ea typeface="Aharoni"/>
                <a:cs typeface="Aharoni"/>
                <a:sym typeface="Aharoni"/>
              </a:endParaRPr>
            </a:p>
          </p:txBody>
        </p:sp>
      </p:grpSp>
      <p:sp>
        <p:nvSpPr>
          <p:cNvPr id="792" name="Google Shape;792;p17"/>
          <p:cNvSpPr txBox="1"/>
          <p:nvPr/>
        </p:nvSpPr>
        <p:spPr>
          <a:xfrm>
            <a:off x="4154905" y="385011"/>
            <a:ext cx="417094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3200">
                <a:solidFill>
                  <a:srgbClr val="475281"/>
                </a:solidFill>
                <a:latin typeface="Aharoni"/>
                <a:ea typeface="Aharoni"/>
                <a:cs typeface="Aharoni"/>
                <a:sym typeface="Aharoni"/>
              </a:rPr>
              <a:t>Team SYNERGY</a:t>
            </a:r>
            <a:endParaRPr/>
          </a:p>
        </p:txBody>
      </p:sp>
      <p:pic>
        <p:nvPicPr>
          <p:cNvPr id="793" name="Google Shape;793;p17"/>
          <p:cNvPicPr preferRelativeResize="0"/>
          <p:nvPr/>
        </p:nvPicPr>
        <p:blipFill rotWithShape="1">
          <a:blip r:embed="rId3">
            <a:alphaModFix/>
          </a:blip>
          <a:srcRect b="16181" l="0" r="1280" t="29347"/>
          <a:stretch/>
        </p:blipFill>
        <p:spPr>
          <a:xfrm>
            <a:off x="6638747" y="4094371"/>
            <a:ext cx="2336441" cy="2238250"/>
          </a:xfrm>
          <a:prstGeom prst="roundRect">
            <a:avLst>
              <a:gd fmla="val 16667" name="adj"/>
            </a:avLst>
          </a:prstGeom>
          <a:noFill/>
          <a:ln>
            <a:noFill/>
          </a:ln>
        </p:spPr>
      </p:pic>
      <p:pic>
        <p:nvPicPr>
          <p:cNvPr id="794" name="Google Shape;794;p17"/>
          <p:cNvPicPr preferRelativeResize="0"/>
          <p:nvPr/>
        </p:nvPicPr>
        <p:blipFill rotWithShape="1">
          <a:blip r:embed="rId4">
            <a:alphaModFix/>
          </a:blip>
          <a:srcRect b="38003" l="17634" r="20826" t="23980"/>
          <a:stretch/>
        </p:blipFill>
        <p:spPr>
          <a:xfrm>
            <a:off x="2813538" y="1346875"/>
            <a:ext cx="2739713" cy="2238251"/>
          </a:xfrm>
          <a:prstGeom prst="roundRect">
            <a:avLst>
              <a:gd fmla="val 16667" name="adj"/>
            </a:avLst>
          </a:prstGeom>
          <a:noFill/>
          <a:ln>
            <a:noFill/>
          </a:ln>
        </p:spPr>
      </p:pic>
      <p:pic>
        <p:nvPicPr>
          <p:cNvPr id="795" name="Google Shape;795;p17"/>
          <p:cNvPicPr preferRelativeResize="0"/>
          <p:nvPr/>
        </p:nvPicPr>
        <p:blipFill rotWithShape="1">
          <a:blip r:embed="rId5">
            <a:alphaModFix/>
          </a:blip>
          <a:srcRect b="0" l="0" r="0" t="0"/>
          <a:stretch/>
        </p:blipFill>
        <p:spPr>
          <a:xfrm>
            <a:off x="10997228" y="121153"/>
            <a:ext cx="822754" cy="365303"/>
          </a:xfrm>
          <a:prstGeom prst="rect">
            <a:avLst/>
          </a:prstGeom>
          <a:noFill/>
          <a:ln>
            <a:noFill/>
          </a:ln>
        </p:spPr>
      </p:pic>
      <p:pic>
        <p:nvPicPr>
          <p:cNvPr id="796" name="Google Shape;796;p17"/>
          <p:cNvPicPr preferRelativeResize="0"/>
          <p:nvPr/>
        </p:nvPicPr>
        <p:blipFill rotWithShape="1">
          <a:blip r:embed="rId6">
            <a:alphaModFix/>
          </a:blip>
          <a:srcRect b="0" l="0" r="0" t="0"/>
          <a:stretch/>
        </p:blipFill>
        <p:spPr>
          <a:xfrm>
            <a:off x="11080623" y="6430732"/>
            <a:ext cx="1095039" cy="302476"/>
          </a:xfrm>
          <a:prstGeom prst="rect">
            <a:avLst/>
          </a:prstGeom>
          <a:noFill/>
          <a:ln>
            <a:noFill/>
          </a:ln>
        </p:spPr>
      </p:pic>
      <p:grpSp>
        <p:nvGrpSpPr>
          <p:cNvPr id="797" name="Google Shape;797;p17"/>
          <p:cNvGrpSpPr/>
          <p:nvPr/>
        </p:nvGrpSpPr>
        <p:grpSpPr>
          <a:xfrm rot="-2377582">
            <a:off x="-1762417" y="-489502"/>
            <a:ext cx="5671847" cy="2912584"/>
            <a:chOff x="-440535" y="5181292"/>
            <a:chExt cx="2667003" cy="1974363"/>
          </a:xfrm>
        </p:grpSpPr>
        <p:grpSp>
          <p:nvGrpSpPr>
            <p:cNvPr id="798" name="Google Shape;798;p17"/>
            <p:cNvGrpSpPr/>
            <p:nvPr/>
          </p:nvGrpSpPr>
          <p:grpSpPr>
            <a:xfrm rot="4104570">
              <a:off x="454739" y="5255846"/>
              <a:ext cx="946492" cy="1156553"/>
              <a:chOff x="4704616" y="273982"/>
              <a:chExt cx="1435274" cy="1476937"/>
            </a:xfrm>
          </p:grpSpPr>
          <p:sp>
            <p:nvSpPr>
              <p:cNvPr id="799" name="Google Shape;799;p17"/>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7"/>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7"/>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7"/>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7"/>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7"/>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7"/>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7"/>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7" name="Google Shape;807;p17"/>
            <p:cNvGrpSpPr/>
            <p:nvPr/>
          </p:nvGrpSpPr>
          <p:grpSpPr>
            <a:xfrm rot="4104570">
              <a:off x="-201937" y="5922866"/>
              <a:ext cx="946492" cy="1156553"/>
              <a:chOff x="4704616" y="273982"/>
              <a:chExt cx="1435274" cy="1476937"/>
            </a:xfrm>
          </p:grpSpPr>
          <p:sp>
            <p:nvSpPr>
              <p:cNvPr id="808" name="Google Shape;808;p17"/>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7"/>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7"/>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7"/>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7"/>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7"/>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7"/>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7"/>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6" name="Google Shape;816;p17"/>
            <p:cNvGrpSpPr/>
            <p:nvPr/>
          </p:nvGrpSpPr>
          <p:grpSpPr>
            <a:xfrm rot="-8588282">
              <a:off x="1027684" y="5830814"/>
              <a:ext cx="946492" cy="1156553"/>
              <a:chOff x="4704616" y="273982"/>
              <a:chExt cx="1435274" cy="1476937"/>
            </a:xfrm>
          </p:grpSpPr>
          <p:sp>
            <p:nvSpPr>
              <p:cNvPr id="817" name="Google Shape;817;p17"/>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7"/>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7"/>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7"/>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7"/>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7"/>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7"/>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7"/>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DDFA9"/>
                  </a:gs>
                  <a:gs pos="20000">
                    <a:srgbClr val="FF7C80"/>
                  </a:gs>
                  <a:gs pos="39000">
                    <a:srgbClr val="FF7C80"/>
                  </a:gs>
                  <a:gs pos="58999">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grpSp>
        <p:nvGrpSpPr>
          <p:cNvPr id="184" name="Google Shape;184;p2"/>
          <p:cNvGrpSpPr/>
          <p:nvPr/>
        </p:nvGrpSpPr>
        <p:grpSpPr>
          <a:xfrm>
            <a:off x="-102763" y="527272"/>
            <a:ext cx="6304780" cy="5581969"/>
            <a:chOff x="1845453" y="-19856"/>
            <a:chExt cx="7954499" cy="6651021"/>
          </a:xfrm>
        </p:grpSpPr>
        <p:sp>
          <p:nvSpPr>
            <p:cNvPr id="185" name="Google Shape;185;p2"/>
            <p:cNvSpPr txBox="1"/>
            <p:nvPr/>
          </p:nvSpPr>
          <p:spPr>
            <a:xfrm>
              <a:off x="1845453" y="5223184"/>
              <a:ext cx="4475157" cy="1407981"/>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1000"/>
                </a:spcBef>
                <a:spcAft>
                  <a:spcPts val="2133"/>
                </a:spcAft>
                <a:buClr>
                  <a:srgbClr val="373F63"/>
                </a:buClr>
                <a:buSzPts val="1600"/>
                <a:buFont typeface="Arial"/>
                <a:buNone/>
              </a:pPr>
              <a:r>
                <a:rPr b="1" i="0" lang="en-IN" sz="1600" u="none" cap="none" strike="noStrike">
                  <a:solidFill>
                    <a:srgbClr val="373F63"/>
                  </a:solidFill>
                  <a:latin typeface="Trebuchet MS"/>
                  <a:ea typeface="Trebuchet MS"/>
                  <a:cs typeface="Trebuchet MS"/>
                  <a:sym typeface="Trebuchet MS"/>
                </a:rPr>
                <a:t>Nykaa</a:t>
              </a:r>
              <a:r>
                <a:rPr b="1" i="0" lang="en-IN" sz="1600" u="none" cap="none" strike="noStrike">
                  <a:solidFill>
                    <a:srgbClr val="FDDFA9"/>
                  </a:solidFill>
                  <a:latin typeface="Trebuchet MS"/>
                  <a:ea typeface="Trebuchet MS"/>
                  <a:cs typeface="Trebuchet MS"/>
                  <a:sym typeface="Trebuchet MS"/>
                </a:rPr>
                <a:t> </a:t>
              </a:r>
              <a:r>
                <a:rPr b="0" i="0" lang="en-IN" sz="1600" u="none" cap="none" strike="noStrike">
                  <a:solidFill>
                    <a:srgbClr val="FF7C80"/>
                  </a:solidFill>
                  <a:latin typeface="Trebuchet MS"/>
                  <a:ea typeface="Trebuchet MS"/>
                  <a:cs typeface="Trebuchet MS"/>
                  <a:sym typeface="Trebuchet MS"/>
                </a:rPr>
                <a:t>was founded by </a:t>
              </a:r>
              <a:r>
                <a:rPr b="1" i="0" lang="en-IN" sz="1600" u="none" cap="none" strike="noStrike">
                  <a:solidFill>
                    <a:srgbClr val="373F63"/>
                  </a:solidFill>
                  <a:latin typeface="Trebuchet MS"/>
                  <a:ea typeface="Trebuchet MS"/>
                  <a:cs typeface="Trebuchet MS"/>
                  <a:sym typeface="Trebuchet MS"/>
                </a:rPr>
                <a:t>Falguni Nayar</a:t>
              </a:r>
              <a:r>
                <a:rPr b="0" i="0" lang="en-IN" sz="1600" u="none" cap="none" strike="noStrike">
                  <a:solidFill>
                    <a:srgbClr val="FF7C80"/>
                  </a:solidFill>
                  <a:latin typeface="Trebuchet MS"/>
                  <a:ea typeface="Trebuchet MS"/>
                  <a:cs typeface="Trebuchet MS"/>
                  <a:sym typeface="Trebuchet MS"/>
                </a:rPr>
                <a:t>. It was launched as an ecommerce portal for beauty &amp; wellness products.</a:t>
              </a:r>
              <a:endParaRPr/>
            </a:p>
          </p:txBody>
        </p:sp>
        <p:sp>
          <p:nvSpPr>
            <p:cNvPr id="186" name="Google Shape;186;p2"/>
            <p:cNvSpPr txBox="1"/>
            <p:nvPr/>
          </p:nvSpPr>
          <p:spPr>
            <a:xfrm>
              <a:off x="3404319" y="-19856"/>
              <a:ext cx="4959738" cy="1624495"/>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1000"/>
                </a:spcBef>
                <a:spcAft>
                  <a:spcPts val="2133"/>
                </a:spcAft>
                <a:buClr>
                  <a:srgbClr val="FF7C80"/>
                </a:buClr>
                <a:buSzPts val="1600"/>
                <a:buFont typeface="Arial"/>
                <a:buNone/>
              </a:pPr>
              <a:r>
                <a:rPr b="0" i="0" lang="en-IN" sz="1600" u="none" cap="none" strike="noStrike">
                  <a:solidFill>
                    <a:srgbClr val="FF7C80"/>
                  </a:solidFill>
                  <a:latin typeface="Trebuchet MS"/>
                  <a:ea typeface="Trebuchet MS"/>
                  <a:cs typeface="Trebuchet MS"/>
                  <a:sym typeface="Trebuchet MS"/>
                </a:rPr>
                <a:t>The company expanded from online only to an omnichannel business model. It also launched it’s In-house brands: </a:t>
              </a:r>
              <a:r>
                <a:rPr b="1" i="0" lang="en-IN" sz="1600" u="none" cap="none" strike="noStrike">
                  <a:solidFill>
                    <a:srgbClr val="373F63"/>
                  </a:solidFill>
                  <a:latin typeface="Trebuchet MS"/>
                  <a:ea typeface="Trebuchet MS"/>
                  <a:cs typeface="Trebuchet MS"/>
                  <a:sym typeface="Trebuchet MS"/>
                </a:rPr>
                <a:t>Nykaa Naturals </a:t>
              </a:r>
              <a:r>
                <a:rPr b="0" i="0" lang="en-IN" sz="1600" u="none" cap="none" strike="noStrike">
                  <a:solidFill>
                    <a:srgbClr val="FF7C80"/>
                  </a:solidFill>
                  <a:latin typeface="Trebuchet MS"/>
                  <a:ea typeface="Trebuchet MS"/>
                  <a:cs typeface="Trebuchet MS"/>
                  <a:sym typeface="Trebuchet MS"/>
                </a:rPr>
                <a:t>&amp;</a:t>
              </a:r>
              <a:r>
                <a:rPr b="1" i="0" lang="en-IN" sz="1600" u="none" cap="none" strike="noStrike">
                  <a:solidFill>
                    <a:srgbClr val="FDDFA9"/>
                  </a:solidFill>
                  <a:latin typeface="Trebuchet MS"/>
                  <a:ea typeface="Trebuchet MS"/>
                  <a:cs typeface="Trebuchet MS"/>
                  <a:sym typeface="Trebuchet MS"/>
                </a:rPr>
                <a:t> </a:t>
              </a:r>
              <a:r>
                <a:rPr b="1" i="0" lang="en-IN" sz="1600" u="none" cap="none" strike="noStrike">
                  <a:solidFill>
                    <a:srgbClr val="373F63"/>
                  </a:solidFill>
                  <a:latin typeface="Trebuchet MS"/>
                  <a:ea typeface="Trebuchet MS"/>
                  <a:cs typeface="Trebuchet MS"/>
                  <a:sym typeface="Trebuchet MS"/>
                </a:rPr>
                <a:t>Nykaa Cosmetics</a:t>
              </a:r>
              <a:endParaRPr/>
            </a:p>
          </p:txBody>
        </p:sp>
        <p:sp>
          <p:nvSpPr>
            <p:cNvPr id="187" name="Google Shape;187;p2"/>
            <p:cNvSpPr txBox="1"/>
            <p:nvPr/>
          </p:nvSpPr>
          <p:spPr>
            <a:xfrm>
              <a:off x="5828439" y="5263435"/>
              <a:ext cx="3971513" cy="1034400"/>
            </a:xfrm>
            <a:prstGeom prst="rect">
              <a:avLst/>
            </a:prstGeom>
            <a:noFill/>
            <a:ln>
              <a:noFill/>
            </a:ln>
          </p:spPr>
          <p:txBody>
            <a:bodyPr anchorCtr="0" anchor="t" bIns="121900" lIns="121900" spcFirstLastPara="1" rIns="121900" wrap="square" tIns="121900">
              <a:noAutofit/>
            </a:bodyPr>
            <a:lstStyle/>
            <a:p>
              <a:pPr indent="0" lvl="0" marL="0" marR="0" rtl="0" algn="ctr">
                <a:lnSpc>
                  <a:spcPct val="90000"/>
                </a:lnSpc>
                <a:spcBef>
                  <a:spcPts val="1000"/>
                </a:spcBef>
                <a:spcAft>
                  <a:spcPts val="2133"/>
                </a:spcAft>
                <a:buClr>
                  <a:srgbClr val="FF7C80"/>
                </a:buClr>
                <a:buSzPts val="1600"/>
                <a:buFont typeface="Arial"/>
                <a:buNone/>
              </a:pPr>
              <a:r>
                <a:rPr b="0" i="0" lang="en-IN" sz="1600" u="none" cap="none" strike="noStrike">
                  <a:solidFill>
                    <a:srgbClr val="FF7C80"/>
                  </a:solidFill>
                  <a:latin typeface="Trebuchet MS"/>
                  <a:ea typeface="Trebuchet MS"/>
                  <a:cs typeface="Trebuchet MS"/>
                  <a:sym typeface="Trebuchet MS"/>
                </a:rPr>
                <a:t>With a CAGR of </a:t>
              </a:r>
              <a:r>
                <a:rPr b="1" i="0" lang="en-IN" sz="1600" u="none" cap="none" strike="noStrike">
                  <a:solidFill>
                    <a:srgbClr val="373F63"/>
                  </a:solidFill>
                  <a:latin typeface="Trebuchet MS"/>
                  <a:ea typeface="Trebuchet MS"/>
                  <a:cs typeface="Trebuchet MS"/>
                  <a:sym typeface="Trebuchet MS"/>
                </a:rPr>
                <a:t>151%</a:t>
              </a:r>
              <a:r>
                <a:rPr b="1" i="0" lang="en-IN" sz="1600" u="none" cap="none" strike="noStrike">
                  <a:solidFill>
                    <a:srgbClr val="FDDFA9"/>
                  </a:solidFill>
                  <a:latin typeface="Trebuchet MS"/>
                  <a:ea typeface="Trebuchet MS"/>
                  <a:cs typeface="Trebuchet MS"/>
                  <a:sym typeface="Trebuchet MS"/>
                </a:rPr>
                <a:t> </a:t>
              </a:r>
              <a:r>
                <a:rPr b="0" i="0" lang="en-IN" sz="1600" u="none" cap="none" strike="noStrike">
                  <a:solidFill>
                    <a:srgbClr val="FF7C80"/>
                  </a:solidFill>
                  <a:latin typeface="Trebuchet MS"/>
                  <a:ea typeface="Trebuchet MS"/>
                  <a:cs typeface="Trebuchet MS"/>
                  <a:sym typeface="Trebuchet MS"/>
                </a:rPr>
                <a:t>and a valuation of </a:t>
              </a:r>
              <a:r>
                <a:rPr b="1" i="0" lang="en-IN" sz="1600" u="none" cap="none" strike="noStrike">
                  <a:solidFill>
                    <a:srgbClr val="373F63"/>
                  </a:solidFill>
                  <a:latin typeface="Trebuchet MS"/>
                  <a:ea typeface="Trebuchet MS"/>
                  <a:cs typeface="Trebuchet MS"/>
                  <a:sym typeface="Trebuchet MS"/>
                </a:rPr>
                <a:t>$750 million </a:t>
              </a:r>
              <a:r>
                <a:rPr b="0" i="0" lang="en-IN" sz="1600" u="none" cap="none" strike="noStrike">
                  <a:solidFill>
                    <a:srgbClr val="FF7C80"/>
                  </a:solidFill>
                  <a:latin typeface="Trebuchet MS"/>
                  <a:ea typeface="Trebuchet MS"/>
                  <a:cs typeface="Trebuchet MS"/>
                  <a:sym typeface="Trebuchet MS"/>
                </a:rPr>
                <a:t>Nykaa raised </a:t>
              </a:r>
              <a:r>
                <a:rPr b="1" i="0" lang="en-IN" sz="1600" u="none" cap="none" strike="noStrike">
                  <a:solidFill>
                    <a:srgbClr val="373F63"/>
                  </a:solidFill>
                  <a:latin typeface="Trebuchet MS"/>
                  <a:ea typeface="Trebuchet MS"/>
                  <a:cs typeface="Trebuchet MS"/>
                  <a:sym typeface="Trebuchet MS"/>
                </a:rPr>
                <a:t>INR 100 crore </a:t>
              </a:r>
              <a:r>
                <a:rPr b="0" i="0" lang="en-IN" sz="1600" u="none" cap="none" strike="noStrike">
                  <a:solidFill>
                    <a:srgbClr val="FF7C80"/>
                  </a:solidFill>
                  <a:latin typeface="Trebuchet MS"/>
                  <a:ea typeface="Trebuchet MS"/>
                  <a:cs typeface="Trebuchet MS"/>
                  <a:sym typeface="Trebuchet MS"/>
                </a:rPr>
                <a:t>from Steadview Capital in March</a:t>
              </a:r>
              <a:endParaRPr/>
            </a:p>
          </p:txBody>
        </p:sp>
        <p:grpSp>
          <p:nvGrpSpPr>
            <p:cNvPr id="188" name="Google Shape;188;p2"/>
            <p:cNvGrpSpPr/>
            <p:nvPr/>
          </p:nvGrpSpPr>
          <p:grpSpPr>
            <a:xfrm>
              <a:off x="2065717" y="1564388"/>
              <a:ext cx="7554947" cy="3658796"/>
              <a:chOff x="1291800" y="1775792"/>
              <a:chExt cx="5356624" cy="2611815"/>
            </a:xfrm>
          </p:grpSpPr>
          <p:grpSp>
            <p:nvGrpSpPr>
              <p:cNvPr id="189" name="Google Shape;189;p2"/>
              <p:cNvGrpSpPr/>
              <p:nvPr/>
            </p:nvGrpSpPr>
            <p:grpSpPr>
              <a:xfrm>
                <a:off x="1291800" y="2409285"/>
                <a:ext cx="1780578" cy="1978322"/>
                <a:chOff x="6777990" y="3874492"/>
                <a:chExt cx="411129" cy="513083"/>
              </a:xfrm>
            </p:grpSpPr>
            <p:cxnSp>
              <p:nvCxnSpPr>
                <p:cNvPr id="190" name="Google Shape;190;p2"/>
                <p:cNvCxnSpPr/>
                <p:nvPr/>
              </p:nvCxnSpPr>
              <p:spPr>
                <a:xfrm>
                  <a:off x="6977019" y="4216875"/>
                  <a:ext cx="0" cy="170700"/>
                </a:xfrm>
                <a:prstGeom prst="straightConnector1">
                  <a:avLst/>
                </a:prstGeom>
                <a:noFill/>
                <a:ln cap="flat" cmpd="sng" w="19050">
                  <a:solidFill>
                    <a:srgbClr val="FF7C80"/>
                  </a:solidFill>
                  <a:prstDash val="solid"/>
                  <a:round/>
                  <a:headEnd len="sm" w="sm" type="none"/>
                  <a:tailEnd len="med" w="med" type="diamond"/>
                </a:ln>
              </p:spPr>
            </p:cxnSp>
            <p:sp>
              <p:nvSpPr>
                <p:cNvPr id="191" name="Google Shape;191;p2"/>
                <p:cNvSpPr/>
                <p:nvPr/>
              </p:nvSpPr>
              <p:spPr>
                <a:xfrm>
                  <a:off x="6777990" y="3874492"/>
                  <a:ext cx="411129" cy="356237"/>
                </a:xfrm>
                <a:custGeom>
                  <a:rect b="b" l="l" r="r" t="t"/>
                  <a:pathLst>
                    <a:path extrusionOk="0" h="60023" w="69272">
                      <a:moveTo>
                        <a:pt x="17333" y="0"/>
                      </a:moveTo>
                      <a:lnTo>
                        <a:pt x="0" y="30011"/>
                      </a:lnTo>
                      <a:lnTo>
                        <a:pt x="17333" y="60023"/>
                      </a:lnTo>
                      <a:lnTo>
                        <a:pt x="51939" y="60023"/>
                      </a:lnTo>
                      <a:lnTo>
                        <a:pt x="69271" y="30011"/>
                      </a:lnTo>
                      <a:lnTo>
                        <a:pt x="51939" y="0"/>
                      </a:lnTo>
                      <a:close/>
                    </a:path>
                  </a:pathLst>
                </a:custGeom>
                <a:solidFill>
                  <a:srgbClr val="373F63"/>
                </a:solidFill>
                <a:ln cap="flat" cmpd="sng" w="19050">
                  <a:solidFill>
                    <a:srgbClr val="FFA3A6"/>
                  </a:solidFill>
                  <a:prstDash val="solid"/>
                  <a:miter lim="58162"/>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DDFA9"/>
                    </a:buClr>
                    <a:buSzPts val="4000"/>
                    <a:buFont typeface="Trebuchet MS"/>
                    <a:buNone/>
                  </a:pPr>
                  <a:r>
                    <a:rPr b="0" i="0" lang="en-IN" sz="4000" u="none" cap="none" strike="noStrike">
                      <a:solidFill>
                        <a:srgbClr val="FDDFA9"/>
                      </a:solidFill>
                      <a:latin typeface="Trebuchet MS"/>
                      <a:ea typeface="Trebuchet MS"/>
                      <a:cs typeface="Trebuchet MS"/>
                      <a:sym typeface="Trebuchet MS"/>
                    </a:rPr>
                    <a:t>2012</a:t>
                  </a:r>
                  <a:endParaRPr b="0" i="0" sz="4000" u="none" cap="none" strike="noStrike">
                    <a:solidFill>
                      <a:srgbClr val="FDDFA9"/>
                    </a:solidFill>
                    <a:latin typeface="Trebuchet MS"/>
                    <a:ea typeface="Trebuchet MS"/>
                    <a:cs typeface="Trebuchet MS"/>
                    <a:sym typeface="Trebuchet MS"/>
                  </a:endParaRPr>
                </a:p>
              </p:txBody>
            </p:sp>
          </p:grpSp>
          <p:grpSp>
            <p:nvGrpSpPr>
              <p:cNvPr id="192" name="Google Shape;192;p2"/>
              <p:cNvGrpSpPr/>
              <p:nvPr/>
            </p:nvGrpSpPr>
            <p:grpSpPr>
              <a:xfrm>
                <a:off x="3069372" y="1775792"/>
                <a:ext cx="1780552" cy="2007055"/>
                <a:chOff x="7188425" y="3710194"/>
                <a:chExt cx="411123" cy="520535"/>
              </a:xfrm>
            </p:grpSpPr>
            <p:cxnSp>
              <p:nvCxnSpPr>
                <p:cNvPr id="193" name="Google Shape;193;p2"/>
                <p:cNvCxnSpPr/>
                <p:nvPr/>
              </p:nvCxnSpPr>
              <p:spPr>
                <a:xfrm rot="10800000">
                  <a:off x="7393988" y="3710194"/>
                  <a:ext cx="0" cy="170700"/>
                </a:xfrm>
                <a:prstGeom prst="straightConnector1">
                  <a:avLst/>
                </a:prstGeom>
                <a:noFill/>
                <a:ln cap="flat" cmpd="sng" w="19050">
                  <a:solidFill>
                    <a:srgbClr val="FF7C80"/>
                  </a:solidFill>
                  <a:prstDash val="solid"/>
                  <a:round/>
                  <a:headEnd len="sm" w="sm" type="none"/>
                  <a:tailEnd len="med" w="med" type="diamond"/>
                </a:ln>
              </p:spPr>
            </p:cxnSp>
            <p:sp>
              <p:nvSpPr>
                <p:cNvPr id="194" name="Google Shape;194;p2"/>
                <p:cNvSpPr/>
                <p:nvPr/>
              </p:nvSpPr>
              <p:spPr>
                <a:xfrm>
                  <a:off x="7188425" y="3874492"/>
                  <a:ext cx="411123" cy="356237"/>
                </a:xfrm>
                <a:custGeom>
                  <a:rect b="b" l="l" r="r" t="t"/>
                  <a:pathLst>
                    <a:path extrusionOk="0" h="60023" w="69271">
                      <a:moveTo>
                        <a:pt x="17274" y="0"/>
                      </a:moveTo>
                      <a:lnTo>
                        <a:pt x="0" y="30011"/>
                      </a:lnTo>
                      <a:lnTo>
                        <a:pt x="17274" y="60023"/>
                      </a:lnTo>
                      <a:lnTo>
                        <a:pt x="51939" y="60023"/>
                      </a:lnTo>
                      <a:lnTo>
                        <a:pt x="69271" y="30011"/>
                      </a:lnTo>
                      <a:lnTo>
                        <a:pt x="51939" y="0"/>
                      </a:lnTo>
                      <a:close/>
                    </a:path>
                  </a:pathLst>
                </a:custGeom>
                <a:solidFill>
                  <a:srgbClr val="373F63"/>
                </a:solidFill>
                <a:ln cap="flat" cmpd="sng" w="19050">
                  <a:solidFill>
                    <a:srgbClr val="FFA3A6"/>
                  </a:solidFill>
                  <a:prstDash val="solid"/>
                  <a:miter lim="58162"/>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DDFA9"/>
                    </a:buClr>
                    <a:buSzPts val="4000"/>
                    <a:buFont typeface="Trebuchet MS"/>
                    <a:buNone/>
                  </a:pPr>
                  <a:r>
                    <a:rPr b="0" i="0" lang="en-IN" sz="4000" u="none" cap="none" strike="noStrike">
                      <a:solidFill>
                        <a:srgbClr val="FDDFA9"/>
                      </a:solidFill>
                      <a:latin typeface="Trebuchet MS"/>
                      <a:ea typeface="Trebuchet MS"/>
                      <a:cs typeface="Trebuchet MS"/>
                      <a:sym typeface="Trebuchet MS"/>
                    </a:rPr>
                    <a:t>2015</a:t>
                  </a:r>
                  <a:endParaRPr b="0" i="0" sz="4000" u="none" cap="none" strike="noStrike">
                    <a:solidFill>
                      <a:srgbClr val="FDDFA9"/>
                    </a:solidFill>
                    <a:latin typeface="Trebuchet MS"/>
                    <a:ea typeface="Trebuchet MS"/>
                    <a:cs typeface="Trebuchet MS"/>
                    <a:sym typeface="Trebuchet MS"/>
                  </a:endParaRPr>
                </a:p>
              </p:txBody>
            </p:sp>
          </p:grpSp>
          <p:grpSp>
            <p:nvGrpSpPr>
              <p:cNvPr id="195" name="Google Shape;195;p2"/>
              <p:cNvGrpSpPr/>
              <p:nvPr/>
            </p:nvGrpSpPr>
            <p:grpSpPr>
              <a:xfrm>
                <a:off x="4866352" y="2409285"/>
                <a:ext cx="1782072" cy="1978322"/>
                <a:chOff x="7603341" y="3874492"/>
                <a:chExt cx="411474" cy="513083"/>
              </a:xfrm>
            </p:grpSpPr>
            <p:cxnSp>
              <p:nvCxnSpPr>
                <p:cNvPr id="196" name="Google Shape;196;p2"/>
                <p:cNvCxnSpPr/>
                <p:nvPr/>
              </p:nvCxnSpPr>
              <p:spPr>
                <a:xfrm>
                  <a:off x="7809095" y="4216875"/>
                  <a:ext cx="0" cy="170700"/>
                </a:xfrm>
                <a:prstGeom prst="straightConnector1">
                  <a:avLst/>
                </a:prstGeom>
                <a:noFill/>
                <a:ln cap="flat" cmpd="sng" w="19050">
                  <a:solidFill>
                    <a:srgbClr val="FF7C80"/>
                  </a:solidFill>
                  <a:prstDash val="solid"/>
                  <a:round/>
                  <a:headEnd len="sm" w="sm" type="none"/>
                  <a:tailEnd len="med" w="med" type="diamond"/>
                </a:ln>
              </p:spPr>
            </p:cxnSp>
            <p:sp>
              <p:nvSpPr>
                <p:cNvPr id="197" name="Google Shape;197;p2"/>
                <p:cNvSpPr/>
                <p:nvPr/>
              </p:nvSpPr>
              <p:spPr>
                <a:xfrm>
                  <a:off x="7603341" y="3874492"/>
                  <a:ext cx="411474" cy="356237"/>
                </a:xfrm>
                <a:custGeom>
                  <a:rect b="b" l="l" r="r" t="t"/>
                  <a:pathLst>
                    <a:path extrusionOk="0" h="60023" w="69330">
                      <a:moveTo>
                        <a:pt x="17333" y="0"/>
                      </a:moveTo>
                      <a:lnTo>
                        <a:pt x="1" y="30011"/>
                      </a:lnTo>
                      <a:lnTo>
                        <a:pt x="17333" y="60023"/>
                      </a:lnTo>
                      <a:lnTo>
                        <a:pt x="51998" y="60023"/>
                      </a:lnTo>
                      <a:lnTo>
                        <a:pt x="69330" y="30011"/>
                      </a:lnTo>
                      <a:lnTo>
                        <a:pt x="51998" y="0"/>
                      </a:lnTo>
                      <a:close/>
                    </a:path>
                  </a:pathLst>
                </a:custGeom>
                <a:solidFill>
                  <a:srgbClr val="373F63"/>
                </a:solidFill>
                <a:ln cap="flat" cmpd="sng" w="19050">
                  <a:solidFill>
                    <a:srgbClr val="FFA3A6"/>
                  </a:solidFill>
                  <a:prstDash val="solid"/>
                  <a:miter lim="58162"/>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FDDFA9"/>
                    </a:buClr>
                    <a:buSzPts val="4000"/>
                    <a:buFont typeface="Trebuchet MS"/>
                    <a:buNone/>
                  </a:pPr>
                  <a:r>
                    <a:rPr b="0" i="0" lang="en-IN" sz="4000" u="none" cap="none" strike="noStrike">
                      <a:solidFill>
                        <a:srgbClr val="FDDFA9"/>
                      </a:solidFill>
                      <a:latin typeface="Trebuchet MS"/>
                      <a:ea typeface="Trebuchet MS"/>
                      <a:cs typeface="Trebuchet MS"/>
                      <a:sym typeface="Trebuchet MS"/>
                    </a:rPr>
                    <a:t>2020</a:t>
                  </a:r>
                  <a:endParaRPr b="0" i="0" sz="4000" u="none" cap="none" strike="noStrike">
                    <a:solidFill>
                      <a:srgbClr val="FDDFA9"/>
                    </a:solidFill>
                    <a:latin typeface="Trebuchet MS"/>
                    <a:ea typeface="Trebuchet MS"/>
                    <a:cs typeface="Trebuchet MS"/>
                    <a:sym typeface="Trebuchet MS"/>
                  </a:endParaRPr>
                </a:p>
              </p:txBody>
            </p:sp>
          </p:grpSp>
        </p:grpSp>
      </p:grpSp>
      <p:grpSp>
        <p:nvGrpSpPr>
          <p:cNvPr id="198" name="Google Shape;198;p2"/>
          <p:cNvGrpSpPr/>
          <p:nvPr/>
        </p:nvGrpSpPr>
        <p:grpSpPr>
          <a:xfrm>
            <a:off x="-190867" y="-185056"/>
            <a:ext cx="1752279" cy="2014565"/>
            <a:chOff x="14786" y="-188688"/>
            <a:chExt cx="1751981" cy="2105582"/>
          </a:xfrm>
        </p:grpSpPr>
        <p:sp>
          <p:nvSpPr>
            <p:cNvPr id="199" name="Google Shape;199;p2"/>
            <p:cNvSpPr/>
            <p:nvPr/>
          </p:nvSpPr>
          <p:spPr>
            <a:xfrm flipH="1" rot="-2700000">
              <a:off x="173954" y="839151"/>
              <a:ext cx="396113" cy="382302"/>
            </a:xfrm>
            <a:custGeom>
              <a:rect b="b" l="l" r="r" t="t"/>
              <a:pathLst>
                <a:path extrusionOk="0" h="2273" w="2237">
                  <a:moveTo>
                    <a:pt x="500" y="1061"/>
                  </a:moveTo>
                  <a:lnTo>
                    <a:pt x="500" y="1272"/>
                  </a:lnTo>
                  <a:lnTo>
                    <a:pt x="448" y="1272"/>
                  </a:lnTo>
                  <a:lnTo>
                    <a:pt x="448" y="1061"/>
                  </a:lnTo>
                  <a:close/>
                  <a:moveTo>
                    <a:pt x="1122" y="0"/>
                  </a:moveTo>
                  <a:cubicBezTo>
                    <a:pt x="755" y="0"/>
                    <a:pt x="421" y="182"/>
                    <a:pt x="211" y="509"/>
                  </a:cubicBezTo>
                  <a:cubicBezTo>
                    <a:pt x="1" y="825"/>
                    <a:pt x="1" y="1245"/>
                    <a:pt x="185" y="1587"/>
                  </a:cubicBezTo>
                  <a:cubicBezTo>
                    <a:pt x="342" y="1903"/>
                    <a:pt x="658" y="2140"/>
                    <a:pt x="1000" y="2245"/>
                  </a:cubicBezTo>
                  <a:cubicBezTo>
                    <a:pt x="1065" y="2263"/>
                    <a:pt x="1134" y="2272"/>
                    <a:pt x="1203" y="2272"/>
                  </a:cubicBezTo>
                  <a:cubicBezTo>
                    <a:pt x="1330" y="2272"/>
                    <a:pt x="1460" y="2243"/>
                    <a:pt x="1579" y="2192"/>
                  </a:cubicBezTo>
                  <a:cubicBezTo>
                    <a:pt x="1999" y="1982"/>
                    <a:pt x="2236" y="1482"/>
                    <a:pt x="2157" y="1009"/>
                  </a:cubicBezTo>
                  <a:cubicBezTo>
                    <a:pt x="2105" y="640"/>
                    <a:pt x="2131" y="246"/>
                    <a:pt x="1684" y="36"/>
                  </a:cubicBezTo>
                  <a:cubicBezTo>
                    <a:pt x="1579" y="36"/>
                    <a:pt x="1421" y="9"/>
                    <a:pt x="1263" y="9"/>
                  </a:cubicBezTo>
                  <a:cubicBezTo>
                    <a:pt x="1216" y="3"/>
                    <a:pt x="1169" y="0"/>
                    <a:pt x="112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0" name="Google Shape;200;p2"/>
            <p:cNvSpPr/>
            <p:nvPr/>
          </p:nvSpPr>
          <p:spPr>
            <a:xfrm flipH="1" rot="-2700000">
              <a:off x="904094" y="635504"/>
              <a:ext cx="400194" cy="473957"/>
            </a:xfrm>
            <a:custGeom>
              <a:rect b="b" l="l" r="r" t="t"/>
              <a:pathLst>
                <a:path extrusionOk="0" h="2299" w="2499">
                  <a:moveTo>
                    <a:pt x="1341" y="1"/>
                  </a:moveTo>
                  <a:cubicBezTo>
                    <a:pt x="737" y="1"/>
                    <a:pt x="0" y="842"/>
                    <a:pt x="368" y="1526"/>
                  </a:cubicBezTo>
                  <a:cubicBezTo>
                    <a:pt x="526" y="1789"/>
                    <a:pt x="763" y="2026"/>
                    <a:pt x="1026" y="2184"/>
                  </a:cubicBezTo>
                  <a:cubicBezTo>
                    <a:pt x="1165" y="2259"/>
                    <a:pt x="1322" y="2299"/>
                    <a:pt x="1477" y="2299"/>
                  </a:cubicBezTo>
                  <a:cubicBezTo>
                    <a:pt x="1645" y="2299"/>
                    <a:pt x="1810" y="2253"/>
                    <a:pt x="1946" y="2157"/>
                  </a:cubicBezTo>
                  <a:cubicBezTo>
                    <a:pt x="2315" y="1868"/>
                    <a:pt x="2499" y="1395"/>
                    <a:pt x="2393" y="921"/>
                  </a:cubicBezTo>
                  <a:cubicBezTo>
                    <a:pt x="2341" y="711"/>
                    <a:pt x="2315" y="474"/>
                    <a:pt x="2262" y="237"/>
                  </a:cubicBezTo>
                  <a:cubicBezTo>
                    <a:pt x="1973" y="106"/>
                    <a:pt x="1657" y="53"/>
                    <a:pt x="1341" y="1"/>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1" name="Google Shape;201;p2"/>
            <p:cNvSpPr/>
            <p:nvPr/>
          </p:nvSpPr>
          <p:spPr>
            <a:xfrm flipH="1" rot="-2699964">
              <a:off x="784228" y="1106013"/>
              <a:ext cx="569152" cy="632291"/>
            </a:xfrm>
            <a:custGeom>
              <a:rect b="b" l="l" r="r" t="t"/>
              <a:pathLst>
                <a:path extrusionOk="0" h="2256" w="2184">
                  <a:moveTo>
                    <a:pt x="553" y="941"/>
                  </a:moveTo>
                  <a:cubicBezTo>
                    <a:pt x="500" y="1099"/>
                    <a:pt x="500" y="1177"/>
                    <a:pt x="447" y="1230"/>
                  </a:cubicBezTo>
                  <a:lnTo>
                    <a:pt x="395" y="1230"/>
                  </a:lnTo>
                  <a:cubicBezTo>
                    <a:pt x="395" y="1177"/>
                    <a:pt x="395" y="1125"/>
                    <a:pt x="395" y="1072"/>
                  </a:cubicBezTo>
                  <a:cubicBezTo>
                    <a:pt x="395" y="1046"/>
                    <a:pt x="447" y="1020"/>
                    <a:pt x="553" y="941"/>
                  </a:cubicBezTo>
                  <a:close/>
                  <a:moveTo>
                    <a:pt x="1223" y="0"/>
                  </a:moveTo>
                  <a:cubicBezTo>
                    <a:pt x="1079" y="0"/>
                    <a:pt x="934" y="7"/>
                    <a:pt x="789" y="20"/>
                  </a:cubicBezTo>
                  <a:cubicBezTo>
                    <a:pt x="395" y="152"/>
                    <a:pt x="79" y="494"/>
                    <a:pt x="27" y="941"/>
                  </a:cubicBezTo>
                  <a:cubicBezTo>
                    <a:pt x="0" y="1572"/>
                    <a:pt x="447" y="2124"/>
                    <a:pt x="1079" y="2256"/>
                  </a:cubicBezTo>
                  <a:cubicBezTo>
                    <a:pt x="1184" y="2256"/>
                    <a:pt x="1315" y="2256"/>
                    <a:pt x="1447" y="2203"/>
                  </a:cubicBezTo>
                  <a:cubicBezTo>
                    <a:pt x="1552" y="2177"/>
                    <a:pt x="1631" y="2124"/>
                    <a:pt x="1710" y="2072"/>
                  </a:cubicBezTo>
                  <a:cubicBezTo>
                    <a:pt x="1815" y="1914"/>
                    <a:pt x="1841" y="1809"/>
                    <a:pt x="1920" y="1756"/>
                  </a:cubicBezTo>
                  <a:cubicBezTo>
                    <a:pt x="2104" y="1625"/>
                    <a:pt x="2183" y="1440"/>
                    <a:pt x="2157" y="1230"/>
                  </a:cubicBezTo>
                  <a:cubicBezTo>
                    <a:pt x="2131" y="914"/>
                    <a:pt x="2025" y="625"/>
                    <a:pt x="1999" y="310"/>
                  </a:cubicBezTo>
                  <a:cubicBezTo>
                    <a:pt x="1973" y="152"/>
                    <a:pt x="1815" y="20"/>
                    <a:pt x="1657" y="20"/>
                  </a:cubicBezTo>
                  <a:cubicBezTo>
                    <a:pt x="1513" y="7"/>
                    <a:pt x="1368" y="0"/>
                    <a:pt x="1223"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2" name="Google Shape;202;p2"/>
            <p:cNvSpPr/>
            <p:nvPr/>
          </p:nvSpPr>
          <p:spPr>
            <a:xfrm flipH="1" rot="-2700000">
              <a:off x="479275" y="479717"/>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3" name="Google Shape;203;p2"/>
            <p:cNvSpPr/>
            <p:nvPr/>
          </p:nvSpPr>
          <p:spPr>
            <a:xfrm flipH="1" rot="-2700000">
              <a:off x="230002" y="85349"/>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4" name="Google Shape;204;p2"/>
            <p:cNvSpPr/>
            <p:nvPr/>
          </p:nvSpPr>
          <p:spPr>
            <a:xfrm flipH="1" rot="-2700000">
              <a:off x="392107" y="1639193"/>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5" name="Google Shape;205;p2"/>
            <p:cNvSpPr/>
            <p:nvPr/>
          </p:nvSpPr>
          <p:spPr>
            <a:xfrm flipH="1" rot="-2700000">
              <a:off x="46628" y="419513"/>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6" name="Google Shape;206;p2"/>
            <p:cNvSpPr/>
            <p:nvPr/>
          </p:nvSpPr>
          <p:spPr>
            <a:xfrm flipH="1" rot="-2700000">
              <a:off x="1226273" y="401989"/>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7" name="Google Shape;207;p2"/>
            <p:cNvSpPr/>
            <p:nvPr/>
          </p:nvSpPr>
          <p:spPr>
            <a:xfrm flipH="1" rot="-2700000">
              <a:off x="57080" y="1373798"/>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8" name="Google Shape;208;p2"/>
            <p:cNvSpPr/>
            <p:nvPr/>
          </p:nvSpPr>
          <p:spPr>
            <a:xfrm flipH="1" rot="-2700000">
              <a:off x="739768" y="17384"/>
              <a:ext cx="400194" cy="473957"/>
            </a:xfrm>
            <a:custGeom>
              <a:rect b="b" l="l" r="r" t="t"/>
              <a:pathLst>
                <a:path extrusionOk="0" h="2299" w="2499">
                  <a:moveTo>
                    <a:pt x="1341" y="1"/>
                  </a:moveTo>
                  <a:cubicBezTo>
                    <a:pt x="737" y="1"/>
                    <a:pt x="0" y="842"/>
                    <a:pt x="368" y="1526"/>
                  </a:cubicBezTo>
                  <a:cubicBezTo>
                    <a:pt x="526" y="1789"/>
                    <a:pt x="763" y="2026"/>
                    <a:pt x="1026" y="2184"/>
                  </a:cubicBezTo>
                  <a:cubicBezTo>
                    <a:pt x="1165" y="2259"/>
                    <a:pt x="1322" y="2299"/>
                    <a:pt x="1477" y="2299"/>
                  </a:cubicBezTo>
                  <a:cubicBezTo>
                    <a:pt x="1645" y="2299"/>
                    <a:pt x="1810" y="2253"/>
                    <a:pt x="1946" y="2157"/>
                  </a:cubicBezTo>
                  <a:cubicBezTo>
                    <a:pt x="2315" y="1868"/>
                    <a:pt x="2499" y="1395"/>
                    <a:pt x="2393" y="921"/>
                  </a:cubicBezTo>
                  <a:cubicBezTo>
                    <a:pt x="2341" y="711"/>
                    <a:pt x="2315" y="474"/>
                    <a:pt x="2262" y="237"/>
                  </a:cubicBezTo>
                  <a:cubicBezTo>
                    <a:pt x="1973" y="106"/>
                    <a:pt x="1657" y="53"/>
                    <a:pt x="1341" y="1"/>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09" name="Google Shape;209;p2"/>
            <p:cNvSpPr/>
            <p:nvPr/>
          </p:nvSpPr>
          <p:spPr>
            <a:xfrm flipH="1" rot="-2700000">
              <a:off x="1293499" y="-104628"/>
              <a:ext cx="396113" cy="382302"/>
            </a:xfrm>
            <a:custGeom>
              <a:rect b="b" l="l" r="r" t="t"/>
              <a:pathLst>
                <a:path extrusionOk="0" h="2273" w="2237">
                  <a:moveTo>
                    <a:pt x="500" y="1061"/>
                  </a:moveTo>
                  <a:lnTo>
                    <a:pt x="500" y="1272"/>
                  </a:lnTo>
                  <a:lnTo>
                    <a:pt x="448" y="1272"/>
                  </a:lnTo>
                  <a:lnTo>
                    <a:pt x="448" y="1061"/>
                  </a:lnTo>
                  <a:close/>
                  <a:moveTo>
                    <a:pt x="1122" y="0"/>
                  </a:moveTo>
                  <a:cubicBezTo>
                    <a:pt x="755" y="0"/>
                    <a:pt x="421" y="182"/>
                    <a:pt x="211" y="509"/>
                  </a:cubicBezTo>
                  <a:cubicBezTo>
                    <a:pt x="1" y="825"/>
                    <a:pt x="1" y="1245"/>
                    <a:pt x="185" y="1587"/>
                  </a:cubicBezTo>
                  <a:cubicBezTo>
                    <a:pt x="342" y="1903"/>
                    <a:pt x="658" y="2140"/>
                    <a:pt x="1000" y="2245"/>
                  </a:cubicBezTo>
                  <a:cubicBezTo>
                    <a:pt x="1065" y="2263"/>
                    <a:pt x="1134" y="2272"/>
                    <a:pt x="1203" y="2272"/>
                  </a:cubicBezTo>
                  <a:cubicBezTo>
                    <a:pt x="1330" y="2272"/>
                    <a:pt x="1460" y="2243"/>
                    <a:pt x="1579" y="2192"/>
                  </a:cubicBezTo>
                  <a:cubicBezTo>
                    <a:pt x="1999" y="1982"/>
                    <a:pt x="2236" y="1482"/>
                    <a:pt x="2157" y="1009"/>
                  </a:cubicBezTo>
                  <a:cubicBezTo>
                    <a:pt x="2105" y="640"/>
                    <a:pt x="2131" y="246"/>
                    <a:pt x="1684" y="36"/>
                  </a:cubicBezTo>
                  <a:cubicBezTo>
                    <a:pt x="1579" y="36"/>
                    <a:pt x="1421" y="9"/>
                    <a:pt x="1263" y="9"/>
                  </a:cubicBezTo>
                  <a:cubicBezTo>
                    <a:pt x="1216" y="3"/>
                    <a:pt x="1169" y="0"/>
                    <a:pt x="1122" y="0"/>
                  </a:cubicBezTo>
                  <a:close/>
                </a:path>
              </a:pathLst>
            </a:custGeom>
            <a:solidFill>
              <a:srgbClr val="FF7C80"/>
            </a:solidFill>
            <a:ln cap="flat" cmpd="sng" w="9525">
              <a:solidFill>
                <a:srgbClr val="FF7C8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sp>
        <p:nvSpPr>
          <p:cNvPr id="210" name="Google Shape;210;p2"/>
          <p:cNvSpPr txBox="1"/>
          <p:nvPr/>
        </p:nvSpPr>
        <p:spPr>
          <a:xfrm>
            <a:off x="2532940" y="152195"/>
            <a:ext cx="70539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N" sz="3200" u="none" cap="none" strike="noStrike">
                <a:solidFill>
                  <a:srgbClr val="373F63"/>
                </a:solidFill>
                <a:latin typeface="Aharoni"/>
                <a:ea typeface="Aharoni"/>
                <a:cs typeface="Aharoni"/>
                <a:sym typeface="Aharoni"/>
              </a:rPr>
              <a:t>MARKET RESEARCH &amp; OVERVIEW</a:t>
            </a:r>
            <a:endParaRPr/>
          </a:p>
        </p:txBody>
      </p:sp>
      <p:graphicFrame>
        <p:nvGraphicFramePr>
          <p:cNvPr id="211" name="Google Shape;211;p2"/>
          <p:cNvGraphicFramePr/>
          <p:nvPr/>
        </p:nvGraphicFramePr>
        <p:xfrm>
          <a:off x="6315098" y="965175"/>
          <a:ext cx="4797419" cy="2292739"/>
        </p:xfrm>
        <a:graphic>
          <a:graphicData uri="http://schemas.openxmlformats.org/drawingml/2006/chart">
            <c:chart r:id="rId3"/>
          </a:graphicData>
        </a:graphic>
      </p:graphicFrame>
      <p:graphicFrame>
        <p:nvGraphicFramePr>
          <p:cNvPr id="212" name="Google Shape;212;p2"/>
          <p:cNvGraphicFramePr/>
          <p:nvPr/>
        </p:nvGraphicFramePr>
        <p:xfrm>
          <a:off x="6315098" y="3816502"/>
          <a:ext cx="4797419" cy="2292739"/>
        </p:xfrm>
        <a:graphic>
          <a:graphicData uri="http://schemas.openxmlformats.org/drawingml/2006/chart">
            <c:chart r:id="rId4"/>
          </a:graphicData>
        </a:graphic>
      </p:graphicFrame>
      <p:grpSp>
        <p:nvGrpSpPr>
          <p:cNvPr id="213" name="Google Shape;213;p2"/>
          <p:cNvGrpSpPr/>
          <p:nvPr/>
        </p:nvGrpSpPr>
        <p:grpSpPr>
          <a:xfrm rot="10355132">
            <a:off x="10440569" y="4929489"/>
            <a:ext cx="1752279" cy="2014565"/>
            <a:chOff x="14786" y="-188688"/>
            <a:chExt cx="1751981" cy="2105582"/>
          </a:xfrm>
        </p:grpSpPr>
        <p:sp>
          <p:nvSpPr>
            <p:cNvPr id="214" name="Google Shape;214;p2"/>
            <p:cNvSpPr/>
            <p:nvPr/>
          </p:nvSpPr>
          <p:spPr>
            <a:xfrm flipH="1" rot="-2700000">
              <a:off x="173954" y="839151"/>
              <a:ext cx="396113" cy="382302"/>
            </a:xfrm>
            <a:custGeom>
              <a:rect b="b" l="l" r="r" t="t"/>
              <a:pathLst>
                <a:path extrusionOk="0" h="2273" w="2237">
                  <a:moveTo>
                    <a:pt x="500" y="1061"/>
                  </a:moveTo>
                  <a:lnTo>
                    <a:pt x="500" y="1272"/>
                  </a:lnTo>
                  <a:lnTo>
                    <a:pt x="448" y="1272"/>
                  </a:lnTo>
                  <a:lnTo>
                    <a:pt x="448" y="1061"/>
                  </a:lnTo>
                  <a:close/>
                  <a:moveTo>
                    <a:pt x="1122" y="0"/>
                  </a:moveTo>
                  <a:cubicBezTo>
                    <a:pt x="755" y="0"/>
                    <a:pt x="421" y="182"/>
                    <a:pt x="211" y="509"/>
                  </a:cubicBezTo>
                  <a:cubicBezTo>
                    <a:pt x="1" y="825"/>
                    <a:pt x="1" y="1245"/>
                    <a:pt x="185" y="1587"/>
                  </a:cubicBezTo>
                  <a:cubicBezTo>
                    <a:pt x="342" y="1903"/>
                    <a:pt x="658" y="2140"/>
                    <a:pt x="1000" y="2245"/>
                  </a:cubicBezTo>
                  <a:cubicBezTo>
                    <a:pt x="1065" y="2263"/>
                    <a:pt x="1134" y="2272"/>
                    <a:pt x="1203" y="2272"/>
                  </a:cubicBezTo>
                  <a:cubicBezTo>
                    <a:pt x="1330" y="2272"/>
                    <a:pt x="1460" y="2243"/>
                    <a:pt x="1579" y="2192"/>
                  </a:cubicBezTo>
                  <a:cubicBezTo>
                    <a:pt x="1999" y="1982"/>
                    <a:pt x="2236" y="1482"/>
                    <a:pt x="2157" y="1009"/>
                  </a:cubicBezTo>
                  <a:cubicBezTo>
                    <a:pt x="2105" y="640"/>
                    <a:pt x="2131" y="246"/>
                    <a:pt x="1684" y="36"/>
                  </a:cubicBezTo>
                  <a:cubicBezTo>
                    <a:pt x="1579" y="36"/>
                    <a:pt x="1421" y="9"/>
                    <a:pt x="1263" y="9"/>
                  </a:cubicBezTo>
                  <a:cubicBezTo>
                    <a:pt x="1216" y="3"/>
                    <a:pt x="1169" y="0"/>
                    <a:pt x="112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15" name="Google Shape;215;p2"/>
            <p:cNvSpPr/>
            <p:nvPr/>
          </p:nvSpPr>
          <p:spPr>
            <a:xfrm flipH="1" rot="-2700000">
              <a:off x="904094" y="635504"/>
              <a:ext cx="400194" cy="473957"/>
            </a:xfrm>
            <a:custGeom>
              <a:rect b="b" l="l" r="r" t="t"/>
              <a:pathLst>
                <a:path extrusionOk="0" h="2299" w="2499">
                  <a:moveTo>
                    <a:pt x="1341" y="1"/>
                  </a:moveTo>
                  <a:cubicBezTo>
                    <a:pt x="737" y="1"/>
                    <a:pt x="0" y="842"/>
                    <a:pt x="368" y="1526"/>
                  </a:cubicBezTo>
                  <a:cubicBezTo>
                    <a:pt x="526" y="1789"/>
                    <a:pt x="763" y="2026"/>
                    <a:pt x="1026" y="2184"/>
                  </a:cubicBezTo>
                  <a:cubicBezTo>
                    <a:pt x="1165" y="2259"/>
                    <a:pt x="1322" y="2299"/>
                    <a:pt x="1477" y="2299"/>
                  </a:cubicBezTo>
                  <a:cubicBezTo>
                    <a:pt x="1645" y="2299"/>
                    <a:pt x="1810" y="2253"/>
                    <a:pt x="1946" y="2157"/>
                  </a:cubicBezTo>
                  <a:cubicBezTo>
                    <a:pt x="2315" y="1868"/>
                    <a:pt x="2499" y="1395"/>
                    <a:pt x="2393" y="921"/>
                  </a:cubicBezTo>
                  <a:cubicBezTo>
                    <a:pt x="2341" y="711"/>
                    <a:pt x="2315" y="474"/>
                    <a:pt x="2262" y="237"/>
                  </a:cubicBezTo>
                  <a:cubicBezTo>
                    <a:pt x="1973" y="106"/>
                    <a:pt x="1657" y="53"/>
                    <a:pt x="1341" y="1"/>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16" name="Google Shape;216;p2"/>
            <p:cNvSpPr/>
            <p:nvPr/>
          </p:nvSpPr>
          <p:spPr>
            <a:xfrm flipH="1" rot="-2699964">
              <a:off x="784228" y="1106013"/>
              <a:ext cx="569152" cy="632291"/>
            </a:xfrm>
            <a:custGeom>
              <a:rect b="b" l="l" r="r" t="t"/>
              <a:pathLst>
                <a:path extrusionOk="0" h="2256" w="2184">
                  <a:moveTo>
                    <a:pt x="553" y="941"/>
                  </a:moveTo>
                  <a:cubicBezTo>
                    <a:pt x="500" y="1099"/>
                    <a:pt x="500" y="1177"/>
                    <a:pt x="447" y="1230"/>
                  </a:cubicBezTo>
                  <a:lnTo>
                    <a:pt x="395" y="1230"/>
                  </a:lnTo>
                  <a:cubicBezTo>
                    <a:pt x="395" y="1177"/>
                    <a:pt x="395" y="1125"/>
                    <a:pt x="395" y="1072"/>
                  </a:cubicBezTo>
                  <a:cubicBezTo>
                    <a:pt x="395" y="1046"/>
                    <a:pt x="447" y="1020"/>
                    <a:pt x="553" y="941"/>
                  </a:cubicBezTo>
                  <a:close/>
                  <a:moveTo>
                    <a:pt x="1223" y="0"/>
                  </a:moveTo>
                  <a:cubicBezTo>
                    <a:pt x="1079" y="0"/>
                    <a:pt x="934" y="7"/>
                    <a:pt x="789" y="20"/>
                  </a:cubicBezTo>
                  <a:cubicBezTo>
                    <a:pt x="395" y="152"/>
                    <a:pt x="79" y="494"/>
                    <a:pt x="27" y="941"/>
                  </a:cubicBezTo>
                  <a:cubicBezTo>
                    <a:pt x="0" y="1572"/>
                    <a:pt x="447" y="2124"/>
                    <a:pt x="1079" y="2256"/>
                  </a:cubicBezTo>
                  <a:cubicBezTo>
                    <a:pt x="1184" y="2256"/>
                    <a:pt x="1315" y="2256"/>
                    <a:pt x="1447" y="2203"/>
                  </a:cubicBezTo>
                  <a:cubicBezTo>
                    <a:pt x="1552" y="2177"/>
                    <a:pt x="1631" y="2124"/>
                    <a:pt x="1710" y="2072"/>
                  </a:cubicBezTo>
                  <a:cubicBezTo>
                    <a:pt x="1815" y="1914"/>
                    <a:pt x="1841" y="1809"/>
                    <a:pt x="1920" y="1756"/>
                  </a:cubicBezTo>
                  <a:cubicBezTo>
                    <a:pt x="2104" y="1625"/>
                    <a:pt x="2183" y="1440"/>
                    <a:pt x="2157" y="1230"/>
                  </a:cubicBezTo>
                  <a:cubicBezTo>
                    <a:pt x="2131" y="914"/>
                    <a:pt x="2025" y="625"/>
                    <a:pt x="1999" y="310"/>
                  </a:cubicBezTo>
                  <a:cubicBezTo>
                    <a:pt x="1973" y="152"/>
                    <a:pt x="1815" y="20"/>
                    <a:pt x="1657" y="20"/>
                  </a:cubicBezTo>
                  <a:cubicBezTo>
                    <a:pt x="1513" y="7"/>
                    <a:pt x="1368" y="0"/>
                    <a:pt x="1223"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17" name="Google Shape;217;p2"/>
            <p:cNvSpPr/>
            <p:nvPr/>
          </p:nvSpPr>
          <p:spPr>
            <a:xfrm flipH="1" rot="-2700000">
              <a:off x="479275" y="479717"/>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18" name="Google Shape;218;p2"/>
            <p:cNvSpPr/>
            <p:nvPr/>
          </p:nvSpPr>
          <p:spPr>
            <a:xfrm flipH="1" rot="-2700000">
              <a:off x="230002" y="85349"/>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19" name="Google Shape;219;p2"/>
            <p:cNvSpPr/>
            <p:nvPr/>
          </p:nvSpPr>
          <p:spPr>
            <a:xfrm flipH="1" rot="-2700000">
              <a:off x="392107" y="1639193"/>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20" name="Google Shape;220;p2"/>
            <p:cNvSpPr/>
            <p:nvPr/>
          </p:nvSpPr>
          <p:spPr>
            <a:xfrm flipH="1" rot="-2700000">
              <a:off x="46628" y="419513"/>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21" name="Google Shape;221;p2"/>
            <p:cNvSpPr/>
            <p:nvPr/>
          </p:nvSpPr>
          <p:spPr>
            <a:xfrm flipH="1" rot="-2700000">
              <a:off x="1226273" y="401989"/>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22" name="Google Shape;222;p2"/>
            <p:cNvSpPr/>
            <p:nvPr/>
          </p:nvSpPr>
          <p:spPr>
            <a:xfrm flipH="1" rot="-2700000">
              <a:off x="57080" y="1373798"/>
              <a:ext cx="284013" cy="207705"/>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23" name="Google Shape;223;p2"/>
            <p:cNvSpPr/>
            <p:nvPr/>
          </p:nvSpPr>
          <p:spPr>
            <a:xfrm flipH="1" rot="-2700000">
              <a:off x="739768" y="17384"/>
              <a:ext cx="400194" cy="473957"/>
            </a:xfrm>
            <a:custGeom>
              <a:rect b="b" l="l" r="r" t="t"/>
              <a:pathLst>
                <a:path extrusionOk="0" h="2299" w="2499">
                  <a:moveTo>
                    <a:pt x="1341" y="1"/>
                  </a:moveTo>
                  <a:cubicBezTo>
                    <a:pt x="737" y="1"/>
                    <a:pt x="0" y="842"/>
                    <a:pt x="368" y="1526"/>
                  </a:cubicBezTo>
                  <a:cubicBezTo>
                    <a:pt x="526" y="1789"/>
                    <a:pt x="763" y="2026"/>
                    <a:pt x="1026" y="2184"/>
                  </a:cubicBezTo>
                  <a:cubicBezTo>
                    <a:pt x="1165" y="2259"/>
                    <a:pt x="1322" y="2299"/>
                    <a:pt x="1477" y="2299"/>
                  </a:cubicBezTo>
                  <a:cubicBezTo>
                    <a:pt x="1645" y="2299"/>
                    <a:pt x="1810" y="2253"/>
                    <a:pt x="1946" y="2157"/>
                  </a:cubicBezTo>
                  <a:cubicBezTo>
                    <a:pt x="2315" y="1868"/>
                    <a:pt x="2499" y="1395"/>
                    <a:pt x="2393" y="921"/>
                  </a:cubicBezTo>
                  <a:cubicBezTo>
                    <a:pt x="2341" y="711"/>
                    <a:pt x="2315" y="474"/>
                    <a:pt x="2262" y="237"/>
                  </a:cubicBezTo>
                  <a:cubicBezTo>
                    <a:pt x="1973" y="106"/>
                    <a:pt x="1657" y="53"/>
                    <a:pt x="1341" y="1"/>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sp>
          <p:nvSpPr>
            <p:cNvPr id="224" name="Google Shape;224;p2"/>
            <p:cNvSpPr/>
            <p:nvPr/>
          </p:nvSpPr>
          <p:spPr>
            <a:xfrm flipH="1" rot="-2700000">
              <a:off x="1293499" y="-104628"/>
              <a:ext cx="396113" cy="382302"/>
            </a:xfrm>
            <a:custGeom>
              <a:rect b="b" l="l" r="r" t="t"/>
              <a:pathLst>
                <a:path extrusionOk="0" h="2273" w="2237">
                  <a:moveTo>
                    <a:pt x="500" y="1061"/>
                  </a:moveTo>
                  <a:lnTo>
                    <a:pt x="500" y="1272"/>
                  </a:lnTo>
                  <a:lnTo>
                    <a:pt x="448" y="1272"/>
                  </a:lnTo>
                  <a:lnTo>
                    <a:pt x="448" y="1061"/>
                  </a:lnTo>
                  <a:close/>
                  <a:moveTo>
                    <a:pt x="1122" y="0"/>
                  </a:moveTo>
                  <a:cubicBezTo>
                    <a:pt x="755" y="0"/>
                    <a:pt x="421" y="182"/>
                    <a:pt x="211" y="509"/>
                  </a:cubicBezTo>
                  <a:cubicBezTo>
                    <a:pt x="1" y="825"/>
                    <a:pt x="1" y="1245"/>
                    <a:pt x="185" y="1587"/>
                  </a:cubicBezTo>
                  <a:cubicBezTo>
                    <a:pt x="342" y="1903"/>
                    <a:pt x="658" y="2140"/>
                    <a:pt x="1000" y="2245"/>
                  </a:cubicBezTo>
                  <a:cubicBezTo>
                    <a:pt x="1065" y="2263"/>
                    <a:pt x="1134" y="2272"/>
                    <a:pt x="1203" y="2272"/>
                  </a:cubicBezTo>
                  <a:cubicBezTo>
                    <a:pt x="1330" y="2272"/>
                    <a:pt x="1460" y="2243"/>
                    <a:pt x="1579" y="2192"/>
                  </a:cubicBezTo>
                  <a:cubicBezTo>
                    <a:pt x="1999" y="1982"/>
                    <a:pt x="2236" y="1482"/>
                    <a:pt x="2157" y="1009"/>
                  </a:cubicBezTo>
                  <a:cubicBezTo>
                    <a:pt x="2105" y="640"/>
                    <a:pt x="2131" y="246"/>
                    <a:pt x="1684" y="36"/>
                  </a:cubicBezTo>
                  <a:cubicBezTo>
                    <a:pt x="1579" y="36"/>
                    <a:pt x="1421" y="9"/>
                    <a:pt x="1263" y="9"/>
                  </a:cubicBezTo>
                  <a:cubicBezTo>
                    <a:pt x="1216" y="3"/>
                    <a:pt x="1169" y="0"/>
                    <a:pt x="1122" y="0"/>
                  </a:cubicBezTo>
                  <a:close/>
                </a:path>
              </a:pathLst>
            </a:custGeom>
            <a:solidFill>
              <a:srgbClr val="FFA3A6"/>
            </a:solidFill>
            <a:ln cap="flat" cmpd="sng" w="9525">
              <a:solidFill>
                <a:srgbClr val="FFA3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rgbClr val="373F63"/>
                </a:solidFill>
                <a:latin typeface="Calibri"/>
                <a:ea typeface="Calibri"/>
                <a:cs typeface="Calibri"/>
                <a:sym typeface="Calibri"/>
              </a:endParaRPr>
            </a:p>
          </p:txBody>
        </p:sp>
      </p:grpSp>
      <p:pic>
        <p:nvPicPr>
          <p:cNvPr id="225" name="Google Shape;225;p2"/>
          <p:cNvPicPr preferRelativeResize="0"/>
          <p:nvPr/>
        </p:nvPicPr>
        <p:blipFill rotWithShape="1">
          <a:blip r:embed="rId5">
            <a:alphaModFix/>
          </a:blip>
          <a:srcRect b="0" l="0" r="0" t="0"/>
          <a:stretch/>
        </p:blipFill>
        <p:spPr>
          <a:xfrm>
            <a:off x="10997228" y="121153"/>
            <a:ext cx="822754" cy="365303"/>
          </a:xfrm>
          <a:prstGeom prst="rect">
            <a:avLst/>
          </a:prstGeom>
          <a:noFill/>
          <a:ln>
            <a:noFill/>
          </a:ln>
        </p:spPr>
      </p:pic>
      <p:pic>
        <p:nvPicPr>
          <p:cNvPr id="226" name="Google Shape;226;p2"/>
          <p:cNvPicPr preferRelativeResize="0"/>
          <p:nvPr/>
        </p:nvPicPr>
        <p:blipFill rotWithShape="1">
          <a:blip r:embed="rId6">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
          <p:cNvSpPr/>
          <p:nvPr/>
        </p:nvSpPr>
        <p:spPr>
          <a:xfrm>
            <a:off x="8351357" y="5326525"/>
            <a:ext cx="4241696" cy="1627135"/>
          </a:xfrm>
          <a:custGeom>
            <a:rect b="b" l="l" r="r" t="t"/>
            <a:pathLst>
              <a:path extrusionOk="0" h="32703" w="28384">
                <a:moveTo>
                  <a:pt x="27253" y="1826"/>
                </a:moveTo>
                <a:cubicBezTo>
                  <a:pt x="27463" y="1826"/>
                  <a:pt x="27384" y="2063"/>
                  <a:pt x="27148" y="2142"/>
                </a:cubicBezTo>
                <a:cubicBezTo>
                  <a:pt x="27106" y="2158"/>
                  <a:pt x="27075" y="2167"/>
                  <a:pt x="27054" y="2167"/>
                </a:cubicBezTo>
                <a:cubicBezTo>
                  <a:pt x="27010" y="2167"/>
                  <a:pt x="27015" y="2126"/>
                  <a:pt x="27069" y="2037"/>
                </a:cubicBezTo>
                <a:lnTo>
                  <a:pt x="27016" y="2010"/>
                </a:lnTo>
                <a:cubicBezTo>
                  <a:pt x="27069" y="1931"/>
                  <a:pt x="27148" y="1852"/>
                  <a:pt x="27253" y="1826"/>
                </a:cubicBezTo>
                <a:close/>
                <a:moveTo>
                  <a:pt x="27792" y="2129"/>
                </a:moveTo>
                <a:cubicBezTo>
                  <a:pt x="27832" y="2129"/>
                  <a:pt x="27871" y="2142"/>
                  <a:pt x="27910" y="2168"/>
                </a:cubicBezTo>
                <a:cubicBezTo>
                  <a:pt x="27963" y="2221"/>
                  <a:pt x="27937" y="2300"/>
                  <a:pt x="27832" y="2326"/>
                </a:cubicBezTo>
                <a:lnTo>
                  <a:pt x="27621" y="2326"/>
                </a:lnTo>
                <a:cubicBezTo>
                  <a:pt x="27595" y="2300"/>
                  <a:pt x="27621" y="2221"/>
                  <a:pt x="27674" y="2168"/>
                </a:cubicBezTo>
                <a:cubicBezTo>
                  <a:pt x="27713" y="2142"/>
                  <a:pt x="27753" y="2129"/>
                  <a:pt x="27792" y="2129"/>
                </a:cubicBezTo>
                <a:close/>
                <a:moveTo>
                  <a:pt x="25489" y="3294"/>
                </a:moveTo>
                <a:cubicBezTo>
                  <a:pt x="25538" y="3294"/>
                  <a:pt x="25597" y="3341"/>
                  <a:pt x="25675" y="3430"/>
                </a:cubicBezTo>
                <a:cubicBezTo>
                  <a:pt x="25806" y="3536"/>
                  <a:pt x="25780" y="3720"/>
                  <a:pt x="25649" y="3799"/>
                </a:cubicBezTo>
                <a:cubicBezTo>
                  <a:pt x="25599" y="3857"/>
                  <a:pt x="25546" y="3884"/>
                  <a:pt x="25500" y="3884"/>
                </a:cubicBezTo>
                <a:cubicBezTo>
                  <a:pt x="25401" y="3884"/>
                  <a:pt x="25332" y="3760"/>
                  <a:pt x="25386" y="3562"/>
                </a:cubicBezTo>
                <a:lnTo>
                  <a:pt x="25333" y="3562"/>
                </a:lnTo>
                <a:cubicBezTo>
                  <a:pt x="25378" y="3380"/>
                  <a:pt x="25424" y="3294"/>
                  <a:pt x="25489" y="3294"/>
                </a:cubicBezTo>
                <a:close/>
                <a:moveTo>
                  <a:pt x="26225" y="3886"/>
                </a:moveTo>
                <a:cubicBezTo>
                  <a:pt x="26272" y="3886"/>
                  <a:pt x="26319" y="3901"/>
                  <a:pt x="26359" y="3930"/>
                </a:cubicBezTo>
                <a:cubicBezTo>
                  <a:pt x="26569" y="4035"/>
                  <a:pt x="26543" y="4062"/>
                  <a:pt x="26254" y="4141"/>
                </a:cubicBezTo>
                <a:cubicBezTo>
                  <a:pt x="26123" y="4195"/>
                  <a:pt x="26046" y="4227"/>
                  <a:pt x="26011" y="4227"/>
                </a:cubicBezTo>
                <a:cubicBezTo>
                  <a:pt x="25960" y="4227"/>
                  <a:pt x="25992" y="4163"/>
                  <a:pt x="26069" y="4009"/>
                </a:cubicBezTo>
                <a:lnTo>
                  <a:pt x="26017" y="4009"/>
                </a:lnTo>
                <a:cubicBezTo>
                  <a:pt x="26066" y="3927"/>
                  <a:pt x="26146" y="3886"/>
                  <a:pt x="26225" y="3886"/>
                </a:cubicBezTo>
                <a:close/>
                <a:moveTo>
                  <a:pt x="26422" y="4534"/>
                </a:moveTo>
                <a:cubicBezTo>
                  <a:pt x="26446" y="4534"/>
                  <a:pt x="26472" y="4543"/>
                  <a:pt x="26490" y="4561"/>
                </a:cubicBezTo>
                <a:cubicBezTo>
                  <a:pt x="26569" y="4588"/>
                  <a:pt x="26595" y="4719"/>
                  <a:pt x="26517" y="4772"/>
                </a:cubicBezTo>
                <a:lnTo>
                  <a:pt x="26490" y="4772"/>
                </a:lnTo>
                <a:cubicBezTo>
                  <a:pt x="26432" y="4810"/>
                  <a:pt x="26389" y="4835"/>
                  <a:pt x="26359" y="4835"/>
                </a:cubicBezTo>
                <a:cubicBezTo>
                  <a:pt x="26348" y="4835"/>
                  <a:pt x="26339" y="4831"/>
                  <a:pt x="26332" y="4824"/>
                </a:cubicBezTo>
                <a:cubicBezTo>
                  <a:pt x="26306" y="4798"/>
                  <a:pt x="26306" y="4719"/>
                  <a:pt x="26332" y="4614"/>
                </a:cubicBezTo>
                <a:cubicBezTo>
                  <a:pt x="26332" y="4563"/>
                  <a:pt x="26376" y="4534"/>
                  <a:pt x="26422" y="4534"/>
                </a:cubicBezTo>
                <a:close/>
                <a:moveTo>
                  <a:pt x="23897" y="4605"/>
                </a:moveTo>
                <a:cubicBezTo>
                  <a:pt x="24022" y="4605"/>
                  <a:pt x="24015" y="4643"/>
                  <a:pt x="23913" y="4745"/>
                </a:cubicBezTo>
                <a:cubicBezTo>
                  <a:pt x="23808" y="4824"/>
                  <a:pt x="23702" y="4877"/>
                  <a:pt x="23597" y="4903"/>
                </a:cubicBezTo>
                <a:cubicBezTo>
                  <a:pt x="23492" y="4903"/>
                  <a:pt x="23334" y="4772"/>
                  <a:pt x="23413" y="4693"/>
                </a:cubicBezTo>
                <a:lnTo>
                  <a:pt x="23361" y="4693"/>
                </a:lnTo>
                <a:cubicBezTo>
                  <a:pt x="23492" y="4640"/>
                  <a:pt x="23624" y="4614"/>
                  <a:pt x="23755" y="4614"/>
                </a:cubicBezTo>
                <a:cubicBezTo>
                  <a:pt x="23814" y="4608"/>
                  <a:pt x="23861" y="4605"/>
                  <a:pt x="23897" y="4605"/>
                </a:cubicBezTo>
                <a:close/>
                <a:moveTo>
                  <a:pt x="26664" y="4813"/>
                </a:moveTo>
                <a:cubicBezTo>
                  <a:pt x="26712" y="4813"/>
                  <a:pt x="26792" y="4832"/>
                  <a:pt x="26885" y="4851"/>
                </a:cubicBezTo>
                <a:cubicBezTo>
                  <a:pt x="27016" y="4903"/>
                  <a:pt x="27043" y="4982"/>
                  <a:pt x="26990" y="5035"/>
                </a:cubicBezTo>
                <a:cubicBezTo>
                  <a:pt x="26957" y="5068"/>
                  <a:pt x="26915" y="5082"/>
                  <a:pt x="26873" y="5082"/>
                </a:cubicBezTo>
                <a:cubicBezTo>
                  <a:pt x="26815" y="5082"/>
                  <a:pt x="26757" y="5054"/>
                  <a:pt x="26727" y="5008"/>
                </a:cubicBezTo>
                <a:cubicBezTo>
                  <a:pt x="26674" y="4930"/>
                  <a:pt x="26648" y="4851"/>
                  <a:pt x="26674" y="4824"/>
                </a:cubicBezTo>
                <a:lnTo>
                  <a:pt x="26622" y="4824"/>
                </a:lnTo>
                <a:cubicBezTo>
                  <a:pt x="26629" y="4817"/>
                  <a:pt x="26644" y="4813"/>
                  <a:pt x="26664" y="4813"/>
                </a:cubicBezTo>
                <a:close/>
                <a:moveTo>
                  <a:pt x="23411" y="5136"/>
                </a:moveTo>
                <a:cubicBezTo>
                  <a:pt x="23445" y="5136"/>
                  <a:pt x="23482" y="5156"/>
                  <a:pt x="23518" y="5193"/>
                </a:cubicBezTo>
                <a:cubicBezTo>
                  <a:pt x="23597" y="5245"/>
                  <a:pt x="23624" y="5377"/>
                  <a:pt x="23571" y="5456"/>
                </a:cubicBezTo>
                <a:cubicBezTo>
                  <a:pt x="23545" y="5482"/>
                  <a:pt x="23505" y="5495"/>
                  <a:pt x="23466" y="5495"/>
                </a:cubicBezTo>
                <a:cubicBezTo>
                  <a:pt x="23426" y="5495"/>
                  <a:pt x="23387" y="5482"/>
                  <a:pt x="23361" y="5456"/>
                </a:cubicBezTo>
                <a:cubicBezTo>
                  <a:pt x="23308" y="5377"/>
                  <a:pt x="23308" y="5298"/>
                  <a:pt x="23361" y="5219"/>
                </a:cubicBezTo>
                <a:lnTo>
                  <a:pt x="23308" y="5219"/>
                </a:lnTo>
                <a:cubicBezTo>
                  <a:pt x="23336" y="5162"/>
                  <a:pt x="23372" y="5136"/>
                  <a:pt x="23411" y="5136"/>
                </a:cubicBezTo>
                <a:close/>
                <a:moveTo>
                  <a:pt x="21383" y="6493"/>
                </a:moveTo>
                <a:cubicBezTo>
                  <a:pt x="21428" y="6493"/>
                  <a:pt x="21487" y="6527"/>
                  <a:pt x="21546" y="6586"/>
                </a:cubicBezTo>
                <a:cubicBezTo>
                  <a:pt x="21677" y="6692"/>
                  <a:pt x="21677" y="6823"/>
                  <a:pt x="21598" y="6849"/>
                </a:cubicBezTo>
                <a:cubicBezTo>
                  <a:pt x="21577" y="6856"/>
                  <a:pt x="21554" y="6860"/>
                  <a:pt x="21530" y="6860"/>
                </a:cubicBezTo>
                <a:cubicBezTo>
                  <a:pt x="21465" y="6860"/>
                  <a:pt x="21393" y="6835"/>
                  <a:pt x="21335" y="6797"/>
                </a:cubicBezTo>
                <a:cubicBezTo>
                  <a:pt x="21283" y="6718"/>
                  <a:pt x="21283" y="6639"/>
                  <a:pt x="21335" y="6560"/>
                </a:cubicBezTo>
                <a:lnTo>
                  <a:pt x="21309" y="6560"/>
                </a:lnTo>
                <a:cubicBezTo>
                  <a:pt x="21321" y="6514"/>
                  <a:pt x="21347" y="6493"/>
                  <a:pt x="21383" y="6493"/>
                </a:cubicBezTo>
                <a:close/>
                <a:moveTo>
                  <a:pt x="20983" y="6619"/>
                </a:moveTo>
                <a:cubicBezTo>
                  <a:pt x="21042" y="6619"/>
                  <a:pt x="21093" y="6654"/>
                  <a:pt x="21125" y="6718"/>
                </a:cubicBezTo>
                <a:cubicBezTo>
                  <a:pt x="21151" y="6823"/>
                  <a:pt x="21151" y="6928"/>
                  <a:pt x="21099" y="7034"/>
                </a:cubicBezTo>
                <a:cubicBezTo>
                  <a:pt x="21089" y="7052"/>
                  <a:pt x="21070" y="7061"/>
                  <a:pt x="21046" y="7061"/>
                </a:cubicBezTo>
                <a:cubicBezTo>
                  <a:pt x="21001" y="7061"/>
                  <a:pt x="20939" y="7032"/>
                  <a:pt x="20888" y="6981"/>
                </a:cubicBezTo>
                <a:lnTo>
                  <a:pt x="20836" y="6981"/>
                </a:lnTo>
                <a:cubicBezTo>
                  <a:pt x="20757" y="6902"/>
                  <a:pt x="20757" y="6744"/>
                  <a:pt x="20862" y="6665"/>
                </a:cubicBezTo>
                <a:cubicBezTo>
                  <a:pt x="20904" y="6634"/>
                  <a:pt x="20945" y="6619"/>
                  <a:pt x="20983" y="6619"/>
                </a:cubicBezTo>
                <a:close/>
                <a:moveTo>
                  <a:pt x="26380" y="7241"/>
                </a:moveTo>
                <a:cubicBezTo>
                  <a:pt x="26417" y="7241"/>
                  <a:pt x="26467" y="7292"/>
                  <a:pt x="26517" y="7375"/>
                </a:cubicBezTo>
                <a:cubicBezTo>
                  <a:pt x="26652" y="7579"/>
                  <a:pt x="26679" y="7695"/>
                  <a:pt x="26623" y="7695"/>
                </a:cubicBezTo>
                <a:cubicBezTo>
                  <a:pt x="26593" y="7695"/>
                  <a:pt x="26538" y="7660"/>
                  <a:pt x="26464" y="7586"/>
                </a:cubicBezTo>
                <a:lnTo>
                  <a:pt x="26411" y="7586"/>
                </a:lnTo>
                <a:cubicBezTo>
                  <a:pt x="26359" y="7507"/>
                  <a:pt x="26306" y="7402"/>
                  <a:pt x="26332" y="7297"/>
                </a:cubicBezTo>
                <a:cubicBezTo>
                  <a:pt x="26342" y="7258"/>
                  <a:pt x="26359" y="7241"/>
                  <a:pt x="26380" y="7241"/>
                </a:cubicBezTo>
                <a:close/>
                <a:moveTo>
                  <a:pt x="21540" y="7089"/>
                </a:moveTo>
                <a:cubicBezTo>
                  <a:pt x="21624" y="7089"/>
                  <a:pt x="21651" y="7145"/>
                  <a:pt x="21651" y="7297"/>
                </a:cubicBezTo>
                <a:cubicBezTo>
                  <a:pt x="21651" y="7428"/>
                  <a:pt x="21730" y="7560"/>
                  <a:pt x="21809" y="7560"/>
                </a:cubicBezTo>
                <a:cubicBezTo>
                  <a:pt x="21888" y="7560"/>
                  <a:pt x="21888" y="7612"/>
                  <a:pt x="21809" y="7665"/>
                </a:cubicBezTo>
                <a:cubicBezTo>
                  <a:pt x="21730" y="7744"/>
                  <a:pt x="21783" y="7928"/>
                  <a:pt x="21914" y="8112"/>
                </a:cubicBezTo>
                <a:cubicBezTo>
                  <a:pt x="21950" y="8165"/>
                  <a:pt x="21961" y="8192"/>
                  <a:pt x="21948" y="8192"/>
                </a:cubicBezTo>
                <a:cubicBezTo>
                  <a:pt x="21923" y="8192"/>
                  <a:pt x="21807" y="8092"/>
                  <a:pt x="21598" y="7901"/>
                </a:cubicBezTo>
                <a:cubicBezTo>
                  <a:pt x="21414" y="7717"/>
                  <a:pt x="21230" y="7507"/>
                  <a:pt x="21125" y="7270"/>
                </a:cubicBezTo>
                <a:cubicBezTo>
                  <a:pt x="21204" y="7218"/>
                  <a:pt x="21309" y="7139"/>
                  <a:pt x="21441" y="7112"/>
                </a:cubicBezTo>
                <a:lnTo>
                  <a:pt x="21414" y="7112"/>
                </a:lnTo>
                <a:cubicBezTo>
                  <a:pt x="21466" y="7098"/>
                  <a:pt x="21507" y="7089"/>
                  <a:pt x="21540" y="7089"/>
                </a:cubicBezTo>
                <a:close/>
                <a:moveTo>
                  <a:pt x="20270" y="7993"/>
                </a:moveTo>
                <a:cubicBezTo>
                  <a:pt x="20329" y="7993"/>
                  <a:pt x="20389" y="8007"/>
                  <a:pt x="20441" y="8033"/>
                </a:cubicBezTo>
                <a:cubicBezTo>
                  <a:pt x="20757" y="8164"/>
                  <a:pt x="20783" y="8217"/>
                  <a:pt x="20468" y="8243"/>
                </a:cubicBezTo>
                <a:cubicBezTo>
                  <a:pt x="20419" y="8251"/>
                  <a:pt x="20372" y="8255"/>
                  <a:pt x="20329" y="8255"/>
                </a:cubicBezTo>
                <a:cubicBezTo>
                  <a:pt x="20096" y="8255"/>
                  <a:pt x="19966" y="8144"/>
                  <a:pt x="20099" y="8033"/>
                </a:cubicBezTo>
                <a:cubicBezTo>
                  <a:pt x="20152" y="8007"/>
                  <a:pt x="20211" y="7993"/>
                  <a:pt x="20270" y="7993"/>
                </a:cubicBezTo>
                <a:close/>
                <a:moveTo>
                  <a:pt x="23071" y="8375"/>
                </a:moveTo>
                <a:cubicBezTo>
                  <a:pt x="23150" y="8375"/>
                  <a:pt x="23150" y="8480"/>
                  <a:pt x="23071" y="8585"/>
                </a:cubicBezTo>
                <a:cubicBezTo>
                  <a:pt x="22995" y="8642"/>
                  <a:pt x="22906" y="8685"/>
                  <a:pt x="22842" y="8685"/>
                </a:cubicBezTo>
                <a:cubicBezTo>
                  <a:pt x="22817" y="8685"/>
                  <a:pt x="22797" y="8679"/>
                  <a:pt x="22782" y="8664"/>
                </a:cubicBezTo>
                <a:cubicBezTo>
                  <a:pt x="22729" y="8585"/>
                  <a:pt x="22756" y="8506"/>
                  <a:pt x="22835" y="8454"/>
                </a:cubicBezTo>
                <a:lnTo>
                  <a:pt x="22782" y="8454"/>
                </a:lnTo>
                <a:cubicBezTo>
                  <a:pt x="22861" y="8401"/>
                  <a:pt x="22966" y="8375"/>
                  <a:pt x="23071" y="8375"/>
                </a:cubicBezTo>
                <a:close/>
                <a:moveTo>
                  <a:pt x="19839" y="8347"/>
                </a:moveTo>
                <a:cubicBezTo>
                  <a:pt x="19889" y="8347"/>
                  <a:pt x="19940" y="8365"/>
                  <a:pt x="19994" y="8401"/>
                </a:cubicBezTo>
                <a:cubicBezTo>
                  <a:pt x="20152" y="8480"/>
                  <a:pt x="20152" y="8533"/>
                  <a:pt x="20020" y="8585"/>
                </a:cubicBezTo>
                <a:cubicBezTo>
                  <a:pt x="19889" y="8664"/>
                  <a:pt x="19784" y="8796"/>
                  <a:pt x="19784" y="8953"/>
                </a:cubicBezTo>
                <a:cubicBezTo>
                  <a:pt x="19749" y="9074"/>
                  <a:pt x="19726" y="9139"/>
                  <a:pt x="19707" y="9139"/>
                </a:cubicBezTo>
                <a:cubicBezTo>
                  <a:pt x="19697" y="9139"/>
                  <a:pt x="19688" y="9121"/>
                  <a:pt x="19679" y="9085"/>
                </a:cubicBezTo>
                <a:cubicBezTo>
                  <a:pt x="19652" y="8980"/>
                  <a:pt x="19547" y="8901"/>
                  <a:pt x="19416" y="8875"/>
                </a:cubicBezTo>
                <a:cubicBezTo>
                  <a:pt x="19100" y="8822"/>
                  <a:pt x="19100" y="8822"/>
                  <a:pt x="19179" y="8585"/>
                </a:cubicBezTo>
                <a:lnTo>
                  <a:pt x="19179" y="8585"/>
                </a:lnTo>
                <a:lnTo>
                  <a:pt x="19179" y="8612"/>
                </a:lnTo>
                <a:cubicBezTo>
                  <a:pt x="19192" y="8546"/>
                  <a:pt x="19212" y="8513"/>
                  <a:pt x="19228" y="8513"/>
                </a:cubicBezTo>
                <a:cubicBezTo>
                  <a:pt x="19245" y="8513"/>
                  <a:pt x="19258" y="8546"/>
                  <a:pt x="19258" y="8612"/>
                </a:cubicBezTo>
                <a:cubicBezTo>
                  <a:pt x="19268" y="8654"/>
                  <a:pt x="19287" y="8675"/>
                  <a:pt x="19318" y="8675"/>
                </a:cubicBezTo>
                <a:cubicBezTo>
                  <a:pt x="19364" y="8675"/>
                  <a:pt x="19437" y="8627"/>
                  <a:pt x="19547" y="8533"/>
                </a:cubicBezTo>
                <a:cubicBezTo>
                  <a:pt x="19651" y="8412"/>
                  <a:pt x="19743" y="8347"/>
                  <a:pt x="19839" y="8347"/>
                </a:cubicBezTo>
                <a:close/>
                <a:moveTo>
                  <a:pt x="28011" y="8917"/>
                </a:moveTo>
                <a:cubicBezTo>
                  <a:pt x="28024" y="8917"/>
                  <a:pt x="28035" y="8920"/>
                  <a:pt x="28042" y="8927"/>
                </a:cubicBezTo>
                <a:cubicBezTo>
                  <a:pt x="28068" y="8953"/>
                  <a:pt x="28068" y="9032"/>
                  <a:pt x="28042" y="9138"/>
                </a:cubicBezTo>
                <a:cubicBezTo>
                  <a:pt x="28026" y="9201"/>
                  <a:pt x="27991" y="9236"/>
                  <a:pt x="27954" y="9236"/>
                </a:cubicBezTo>
                <a:cubicBezTo>
                  <a:pt x="27930" y="9236"/>
                  <a:pt x="27905" y="9221"/>
                  <a:pt x="27884" y="9190"/>
                </a:cubicBezTo>
                <a:cubicBezTo>
                  <a:pt x="27832" y="9138"/>
                  <a:pt x="27832" y="9059"/>
                  <a:pt x="27884" y="8980"/>
                </a:cubicBezTo>
                <a:cubicBezTo>
                  <a:pt x="27923" y="8941"/>
                  <a:pt x="27975" y="8917"/>
                  <a:pt x="28011" y="8917"/>
                </a:cubicBezTo>
                <a:close/>
                <a:moveTo>
                  <a:pt x="26113" y="8455"/>
                </a:moveTo>
                <a:cubicBezTo>
                  <a:pt x="26226" y="8455"/>
                  <a:pt x="26206" y="8501"/>
                  <a:pt x="26096" y="8612"/>
                </a:cubicBezTo>
                <a:lnTo>
                  <a:pt x="26043" y="8612"/>
                </a:lnTo>
                <a:cubicBezTo>
                  <a:pt x="25912" y="8743"/>
                  <a:pt x="25938" y="8875"/>
                  <a:pt x="26122" y="9059"/>
                </a:cubicBezTo>
                <a:cubicBezTo>
                  <a:pt x="26282" y="9219"/>
                  <a:pt x="26334" y="9283"/>
                  <a:pt x="26261" y="9283"/>
                </a:cubicBezTo>
                <a:cubicBezTo>
                  <a:pt x="26226" y="9283"/>
                  <a:pt x="26163" y="9268"/>
                  <a:pt x="26069" y="9243"/>
                </a:cubicBezTo>
                <a:cubicBezTo>
                  <a:pt x="25701" y="9111"/>
                  <a:pt x="25307" y="8743"/>
                  <a:pt x="25412" y="8638"/>
                </a:cubicBezTo>
                <a:cubicBezTo>
                  <a:pt x="25570" y="8559"/>
                  <a:pt x="25728" y="8506"/>
                  <a:pt x="25885" y="8480"/>
                </a:cubicBezTo>
                <a:cubicBezTo>
                  <a:pt x="25989" y="8464"/>
                  <a:pt x="26063" y="8455"/>
                  <a:pt x="26113" y="8455"/>
                </a:cubicBezTo>
                <a:close/>
                <a:moveTo>
                  <a:pt x="20742" y="8492"/>
                </a:moveTo>
                <a:cubicBezTo>
                  <a:pt x="20755" y="8492"/>
                  <a:pt x="20769" y="8505"/>
                  <a:pt x="20783" y="8533"/>
                </a:cubicBezTo>
                <a:lnTo>
                  <a:pt x="20731" y="8533"/>
                </a:lnTo>
                <a:cubicBezTo>
                  <a:pt x="20774" y="8619"/>
                  <a:pt x="20825" y="8659"/>
                  <a:pt x="20898" y="8659"/>
                </a:cubicBezTo>
                <a:cubicBezTo>
                  <a:pt x="20957" y="8659"/>
                  <a:pt x="21030" y="8632"/>
                  <a:pt x="21125" y="8585"/>
                </a:cubicBezTo>
                <a:cubicBezTo>
                  <a:pt x="21198" y="8539"/>
                  <a:pt x="21278" y="8519"/>
                  <a:pt x="21353" y="8519"/>
                </a:cubicBezTo>
                <a:cubicBezTo>
                  <a:pt x="21573" y="8519"/>
                  <a:pt x="21749" y="8691"/>
                  <a:pt x="21572" y="8848"/>
                </a:cubicBezTo>
                <a:cubicBezTo>
                  <a:pt x="21363" y="9058"/>
                  <a:pt x="20906" y="9309"/>
                  <a:pt x="20767" y="9309"/>
                </a:cubicBezTo>
                <a:cubicBezTo>
                  <a:pt x="20749" y="9309"/>
                  <a:pt x="20737" y="9304"/>
                  <a:pt x="20731" y="9295"/>
                </a:cubicBezTo>
                <a:cubicBezTo>
                  <a:pt x="20678" y="9138"/>
                  <a:pt x="20652" y="8953"/>
                  <a:pt x="20652" y="8769"/>
                </a:cubicBezTo>
                <a:cubicBezTo>
                  <a:pt x="20671" y="8595"/>
                  <a:pt x="20705" y="8492"/>
                  <a:pt x="20742" y="8492"/>
                </a:cubicBezTo>
                <a:close/>
                <a:moveTo>
                  <a:pt x="23895" y="8994"/>
                </a:moveTo>
                <a:cubicBezTo>
                  <a:pt x="23930" y="8994"/>
                  <a:pt x="23961" y="9035"/>
                  <a:pt x="23992" y="9111"/>
                </a:cubicBezTo>
                <a:cubicBezTo>
                  <a:pt x="24071" y="9190"/>
                  <a:pt x="24071" y="9322"/>
                  <a:pt x="24018" y="9427"/>
                </a:cubicBezTo>
                <a:lnTo>
                  <a:pt x="23965" y="9427"/>
                </a:lnTo>
                <a:cubicBezTo>
                  <a:pt x="23938" y="9450"/>
                  <a:pt x="23912" y="9460"/>
                  <a:pt x="23889" y="9460"/>
                </a:cubicBezTo>
                <a:cubicBezTo>
                  <a:pt x="23777" y="9460"/>
                  <a:pt x="23721" y="9232"/>
                  <a:pt x="23808" y="9059"/>
                </a:cubicBezTo>
                <a:cubicBezTo>
                  <a:pt x="23841" y="9015"/>
                  <a:pt x="23869" y="8994"/>
                  <a:pt x="23895" y="8994"/>
                </a:cubicBezTo>
                <a:close/>
                <a:moveTo>
                  <a:pt x="24413" y="9447"/>
                </a:moveTo>
                <a:cubicBezTo>
                  <a:pt x="24452" y="9447"/>
                  <a:pt x="24491" y="9466"/>
                  <a:pt x="24518" y="9506"/>
                </a:cubicBezTo>
                <a:cubicBezTo>
                  <a:pt x="24570" y="9558"/>
                  <a:pt x="24570" y="9637"/>
                  <a:pt x="24491" y="9690"/>
                </a:cubicBezTo>
                <a:cubicBezTo>
                  <a:pt x="24465" y="9729"/>
                  <a:pt x="24426" y="9749"/>
                  <a:pt x="24386" y="9749"/>
                </a:cubicBezTo>
                <a:cubicBezTo>
                  <a:pt x="24347" y="9749"/>
                  <a:pt x="24307" y="9729"/>
                  <a:pt x="24281" y="9690"/>
                </a:cubicBezTo>
                <a:cubicBezTo>
                  <a:pt x="24228" y="9637"/>
                  <a:pt x="24255" y="9532"/>
                  <a:pt x="24334" y="9506"/>
                </a:cubicBezTo>
                <a:lnTo>
                  <a:pt x="24307" y="9506"/>
                </a:lnTo>
                <a:cubicBezTo>
                  <a:pt x="24334" y="9466"/>
                  <a:pt x="24373" y="9447"/>
                  <a:pt x="24413" y="9447"/>
                </a:cubicBezTo>
                <a:close/>
                <a:moveTo>
                  <a:pt x="23700" y="9684"/>
                </a:moveTo>
                <a:cubicBezTo>
                  <a:pt x="23855" y="9684"/>
                  <a:pt x="23824" y="9749"/>
                  <a:pt x="23624" y="9927"/>
                </a:cubicBezTo>
                <a:cubicBezTo>
                  <a:pt x="23462" y="10074"/>
                  <a:pt x="23280" y="10153"/>
                  <a:pt x="23169" y="10153"/>
                </a:cubicBezTo>
                <a:cubicBezTo>
                  <a:pt x="23063" y="10153"/>
                  <a:pt x="23021" y="10081"/>
                  <a:pt x="23124" y="9927"/>
                </a:cubicBezTo>
                <a:cubicBezTo>
                  <a:pt x="23255" y="9795"/>
                  <a:pt x="23413" y="9716"/>
                  <a:pt x="23597" y="9690"/>
                </a:cubicBezTo>
                <a:cubicBezTo>
                  <a:pt x="23638" y="9686"/>
                  <a:pt x="23672" y="9684"/>
                  <a:pt x="23700" y="9684"/>
                </a:cubicBezTo>
                <a:close/>
                <a:moveTo>
                  <a:pt x="18936" y="9203"/>
                </a:moveTo>
                <a:cubicBezTo>
                  <a:pt x="18975" y="9203"/>
                  <a:pt x="19008" y="9243"/>
                  <a:pt x="19047" y="9322"/>
                </a:cubicBezTo>
                <a:cubicBezTo>
                  <a:pt x="19075" y="9418"/>
                  <a:pt x="19110" y="9457"/>
                  <a:pt x="19155" y="9457"/>
                </a:cubicBezTo>
                <a:cubicBezTo>
                  <a:pt x="19197" y="9457"/>
                  <a:pt x="19248" y="9424"/>
                  <a:pt x="19310" y="9374"/>
                </a:cubicBezTo>
                <a:cubicBezTo>
                  <a:pt x="19356" y="9328"/>
                  <a:pt x="19429" y="9300"/>
                  <a:pt x="19497" y="9300"/>
                </a:cubicBezTo>
                <a:cubicBezTo>
                  <a:pt x="19546" y="9300"/>
                  <a:pt x="19593" y="9315"/>
                  <a:pt x="19626" y="9348"/>
                </a:cubicBezTo>
                <a:cubicBezTo>
                  <a:pt x="19810" y="9532"/>
                  <a:pt x="19679" y="9664"/>
                  <a:pt x="19337" y="9664"/>
                </a:cubicBezTo>
                <a:cubicBezTo>
                  <a:pt x="19126" y="9664"/>
                  <a:pt x="19100" y="9716"/>
                  <a:pt x="19337" y="9795"/>
                </a:cubicBezTo>
                <a:cubicBezTo>
                  <a:pt x="19383" y="9814"/>
                  <a:pt x="19433" y="9822"/>
                  <a:pt x="19484" y="9822"/>
                </a:cubicBezTo>
                <a:cubicBezTo>
                  <a:pt x="19577" y="9822"/>
                  <a:pt x="19673" y="9793"/>
                  <a:pt x="19757" y="9742"/>
                </a:cubicBezTo>
                <a:lnTo>
                  <a:pt x="20073" y="9506"/>
                </a:lnTo>
                <a:cubicBezTo>
                  <a:pt x="20136" y="9452"/>
                  <a:pt x="20241" y="9429"/>
                  <a:pt x="20352" y="9429"/>
                </a:cubicBezTo>
                <a:cubicBezTo>
                  <a:pt x="20566" y="9429"/>
                  <a:pt x="20800" y="9516"/>
                  <a:pt x="20783" y="9637"/>
                </a:cubicBezTo>
                <a:cubicBezTo>
                  <a:pt x="20783" y="9716"/>
                  <a:pt x="20599" y="9769"/>
                  <a:pt x="20362" y="9769"/>
                </a:cubicBezTo>
                <a:cubicBezTo>
                  <a:pt x="20073" y="9769"/>
                  <a:pt x="19915" y="9821"/>
                  <a:pt x="19863" y="10032"/>
                </a:cubicBezTo>
                <a:cubicBezTo>
                  <a:pt x="19821" y="10129"/>
                  <a:pt x="19771" y="10190"/>
                  <a:pt x="19687" y="10190"/>
                </a:cubicBezTo>
                <a:cubicBezTo>
                  <a:pt x="19613" y="10190"/>
                  <a:pt x="19511" y="10143"/>
                  <a:pt x="19363" y="10032"/>
                </a:cubicBezTo>
                <a:cubicBezTo>
                  <a:pt x="19196" y="9916"/>
                  <a:pt x="19086" y="9857"/>
                  <a:pt x="18992" y="9857"/>
                </a:cubicBezTo>
                <a:cubicBezTo>
                  <a:pt x="18894" y="9857"/>
                  <a:pt x="18813" y="9923"/>
                  <a:pt x="18705" y="10058"/>
                </a:cubicBezTo>
                <a:cubicBezTo>
                  <a:pt x="18587" y="10190"/>
                  <a:pt x="18508" y="10242"/>
                  <a:pt x="18452" y="10242"/>
                </a:cubicBezTo>
                <a:cubicBezTo>
                  <a:pt x="18396" y="10242"/>
                  <a:pt x="18364" y="10190"/>
                  <a:pt x="18337" y="10111"/>
                </a:cubicBezTo>
                <a:lnTo>
                  <a:pt x="18337" y="10137"/>
                </a:lnTo>
                <a:cubicBezTo>
                  <a:pt x="18258" y="10032"/>
                  <a:pt x="18179" y="9900"/>
                  <a:pt x="18101" y="9821"/>
                </a:cubicBezTo>
                <a:cubicBezTo>
                  <a:pt x="17969" y="9690"/>
                  <a:pt x="17995" y="9664"/>
                  <a:pt x="18258" y="9611"/>
                </a:cubicBezTo>
                <a:cubicBezTo>
                  <a:pt x="18469" y="9585"/>
                  <a:pt x="18653" y="9479"/>
                  <a:pt x="18784" y="9322"/>
                </a:cubicBezTo>
                <a:cubicBezTo>
                  <a:pt x="18850" y="9243"/>
                  <a:pt x="18896" y="9203"/>
                  <a:pt x="18936" y="9203"/>
                </a:cubicBezTo>
                <a:close/>
                <a:moveTo>
                  <a:pt x="20600" y="10132"/>
                </a:moveTo>
                <a:cubicBezTo>
                  <a:pt x="20606" y="10132"/>
                  <a:pt x="20615" y="10133"/>
                  <a:pt x="20625" y="10137"/>
                </a:cubicBezTo>
                <a:cubicBezTo>
                  <a:pt x="20731" y="10190"/>
                  <a:pt x="20836" y="10268"/>
                  <a:pt x="20862" y="10374"/>
                </a:cubicBezTo>
                <a:cubicBezTo>
                  <a:pt x="20882" y="10403"/>
                  <a:pt x="20883" y="10418"/>
                  <a:pt x="20870" y="10418"/>
                </a:cubicBezTo>
                <a:cubicBezTo>
                  <a:pt x="20848" y="10418"/>
                  <a:pt x="20786" y="10377"/>
                  <a:pt x="20704" y="10295"/>
                </a:cubicBezTo>
                <a:cubicBezTo>
                  <a:pt x="20590" y="10203"/>
                  <a:pt x="20555" y="10132"/>
                  <a:pt x="20600" y="10132"/>
                </a:cubicBezTo>
                <a:close/>
                <a:moveTo>
                  <a:pt x="22100" y="10507"/>
                </a:moveTo>
                <a:cubicBezTo>
                  <a:pt x="22191" y="10520"/>
                  <a:pt x="22258" y="10594"/>
                  <a:pt x="22282" y="10689"/>
                </a:cubicBezTo>
                <a:cubicBezTo>
                  <a:pt x="22309" y="10742"/>
                  <a:pt x="22309" y="10768"/>
                  <a:pt x="22286" y="10768"/>
                </a:cubicBezTo>
                <a:cubicBezTo>
                  <a:pt x="22262" y="10768"/>
                  <a:pt x="22216" y="10742"/>
                  <a:pt x="22151" y="10689"/>
                </a:cubicBezTo>
                <a:cubicBezTo>
                  <a:pt x="22034" y="10572"/>
                  <a:pt x="22042" y="10518"/>
                  <a:pt x="22100" y="10507"/>
                </a:cubicBezTo>
                <a:close/>
                <a:moveTo>
                  <a:pt x="20977" y="10653"/>
                </a:moveTo>
                <a:cubicBezTo>
                  <a:pt x="20992" y="10653"/>
                  <a:pt x="21006" y="10656"/>
                  <a:pt x="21020" y="10663"/>
                </a:cubicBezTo>
                <a:cubicBezTo>
                  <a:pt x="21046" y="10689"/>
                  <a:pt x="21046" y="10768"/>
                  <a:pt x="21020" y="10847"/>
                </a:cubicBezTo>
                <a:lnTo>
                  <a:pt x="21020" y="10873"/>
                </a:lnTo>
                <a:cubicBezTo>
                  <a:pt x="20986" y="10924"/>
                  <a:pt x="20941" y="10953"/>
                  <a:pt x="20899" y="10953"/>
                </a:cubicBezTo>
                <a:cubicBezTo>
                  <a:pt x="20876" y="10953"/>
                  <a:pt x="20854" y="10945"/>
                  <a:pt x="20836" y="10926"/>
                </a:cubicBezTo>
                <a:cubicBezTo>
                  <a:pt x="20783" y="10873"/>
                  <a:pt x="20783" y="10794"/>
                  <a:pt x="20836" y="10716"/>
                </a:cubicBezTo>
                <a:cubicBezTo>
                  <a:pt x="20893" y="10677"/>
                  <a:pt x="20937" y="10653"/>
                  <a:pt x="20977" y="10653"/>
                </a:cubicBezTo>
                <a:close/>
                <a:moveTo>
                  <a:pt x="25021" y="10312"/>
                </a:moveTo>
                <a:cubicBezTo>
                  <a:pt x="25093" y="10312"/>
                  <a:pt x="25123" y="10366"/>
                  <a:pt x="25123" y="10479"/>
                </a:cubicBezTo>
                <a:cubicBezTo>
                  <a:pt x="25123" y="10689"/>
                  <a:pt x="25175" y="10742"/>
                  <a:pt x="25280" y="10742"/>
                </a:cubicBezTo>
                <a:cubicBezTo>
                  <a:pt x="25289" y="10739"/>
                  <a:pt x="25296" y="10738"/>
                  <a:pt x="25301" y="10738"/>
                </a:cubicBezTo>
                <a:cubicBezTo>
                  <a:pt x="25348" y="10738"/>
                  <a:pt x="25296" y="10832"/>
                  <a:pt x="25202" y="10926"/>
                </a:cubicBezTo>
                <a:cubicBezTo>
                  <a:pt x="25131" y="10996"/>
                  <a:pt x="25084" y="11036"/>
                  <a:pt x="25052" y="11036"/>
                </a:cubicBezTo>
                <a:cubicBezTo>
                  <a:pt x="25001" y="11036"/>
                  <a:pt x="24991" y="10933"/>
                  <a:pt x="24991" y="10689"/>
                </a:cubicBezTo>
                <a:cubicBezTo>
                  <a:pt x="25005" y="10491"/>
                  <a:pt x="25004" y="10392"/>
                  <a:pt x="24971" y="10392"/>
                </a:cubicBezTo>
                <a:cubicBezTo>
                  <a:pt x="24943" y="10392"/>
                  <a:pt x="24892" y="10465"/>
                  <a:pt x="24807" y="10610"/>
                </a:cubicBezTo>
                <a:cubicBezTo>
                  <a:pt x="24723" y="10762"/>
                  <a:pt x="24660" y="10827"/>
                  <a:pt x="24592" y="10827"/>
                </a:cubicBezTo>
                <a:cubicBezTo>
                  <a:pt x="24553" y="10827"/>
                  <a:pt x="24513" y="10806"/>
                  <a:pt x="24465" y="10768"/>
                </a:cubicBezTo>
                <a:cubicBezTo>
                  <a:pt x="24334" y="10637"/>
                  <a:pt x="24360" y="10584"/>
                  <a:pt x="24439" y="10558"/>
                </a:cubicBezTo>
                <a:cubicBezTo>
                  <a:pt x="24491" y="10531"/>
                  <a:pt x="24728" y="10453"/>
                  <a:pt x="24886" y="10374"/>
                </a:cubicBezTo>
                <a:lnTo>
                  <a:pt x="24833" y="10374"/>
                </a:lnTo>
                <a:cubicBezTo>
                  <a:pt x="24914" y="10333"/>
                  <a:pt x="24976" y="10312"/>
                  <a:pt x="25021" y="10312"/>
                </a:cubicBezTo>
                <a:close/>
                <a:moveTo>
                  <a:pt x="22624" y="10758"/>
                </a:moveTo>
                <a:cubicBezTo>
                  <a:pt x="22634" y="10758"/>
                  <a:pt x="22643" y="10761"/>
                  <a:pt x="22650" y="10768"/>
                </a:cubicBezTo>
                <a:cubicBezTo>
                  <a:pt x="22677" y="10768"/>
                  <a:pt x="22677" y="10873"/>
                  <a:pt x="22650" y="10952"/>
                </a:cubicBezTo>
                <a:cubicBezTo>
                  <a:pt x="22633" y="11022"/>
                  <a:pt x="22592" y="11057"/>
                  <a:pt x="22551" y="11057"/>
                </a:cubicBezTo>
                <a:cubicBezTo>
                  <a:pt x="22531" y="11057"/>
                  <a:pt x="22510" y="11049"/>
                  <a:pt x="22493" y="11031"/>
                </a:cubicBezTo>
                <a:cubicBezTo>
                  <a:pt x="22440" y="10952"/>
                  <a:pt x="22466" y="10873"/>
                  <a:pt x="22545" y="10821"/>
                </a:cubicBezTo>
                <a:lnTo>
                  <a:pt x="22493" y="10821"/>
                </a:lnTo>
                <a:cubicBezTo>
                  <a:pt x="22550" y="10782"/>
                  <a:pt x="22594" y="10758"/>
                  <a:pt x="22624" y="10758"/>
                </a:cubicBezTo>
                <a:close/>
                <a:moveTo>
                  <a:pt x="25673" y="10820"/>
                </a:moveTo>
                <a:cubicBezTo>
                  <a:pt x="25690" y="10820"/>
                  <a:pt x="25709" y="10828"/>
                  <a:pt x="25728" y="10847"/>
                </a:cubicBezTo>
                <a:cubicBezTo>
                  <a:pt x="25806" y="10926"/>
                  <a:pt x="25806" y="11005"/>
                  <a:pt x="25780" y="11110"/>
                </a:cubicBezTo>
                <a:cubicBezTo>
                  <a:pt x="25761" y="11167"/>
                  <a:pt x="25715" y="11210"/>
                  <a:pt x="25671" y="11210"/>
                </a:cubicBezTo>
                <a:cubicBezTo>
                  <a:pt x="25654" y="11210"/>
                  <a:pt x="25637" y="11204"/>
                  <a:pt x="25622" y="11189"/>
                </a:cubicBezTo>
                <a:cubicBezTo>
                  <a:pt x="25543" y="11110"/>
                  <a:pt x="25517" y="11005"/>
                  <a:pt x="25570" y="10900"/>
                </a:cubicBezTo>
                <a:lnTo>
                  <a:pt x="25596" y="10900"/>
                </a:lnTo>
                <a:cubicBezTo>
                  <a:pt x="25613" y="10849"/>
                  <a:pt x="25641" y="10820"/>
                  <a:pt x="25673" y="10820"/>
                </a:cubicBezTo>
                <a:close/>
                <a:moveTo>
                  <a:pt x="23528" y="11176"/>
                </a:moveTo>
                <a:cubicBezTo>
                  <a:pt x="23571" y="11176"/>
                  <a:pt x="23610" y="11189"/>
                  <a:pt x="23650" y="11215"/>
                </a:cubicBezTo>
                <a:cubicBezTo>
                  <a:pt x="23702" y="11294"/>
                  <a:pt x="23702" y="11373"/>
                  <a:pt x="23650" y="11452"/>
                </a:cubicBezTo>
                <a:cubicBezTo>
                  <a:pt x="23624" y="11491"/>
                  <a:pt x="23584" y="11511"/>
                  <a:pt x="23538" y="11511"/>
                </a:cubicBezTo>
                <a:cubicBezTo>
                  <a:pt x="23492" y="11511"/>
                  <a:pt x="23439" y="11491"/>
                  <a:pt x="23387" y="11452"/>
                </a:cubicBezTo>
                <a:cubicBezTo>
                  <a:pt x="23308" y="11373"/>
                  <a:pt x="23308" y="11242"/>
                  <a:pt x="23387" y="11189"/>
                </a:cubicBezTo>
                <a:lnTo>
                  <a:pt x="23387" y="11215"/>
                </a:lnTo>
                <a:cubicBezTo>
                  <a:pt x="23439" y="11189"/>
                  <a:pt x="23485" y="11176"/>
                  <a:pt x="23528" y="11176"/>
                </a:cubicBezTo>
                <a:close/>
                <a:moveTo>
                  <a:pt x="22155" y="11220"/>
                </a:moveTo>
                <a:cubicBezTo>
                  <a:pt x="22208" y="11220"/>
                  <a:pt x="22263" y="11248"/>
                  <a:pt x="22309" y="11294"/>
                </a:cubicBezTo>
                <a:cubicBezTo>
                  <a:pt x="22387" y="11373"/>
                  <a:pt x="22387" y="11478"/>
                  <a:pt x="22282" y="11505"/>
                </a:cubicBezTo>
                <a:cubicBezTo>
                  <a:pt x="22261" y="11512"/>
                  <a:pt x="22238" y="11515"/>
                  <a:pt x="22214" y="11515"/>
                </a:cubicBezTo>
                <a:cubicBezTo>
                  <a:pt x="22149" y="11515"/>
                  <a:pt x="22077" y="11490"/>
                  <a:pt x="22019" y="11452"/>
                </a:cubicBezTo>
                <a:cubicBezTo>
                  <a:pt x="21967" y="11373"/>
                  <a:pt x="21993" y="11294"/>
                  <a:pt x="22072" y="11268"/>
                </a:cubicBezTo>
                <a:lnTo>
                  <a:pt x="22046" y="11268"/>
                </a:lnTo>
                <a:cubicBezTo>
                  <a:pt x="22079" y="11235"/>
                  <a:pt x="22116" y="11220"/>
                  <a:pt x="22155" y="11220"/>
                </a:cubicBezTo>
                <a:close/>
                <a:moveTo>
                  <a:pt x="23176" y="11610"/>
                </a:moveTo>
                <a:lnTo>
                  <a:pt x="23176" y="11636"/>
                </a:lnTo>
                <a:cubicBezTo>
                  <a:pt x="23210" y="11622"/>
                  <a:pt x="23234" y="11616"/>
                  <a:pt x="23248" y="11616"/>
                </a:cubicBezTo>
                <a:cubicBezTo>
                  <a:pt x="23289" y="11616"/>
                  <a:pt x="23254" y="11670"/>
                  <a:pt x="23176" y="11768"/>
                </a:cubicBezTo>
                <a:cubicBezTo>
                  <a:pt x="23106" y="11838"/>
                  <a:pt x="23036" y="11884"/>
                  <a:pt x="22997" y="11884"/>
                </a:cubicBezTo>
                <a:cubicBezTo>
                  <a:pt x="22978" y="11884"/>
                  <a:pt x="22966" y="11873"/>
                  <a:pt x="22966" y="11846"/>
                </a:cubicBezTo>
                <a:cubicBezTo>
                  <a:pt x="22992" y="11768"/>
                  <a:pt x="23071" y="11662"/>
                  <a:pt x="23176" y="11610"/>
                </a:cubicBezTo>
                <a:close/>
                <a:moveTo>
                  <a:pt x="25175" y="11952"/>
                </a:moveTo>
                <a:cubicBezTo>
                  <a:pt x="25280" y="11952"/>
                  <a:pt x="25307" y="12031"/>
                  <a:pt x="25228" y="12109"/>
                </a:cubicBezTo>
                <a:cubicBezTo>
                  <a:pt x="25195" y="12142"/>
                  <a:pt x="25143" y="12164"/>
                  <a:pt x="25095" y="12164"/>
                </a:cubicBezTo>
                <a:cubicBezTo>
                  <a:pt x="25065" y="12164"/>
                  <a:pt x="25038" y="12156"/>
                  <a:pt x="25017" y="12136"/>
                </a:cubicBezTo>
                <a:cubicBezTo>
                  <a:pt x="24939" y="12057"/>
                  <a:pt x="24912" y="12004"/>
                  <a:pt x="24939" y="11952"/>
                </a:cubicBezTo>
                <a:lnTo>
                  <a:pt x="24939" y="11952"/>
                </a:lnTo>
                <a:lnTo>
                  <a:pt x="24965" y="11978"/>
                </a:lnTo>
                <a:cubicBezTo>
                  <a:pt x="25044" y="11952"/>
                  <a:pt x="25123" y="11952"/>
                  <a:pt x="25175" y="11952"/>
                </a:cubicBezTo>
                <a:close/>
                <a:moveTo>
                  <a:pt x="24439" y="10952"/>
                </a:moveTo>
                <a:cubicBezTo>
                  <a:pt x="24912" y="10952"/>
                  <a:pt x="24676" y="12267"/>
                  <a:pt x="24202" y="12320"/>
                </a:cubicBezTo>
                <a:cubicBezTo>
                  <a:pt x="24123" y="12320"/>
                  <a:pt x="24097" y="12162"/>
                  <a:pt x="24097" y="11978"/>
                </a:cubicBezTo>
                <a:cubicBezTo>
                  <a:pt x="24123" y="11794"/>
                  <a:pt x="24202" y="11662"/>
                  <a:pt x="24307" y="11662"/>
                </a:cubicBezTo>
                <a:cubicBezTo>
                  <a:pt x="24314" y="11663"/>
                  <a:pt x="24320" y="11664"/>
                  <a:pt x="24326" y="11664"/>
                </a:cubicBezTo>
                <a:cubicBezTo>
                  <a:pt x="24488" y="11664"/>
                  <a:pt x="24432" y="11320"/>
                  <a:pt x="24228" y="11294"/>
                </a:cubicBezTo>
                <a:cubicBezTo>
                  <a:pt x="24027" y="11244"/>
                  <a:pt x="24187" y="10977"/>
                  <a:pt x="24431" y="10977"/>
                </a:cubicBezTo>
                <a:cubicBezTo>
                  <a:pt x="24442" y="10977"/>
                  <a:pt x="24454" y="10977"/>
                  <a:pt x="24465" y="10979"/>
                </a:cubicBezTo>
                <a:lnTo>
                  <a:pt x="24439" y="10952"/>
                </a:lnTo>
                <a:close/>
                <a:moveTo>
                  <a:pt x="23071" y="12096"/>
                </a:moveTo>
                <a:cubicBezTo>
                  <a:pt x="23111" y="12096"/>
                  <a:pt x="23150" y="12109"/>
                  <a:pt x="23176" y="12136"/>
                </a:cubicBezTo>
                <a:cubicBezTo>
                  <a:pt x="23255" y="12188"/>
                  <a:pt x="23255" y="12294"/>
                  <a:pt x="23176" y="12346"/>
                </a:cubicBezTo>
                <a:cubicBezTo>
                  <a:pt x="23150" y="12372"/>
                  <a:pt x="23117" y="12386"/>
                  <a:pt x="23081" y="12386"/>
                </a:cubicBezTo>
                <a:cubicBezTo>
                  <a:pt x="23045" y="12386"/>
                  <a:pt x="23005" y="12372"/>
                  <a:pt x="22966" y="12346"/>
                </a:cubicBezTo>
                <a:cubicBezTo>
                  <a:pt x="22887" y="12294"/>
                  <a:pt x="22887" y="12188"/>
                  <a:pt x="22966" y="12136"/>
                </a:cubicBezTo>
                <a:cubicBezTo>
                  <a:pt x="22992" y="12109"/>
                  <a:pt x="23032" y="12096"/>
                  <a:pt x="23071" y="12096"/>
                </a:cubicBezTo>
                <a:close/>
                <a:moveTo>
                  <a:pt x="21754" y="11987"/>
                </a:moveTo>
                <a:cubicBezTo>
                  <a:pt x="21838" y="11987"/>
                  <a:pt x="21904" y="12016"/>
                  <a:pt x="21914" y="12083"/>
                </a:cubicBezTo>
                <a:cubicBezTo>
                  <a:pt x="21914" y="12136"/>
                  <a:pt x="21953" y="12162"/>
                  <a:pt x="22013" y="12162"/>
                </a:cubicBezTo>
                <a:cubicBezTo>
                  <a:pt x="22072" y="12162"/>
                  <a:pt x="22151" y="12136"/>
                  <a:pt x="22230" y="12083"/>
                </a:cubicBezTo>
                <a:cubicBezTo>
                  <a:pt x="22360" y="12033"/>
                  <a:pt x="22445" y="12002"/>
                  <a:pt x="22500" y="12002"/>
                </a:cubicBezTo>
                <a:cubicBezTo>
                  <a:pt x="22588" y="12002"/>
                  <a:pt x="22598" y="12082"/>
                  <a:pt x="22598" y="12294"/>
                </a:cubicBezTo>
                <a:lnTo>
                  <a:pt x="22545" y="12267"/>
                </a:lnTo>
                <a:lnTo>
                  <a:pt x="22545" y="12267"/>
                </a:lnTo>
                <a:cubicBezTo>
                  <a:pt x="22545" y="12478"/>
                  <a:pt x="22598" y="12609"/>
                  <a:pt x="22703" y="12609"/>
                </a:cubicBezTo>
                <a:cubicBezTo>
                  <a:pt x="22782" y="12609"/>
                  <a:pt x="22756" y="12688"/>
                  <a:pt x="22598" y="12767"/>
                </a:cubicBezTo>
                <a:cubicBezTo>
                  <a:pt x="22497" y="12847"/>
                  <a:pt x="22382" y="12882"/>
                  <a:pt x="22262" y="12882"/>
                </a:cubicBezTo>
                <a:cubicBezTo>
                  <a:pt x="22225" y="12882"/>
                  <a:pt x="22188" y="12878"/>
                  <a:pt x="22151" y="12872"/>
                </a:cubicBezTo>
                <a:cubicBezTo>
                  <a:pt x="22046" y="12820"/>
                  <a:pt x="22046" y="12767"/>
                  <a:pt x="22151" y="12714"/>
                </a:cubicBezTo>
                <a:cubicBezTo>
                  <a:pt x="22282" y="12688"/>
                  <a:pt x="22151" y="12609"/>
                  <a:pt x="21914" y="12557"/>
                </a:cubicBezTo>
                <a:cubicBezTo>
                  <a:pt x="21414" y="12451"/>
                  <a:pt x="21309" y="12372"/>
                  <a:pt x="21362" y="12188"/>
                </a:cubicBezTo>
                <a:cubicBezTo>
                  <a:pt x="21412" y="12072"/>
                  <a:pt x="21609" y="11987"/>
                  <a:pt x="21754" y="11987"/>
                </a:cubicBezTo>
                <a:close/>
                <a:moveTo>
                  <a:pt x="20231" y="12346"/>
                </a:moveTo>
                <a:cubicBezTo>
                  <a:pt x="20415" y="12346"/>
                  <a:pt x="20389" y="12688"/>
                  <a:pt x="20231" y="12846"/>
                </a:cubicBezTo>
                <a:cubicBezTo>
                  <a:pt x="20185" y="12892"/>
                  <a:pt x="20132" y="12913"/>
                  <a:pt x="20084" y="12913"/>
                </a:cubicBezTo>
                <a:cubicBezTo>
                  <a:pt x="19968" y="12913"/>
                  <a:pt x="19882" y="12788"/>
                  <a:pt x="19994" y="12583"/>
                </a:cubicBezTo>
                <a:lnTo>
                  <a:pt x="20020" y="12583"/>
                </a:lnTo>
                <a:cubicBezTo>
                  <a:pt x="20073" y="12478"/>
                  <a:pt x="20178" y="12346"/>
                  <a:pt x="20231" y="12346"/>
                </a:cubicBezTo>
                <a:close/>
                <a:moveTo>
                  <a:pt x="23954" y="12758"/>
                </a:moveTo>
                <a:cubicBezTo>
                  <a:pt x="23992" y="12758"/>
                  <a:pt x="24056" y="12782"/>
                  <a:pt x="24150" y="12820"/>
                </a:cubicBezTo>
                <a:lnTo>
                  <a:pt x="24176" y="12846"/>
                </a:lnTo>
                <a:cubicBezTo>
                  <a:pt x="24413" y="12951"/>
                  <a:pt x="24439" y="13214"/>
                  <a:pt x="24228" y="13424"/>
                </a:cubicBezTo>
                <a:cubicBezTo>
                  <a:pt x="24201" y="13452"/>
                  <a:pt x="24175" y="13467"/>
                  <a:pt x="24151" y="13467"/>
                </a:cubicBezTo>
                <a:cubicBezTo>
                  <a:pt x="24082" y="13467"/>
                  <a:pt x="24024" y="13348"/>
                  <a:pt x="23965" y="13056"/>
                </a:cubicBezTo>
                <a:cubicBezTo>
                  <a:pt x="23898" y="12836"/>
                  <a:pt x="23884" y="12758"/>
                  <a:pt x="23954" y="12758"/>
                </a:cubicBezTo>
                <a:close/>
                <a:moveTo>
                  <a:pt x="19748" y="13187"/>
                </a:moveTo>
                <a:cubicBezTo>
                  <a:pt x="19769" y="13187"/>
                  <a:pt x="19791" y="13195"/>
                  <a:pt x="19810" y="13214"/>
                </a:cubicBezTo>
                <a:cubicBezTo>
                  <a:pt x="19863" y="13267"/>
                  <a:pt x="19757" y="13845"/>
                  <a:pt x="19600" y="13977"/>
                </a:cubicBezTo>
                <a:cubicBezTo>
                  <a:pt x="19583" y="13993"/>
                  <a:pt x="19564" y="14001"/>
                  <a:pt x="19544" y="14001"/>
                </a:cubicBezTo>
                <a:cubicBezTo>
                  <a:pt x="19433" y="14001"/>
                  <a:pt x="19280" y="13782"/>
                  <a:pt x="19258" y="13582"/>
                </a:cubicBezTo>
                <a:cubicBezTo>
                  <a:pt x="19236" y="13450"/>
                  <a:pt x="19269" y="13392"/>
                  <a:pt x="19358" y="13392"/>
                </a:cubicBezTo>
                <a:cubicBezTo>
                  <a:pt x="19375" y="13392"/>
                  <a:pt x="19394" y="13394"/>
                  <a:pt x="19416" y="13398"/>
                </a:cubicBezTo>
                <a:cubicBezTo>
                  <a:pt x="19434" y="13403"/>
                  <a:pt x="19452" y="13405"/>
                  <a:pt x="19469" y="13405"/>
                </a:cubicBezTo>
                <a:cubicBezTo>
                  <a:pt x="19554" y="13405"/>
                  <a:pt x="19630" y="13354"/>
                  <a:pt x="19652" y="13267"/>
                </a:cubicBezTo>
                <a:cubicBezTo>
                  <a:pt x="19669" y="13216"/>
                  <a:pt x="19708" y="13187"/>
                  <a:pt x="19748" y="13187"/>
                </a:cubicBezTo>
                <a:close/>
                <a:moveTo>
                  <a:pt x="18024" y="13679"/>
                </a:moveTo>
                <a:cubicBezTo>
                  <a:pt x="18139" y="13679"/>
                  <a:pt x="18214" y="13784"/>
                  <a:pt x="18127" y="13924"/>
                </a:cubicBezTo>
                <a:cubicBezTo>
                  <a:pt x="18077" y="14007"/>
                  <a:pt x="18027" y="14059"/>
                  <a:pt x="17970" y="14059"/>
                </a:cubicBezTo>
                <a:cubicBezTo>
                  <a:pt x="17937" y="14059"/>
                  <a:pt x="17902" y="14042"/>
                  <a:pt x="17864" y="14003"/>
                </a:cubicBezTo>
                <a:cubicBezTo>
                  <a:pt x="17785" y="13924"/>
                  <a:pt x="17785" y="13819"/>
                  <a:pt x="17838" y="13740"/>
                </a:cubicBezTo>
                <a:lnTo>
                  <a:pt x="17838" y="13740"/>
                </a:lnTo>
                <a:lnTo>
                  <a:pt x="17838" y="13766"/>
                </a:lnTo>
                <a:cubicBezTo>
                  <a:pt x="17899" y="13705"/>
                  <a:pt x="17966" y="13679"/>
                  <a:pt x="18024" y="13679"/>
                </a:cubicBezTo>
                <a:close/>
                <a:moveTo>
                  <a:pt x="26752" y="13716"/>
                </a:moveTo>
                <a:cubicBezTo>
                  <a:pt x="26814" y="13716"/>
                  <a:pt x="26771" y="13767"/>
                  <a:pt x="26622" y="13898"/>
                </a:cubicBezTo>
                <a:cubicBezTo>
                  <a:pt x="26503" y="14016"/>
                  <a:pt x="26385" y="14075"/>
                  <a:pt x="26311" y="14075"/>
                </a:cubicBezTo>
                <a:cubicBezTo>
                  <a:pt x="26286" y="14075"/>
                  <a:pt x="26267" y="14069"/>
                  <a:pt x="26254" y="14056"/>
                </a:cubicBezTo>
                <a:cubicBezTo>
                  <a:pt x="26227" y="14003"/>
                  <a:pt x="26254" y="13924"/>
                  <a:pt x="26306" y="13898"/>
                </a:cubicBezTo>
                <a:lnTo>
                  <a:pt x="26254" y="13898"/>
                </a:lnTo>
                <a:cubicBezTo>
                  <a:pt x="26359" y="13819"/>
                  <a:pt x="26490" y="13766"/>
                  <a:pt x="26622" y="13740"/>
                </a:cubicBezTo>
                <a:cubicBezTo>
                  <a:pt x="26683" y="13725"/>
                  <a:pt x="26726" y="13716"/>
                  <a:pt x="26752" y="13716"/>
                </a:cubicBezTo>
                <a:close/>
                <a:moveTo>
                  <a:pt x="17073" y="13917"/>
                </a:moveTo>
                <a:cubicBezTo>
                  <a:pt x="17132" y="13917"/>
                  <a:pt x="17124" y="13976"/>
                  <a:pt x="17075" y="14108"/>
                </a:cubicBezTo>
                <a:cubicBezTo>
                  <a:pt x="17029" y="14246"/>
                  <a:pt x="16943" y="14324"/>
                  <a:pt x="16834" y="14324"/>
                </a:cubicBezTo>
                <a:cubicBezTo>
                  <a:pt x="16818" y="14324"/>
                  <a:pt x="16802" y="14322"/>
                  <a:pt x="16786" y="14319"/>
                </a:cubicBezTo>
                <a:cubicBezTo>
                  <a:pt x="16549" y="14266"/>
                  <a:pt x="16575" y="14135"/>
                  <a:pt x="16891" y="13977"/>
                </a:cubicBezTo>
                <a:cubicBezTo>
                  <a:pt x="16979" y="13938"/>
                  <a:pt x="17038" y="13917"/>
                  <a:pt x="17073" y="13917"/>
                </a:cubicBezTo>
                <a:close/>
                <a:moveTo>
                  <a:pt x="25739" y="13377"/>
                </a:moveTo>
                <a:cubicBezTo>
                  <a:pt x="25798" y="13377"/>
                  <a:pt x="25855" y="13405"/>
                  <a:pt x="25885" y="13451"/>
                </a:cubicBezTo>
                <a:cubicBezTo>
                  <a:pt x="25964" y="13530"/>
                  <a:pt x="25938" y="13714"/>
                  <a:pt x="25754" y="13845"/>
                </a:cubicBezTo>
                <a:cubicBezTo>
                  <a:pt x="25596" y="14003"/>
                  <a:pt x="25517" y="14187"/>
                  <a:pt x="25570" y="14266"/>
                </a:cubicBezTo>
                <a:cubicBezTo>
                  <a:pt x="25630" y="14424"/>
                  <a:pt x="25545" y="14498"/>
                  <a:pt x="25415" y="14498"/>
                </a:cubicBezTo>
                <a:cubicBezTo>
                  <a:pt x="25264" y="14498"/>
                  <a:pt x="25052" y="14397"/>
                  <a:pt x="24939" y="14213"/>
                </a:cubicBezTo>
                <a:cubicBezTo>
                  <a:pt x="24841" y="14057"/>
                  <a:pt x="24743" y="13973"/>
                  <a:pt x="24667" y="13973"/>
                </a:cubicBezTo>
                <a:cubicBezTo>
                  <a:pt x="24640" y="13973"/>
                  <a:pt x="24617" y="13983"/>
                  <a:pt x="24597" y="14003"/>
                </a:cubicBezTo>
                <a:cubicBezTo>
                  <a:pt x="24568" y="14031"/>
                  <a:pt x="24547" y="14046"/>
                  <a:pt x="24533" y="14046"/>
                </a:cubicBezTo>
                <a:cubicBezTo>
                  <a:pt x="24509" y="14046"/>
                  <a:pt x="24510" y="13999"/>
                  <a:pt x="24544" y="13898"/>
                </a:cubicBezTo>
                <a:cubicBezTo>
                  <a:pt x="24577" y="13783"/>
                  <a:pt x="24620" y="13720"/>
                  <a:pt x="24686" y="13720"/>
                </a:cubicBezTo>
                <a:cubicBezTo>
                  <a:pt x="24725" y="13720"/>
                  <a:pt x="24774" y="13743"/>
                  <a:pt x="24833" y="13793"/>
                </a:cubicBezTo>
                <a:cubicBezTo>
                  <a:pt x="24907" y="13830"/>
                  <a:pt x="25015" y="13846"/>
                  <a:pt x="25127" y="13846"/>
                </a:cubicBezTo>
                <a:cubicBezTo>
                  <a:pt x="25413" y="13846"/>
                  <a:pt x="25728" y="13741"/>
                  <a:pt x="25596" y="13609"/>
                </a:cubicBezTo>
                <a:lnTo>
                  <a:pt x="25596" y="13609"/>
                </a:lnTo>
                <a:lnTo>
                  <a:pt x="25622" y="13635"/>
                </a:lnTo>
                <a:cubicBezTo>
                  <a:pt x="25570" y="13556"/>
                  <a:pt x="25570" y="13477"/>
                  <a:pt x="25622" y="13424"/>
                </a:cubicBezTo>
                <a:cubicBezTo>
                  <a:pt x="25655" y="13391"/>
                  <a:pt x="25698" y="13377"/>
                  <a:pt x="25739" y="13377"/>
                </a:cubicBezTo>
                <a:close/>
                <a:moveTo>
                  <a:pt x="18124" y="14319"/>
                </a:moveTo>
                <a:cubicBezTo>
                  <a:pt x="18166" y="14319"/>
                  <a:pt x="18219" y="14345"/>
                  <a:pt x="18258" y="14398"/>
                </a:cubicBezTo>
                <a:cubicBezTo>
                  <a:pt x="18337" y="14503"/>
                  <a:pt x="18364" y="14555"/>
                  <a:pt x="18285" y="14582"/>
                </a:cubicBezTo>
                <a:lnTo>
                  <a:pt x="18258" y="14608"/>
                </a:lnTo>
                <a:cubicBezTo>
                  <a:pt x="18219" y="14621"/>
                  <a:pt x="18179" y="14628"/>
                  <a:pt x="18143" y="14628"/>
                </a:cubicBezTo>
                <a:cubicBezTo>
                  <a:pt x="18107" y="14628"/>
                  <a:pt x="18074" y="14621"/>
                  <a:pt x="18048" y="14608"/>
                </a:cubicBezTo>
                <a:cubicBezTo>
                  <a:pt x="18022" y="14582"/>
                  <a:pt x="18022" y="14503"/>
                  <a:pt x="18048" y="14398"/>
                </a:cubicBezTo>
                <a:cubicBezTo>
                  <a:pt x="18048" y="14345"/>
                  <a:pt x="18081" y="14319"/>
                  <a:pt x="18124" y="14319"/>
                </a:cubicBezTo>
                <a:close/>
                <a:moveTo>
                  <a:pt x="21080" y="11859"/>
                </a:moveTo>
                <a:cubicBezTo>
                  <a:pt x="21215" y="11859"/>
                  <a:pt x="21338" y="12125"/>
                  <a:pt x="21230" y="12320"/>
                </a:cubicBezTo>
                <a:cubicBezTo>
                  <a:pt x="21178" y="12451"/>
                  <a:pt x="21204" y="12557"/>
                  <a:pt x="21309" y="12583"/>
                </a:cubicBezTo>
                <a:lnTo>
                  <a:pt x="21335" y="12583"/>
                </a:lnTo>
                <a:cubicBezTo>
                  <a:pt x="21441" y="12609"/>
                  <a:pt x="21441" y="12635"/>
                  <a:pt x="21335" y="12688"/>
                </a:cubicBezTo>
                <a:cubicBezTo>
                  <a:pt x="21204" y="12714"/>
                  <a:pt x="21204" y="12820"/>
                  <a:pt x="21335" y="12951"/>
                </a:cubicBezTo>
                <a:cubicBezTo>
                  <a:pt x="21391" y="13020"/>
                  <a:pt x="21454" y="13053"/>
                  <a:pt x="21505" y="13053"/>
                </a:cubicBezTo>
                <a:cubicBezTo>
                  <a:pt x="21550" y="13053"/>
                  <a:pt x="21586" y="13027"/>
                  <a:pt x="21598" y="12977"/>
                </a:cubicBezTo>
                <a:cubicBezTo>
                  <a:pt x="21617" y="12911"/>
                  <a:pt x="21680" y="12882"/>
                  <a:pt x="21758" y="12882"/>
                </a:cubicBezTo>
                <a:cubicBezTo>
                  <a:pt x="21897" y="12882"/>
                  <a:pt x="22083" y="12974"/>
                  <a:pt x="22151" y="13109"/>
                </a:cubicBezTo>
                <a:cubicBezTo>
                  <a:pt x="22177" y="13214"/>
                  <a:pt x="22019" y="13293"/>
                  <a:pt x="21730" y="13319"/>
                </a:cubicBezTo>
                <a:cubicBezTo>
                  <a:pt x="21151" y="13398"/>
                  <a:pt x="20994" y="13530"/>
                  <a:pt x="21204" y="13714"/>
                </a:cubicBezTo>
                <a:cubicBezTo>
                  <a:pt x="21225" y="13734"/>
                  <a:pt x="21261" y="13744"/>
                  <a:pt x="21310" y="13744"/>
                </a:cubicBezTo>
                <a:cubicBezTo>
                  <a:pt x="21448" y="13744"/>
                  <a:pt x="21681" y="13666"/>
                  <a:pt x="21914" y="13530"/>
                </a:cubicBezTo>
                <a:cubicBezTo>
                  <a:pt x="22124" y="13398"/>
                  <a:pt x="22335" y="13319"/>
                  <a:pt x="22572" y="13293"/>
                </a:cubicBezTo>
                <a:lnTo>
                  <a:pt x="22572" y="13293"/>
                </a:lnTo>
                <a:cubicBezTo>
                  <a:pt x="22695" y="13442"/>
                  <a:pt x="22609" y="13637"/>
                  <a:pt x="22423" y="13637"/>
                </a:cubicBezTo>
                <a:cubicBezTo>
                  <a:pt x="22411" y="13637"/>
                  <a:pt x="22400" y="13636"/>
                  <a:pt x="22387" y="13635"/>
                </a:cubicBezTo>
                <a:cubicBezTo>
                  <a:pt x="22364" y="13631"/>
                  <a:pt x="22341" y="13629"/>
                  <a:pt x="22320" y="13629"/>
                </a:cubicBezTo>
                <a:cubicBezTo>
                  <a:pt x="22050" y="13629"/>
                  <a:pt x="21928" y="13919"/>
                  <a:pt x="22098" y="14187"/>
                </a:cubicBezTo>
                <a:cubicBezTo>
                  <a:pt x="22195" y="14323"/>
                  <a:pt x="22307" y="14402"/>
                  <a:pt x="22411" y="14402"/>
                </a:cubicBezTo>
                <a:cubicBezTo>
                  <a:pt x="22448" y="14402"/>
                  <a:pt x="22485" y="14392"/>
                  <a:pt x="22519" y="14371"/>
                </a:cubicBezTo>
                <a:cubicBezTo>
                  <a:pt x="22650" y="14319"/>
                  <a:pt x="22650" y="14266"/>
                  <a:pt x="22519" y="14240"/>
                </a:cubicBezTo>
                <a:cubicBezTo>
                  <a:pt x="22361" y="14213"/>
                  <a:pt x="22414" y="14187"/>
                  <a:pt x="22624" y="14161"/>
                </a:cubicBezTo>
                <a:cubicBezTo>
                  <a:pt x="22656" y="14156"/>
                  <a:pt x="22687" y="14154"/>
                  <a:pt x="22719" y="14154"/>
                </a:cubicBezTo>
                <a:cubicBezTo>
                  <a:pt x="22871" y="14154"/>
                  <a:pt x="23019" y="14205"/>
                  <a:pt x="23150" y="14292"/>
                </a:cubicBezTo>
                <a:cubicBezTo>
                  <a:pt x="23315" y="14457"/>
                  <a:pt x="23248" y="14642"/>
                  <a:pt x="23026" y="14642"/>
                </a:cubicBezTo>
                <a:cubicBezTo>
                  <a:pt x="22999" y="14642"/>
                  <a:pt x="22970" y="14640"/>
                  <a:pt x="22940" y="14634"/>
                </a:cubicBezTo>
                <a:cubicBezTo>
                  <a:pt x="22922" y="14630"/>
                  <a:pt x="22904" y="14628"/>
                  <a:pt x="22888" y="14628"/>
                </a:cubicBezTo>
                <a:cubicBezTo>
                  <a:pt x="22809" y="14628"/>
                  <a:pt x="22751" y="14679"/>
                  <a:pt x="22729" y="14766"/>
                </a:cubicBezTo>
                <a:cubicBezTo>
                  <a:pt x="22715" y="14808"/>
                  <a:pt x="22686" y="14835"/>
                  <a:pt x="22654" y="14835"/>
                </a:cubicBezTo>
                <a:cubicBezTo>
                  <a:pt x="22626" y="14835"/>
                  <a:pt x="22596" y="14815"/>
                  <a:pt x="22572" y="14766"/>
                </a:cubicBezTo>
                <a:cubicBezTo>
                  <a:pt x="22541" y="14720"/>
                  <a:pt x="22493" y="14692"/>
                  <a:pt x="22442" y="14692"/>
                </a:cubicBezTo>
                <a:cubicBezTo>
                  <a:pt x="22406" y="14692"/>
                  <a:pt x="22368" y="14706"/>
                  <a:pt x="22335" y="14739"/>
                </a:cubicBezTo>
                <a:cubicBezTo>
                  <a:pt x="22243" y="14820"/>
                  <a:pt x="22141" y="14860"/>
                  <a:pt x="22059" y="14860"/>
                </a:cubicBezTo>
                <a:cubicBezTo>
                  <a:pt x="21955" y="14860"/>
                  <a:pt x="21884" y="14794"/>
                  <a:pt x="21914" y="14661"/>
                </a:cubicBezTo>
                <a:cubicBezTo>
                  <a:pt x="21967" y="14503"/>
                  <a:pt x="21888" y="14424"/>
                  <a:pt x="21598" y="14292"/>
                </a:cubicBezTo>
                <a:cubicBezTo>
                  <a:pt x="21463" y="14241"/>
                  <a:pt x="21327" y="14212"/>
                  <a:pt x="21240" y="14212"/>
                </a:cubicBezTo>
                <a:cubicBezTo>
                  <a:pt x="21193" y="14212"/>
                  <a:pt x="21161" y="14221"/>
                  <a:pt x="21151" y="14240"/>
                </a:cubicBezTo>
                <a:cubicBezTo>
                  <a:pt x="21054" y="14366"/>
                  <a:pt x="20982" y="14427"/>
                  <a:pt x="20934" y="14427"/>
                </a:cubicBezTo>
                <a:cubicBezTo>
                  <a:pt x="20852" y="14427"/>
                  <a:pt x="20839" y="14246"/>
                  <a:pt x="20888" y="13898"/>
                </a:cubicBezTo>
                <a:cubicBezTo>
                  <a:pt x="20941" y="13530"/>
                  <a:pt x="21046" y="13240"/>
                  <a:pt x="21125" y="13188"/>
                </a:cubicBezTo>
                <a:cubicBezTo>
                  <a:pt x="21204" y="13161"/>
                  <a:pt x="20994" y="12504"/>
                  <a:pt x="20836" y="12451"/>
                </a:cubicBezTo>
                <a:cubicBezTo>
                  <a:pt x="20757" y="12425"/>
                  <a:pt x="20888" y="12004"/>
                  <a:pt x="20994" y="11899"/>
                </a:cubicBezTo>
                <a:cubicBezTo>
                  <a:pt x="21021" y="11871"/>
                  <a:pt x="21051" y="11859"/>
                  <a:pt x="21080" y="11859"/>
                </a:cubicBezTo>
                <a:close/>
                <a:moveTo>
                  <a:pt x="21354" y="14402"/>
                </a:moveTo>
                <a:cubicBezTo>
                  <a:pt x="21401" y="14402"/>
                  <a:pt x="21429" y="14505"/>
                  <a:pt x="21414" y="14687"/>
                </a:cubicBezTo>
                <a:cubicBezTo>
                  <a:pt x="21414" y="14812"/>
                  <a:pt x="21365" y="14887"/>
                  <a:pt x="21318" y="14887"/>
                </a:cubicBezTo>
                <a:cubicBezTo>
                  <a:pt x="21306" y="14887"/>
                  <a:pt x="21294" y="14882"/>
                  <a:pt x="21283" y="14871"/>
                </a:cubicBezTo>
                <a:cubicBezTo>
                  <a:pt x="21230" y="14792"/>
                  <a:pt x="21204" y="14687"/>
                  <a:pt x="21230" y="14582"/>
                </a:cubicBezTo>
                <a:cubicBezTo>
                  <a:pt x="21275" y="14459"/>
                  <a:pt x="21320" y="14402"/>
                  <a:pt x="21354" y="14402"/>
                </a:cubicBezTo>
                <a:close/>
                <a:moveTo>
                  <a:pt x="22008" y="15097"/>
                </a:moveTo>
                <a:cubicBezTo>
                  <a:pt x="22074" y="15097"/>
                  <a:pt x="22146" y="15122"/>
                  <a:pt x="22203" y="15160"/>
                </a:cubicBezTo>
                <a:cubicBezTo>
                  <a:pt x="22256" y="15213"/>
                  <a:pt x="22230" y="15265"/>
                  <a:pt x="22124" y="15292"/>
                </a:cubicBezTo>
                <a:cubicBezTo>
                  <a:pt x="22096" y="15301"/>
                  <a:pt x="22063" y="15307"/>
                  <a:pt x="22030" y="15307"/>
                </a:cubicBezTo>
                <a:cubicBezTo>
                  <a:pt x="21972" y="15307"/>
                  <a:pt x="21911" y="15289"/>
                  <a:pt x="21861" y="15239"/>
                </a:cubicBezTo>
                <a:cubicBezTo>
                  <a:pt x="21809" y="15213"/>
                  <a:pt x="21835" y="15134"/>
                  <a:pt x="21940" y="15108"/>
                </a:cubicBezTo>
                <a:cubicBezTo>
                  <a:pt x="21961" y="15101"/>
                  <a:pt x="21984" y="15097"/>
                  <a:pt x="22008" y="15097"/>
                </a:cubicBezTo>
                <a:close/>
                <a:moveTo>
                  <a:pt x="26828" y="14706"/>
                </a:moveTo>
                <a:cubicBezTo>
                  <a:pt x="27175" y="14706"/>
                  <a:pt x="27159" y="14788"/>
                  <a:pt x="26937" y="15187"/>
                </a:cubicBezTo>
                <a:cubicBezTo>
                  <a:pt x="26889" y="15283"/>
                  <a:pt x="26852" y="15336"/>
                  <a:pt x="26813" y="15336"/>
                </a:cubicBezTo>
                <a:cubicBezTo>
                  <a:pt x="26767" y="15336"/>
                  <a:pt x="26719" y="15264"/>
                  <a:pt x="26648" y="15108"/>
                </a:cubicBezTo>
                <a:cubicBezTo>
                  <a:pt x="26587" y="14939"/>
                  <a:pt x="26543" y="14859"/>
                  <a:pt x="26476" y="14859"/>
                </a:cubicBezTo>
                <a:cubicBezTo>
                  <a:pt x="26428" y="14859"/>
                  <a:pt x="26367" y="14900"/>
                  <a:pt x="26280" y="14976"/>
                </a:cubicBezTo>
                <a:cubicBezTo>
                  <a:pt x="26201" y="15055"/>
                  <a:pt x="26113" y="15095"/>
                  <a:pt x="26044" y="15095"/>
                </a:cubicBezTo>
                <a:cubicBezTo>
                  <a:pt x="25951" y="15095"/>
                  <a:pt x="25893" y="15022"/>
                  <a:pt x="25938" y="14871"/>
                </a:cubicBezTo>
                <a:cubicBezTo>
                  <a:pt x="26017" y="14792"/>
                  <a:pt x="26306" y="14739"/>
                  <a:pt x="26622" y="14713"/>
                </a:cubicBezTo>
                <a:lnTo>
                  <a:pt x="26595" y="14713"/>
                </a:lnTo>
                <a:cubicBezTo>
                  <a:pt x="26686" y="14709"/>
                  <a:pt x="26764" y="14706"/>
                  <a:pt x="26828" y="14706"/>
                </a:cubicBezTo>
                <a:close/>
                <a:moveTo>
                  <a:pt x="16261" y="15098"/>
                </a:moveTo>
                <a:cubicBezTo>
                  <a:pt x="16271" y="15098"/>
                  <a:pt x="16279" y="15101"/>
                  <a:pt x="16286" y="15108"/>
                </a:cubicBezTo>
                <a:cubicBezTo>
                  <a:pt x="16338" y="15134"/>
                  <a:pt x="16338" y="15239"/>
                  <a:pt x="16286" y="15318"/>
                </a:cubicBezTo>
                <a:cubicBezTo>
                  <a:pt x="16268" y="15388"/>
                  <a:pt x="16227" y="15423"/>
                  <a:pt x="16186" y="15423"/>
                </a:cubicBezTo>
                <a:cubicBezTo>
                  <a:pt x="16166" y="15423"/>
                  <a:pt x="16146" y="15414"/>
                  <a:pt x="16128" y="15397"/>
                </a:cubicBezTo>
                <a:cubicBezTo>
                  <a:pt x="16075" y="15318"/>
                  <a:pt x="16075" y="15213"/>
                  <a:pt x="16154" y="15160"/>
                </a:cubicBezTo>
                <a:lnTo>
                  <a:pt x="16154" y="15160"/>
                </a:lnTo>
                <a:lnTo>
                  <a:pt x="16128" y="15187"/>
                </a:lnTo>
                <a:cubicBezTo>
                  <a:pt x="16187" y="15127"/>
                  <a:pt x="16232" y="15098"/>
                  <a:pt x="16261" y="15098"/>
                </a:cubicBezTo>
                <a:close/>
                <a:moveTo>
                  <a:pt x="19381" y="14158"/>
                </a:moveTo>
                <a:cubicBezTo>
                  <a:pt x="19384" y="14158"/>
                  <a:pt x="19387" y="14159"/>
                  <a:pt x="19389" y="14161"/>
                </a:cubicBezTo>
                <a:cubicBezTo>
                  <a:pt x="19519" y="14291"/>
                  <a:pt x="19137" y="15240"/>
                  <a:pt x="18950" y="15240"/>
                </a:cubicBezTo>
                <a:cubicBezTo>
                  <a:pt x="18947" y="15240"/>
                  <a:pt x="18945" y="15239"/>
                  <a:pt x="18942" y="15239"/>
                </a:cubicBezTo>
                <a:cubicBezTo>
                  <a:pt x="18784" y="15239"/>
                  <a:pt x="18600" y="15292"/>
                  <a:pt x="18442" y="15397"/>
                </a:cubicBezTo>
                <a:cubicBezTo>
                  <a:pt x="18346" y="15449"/>
                  <a:pt x="18250" y="15471"/>
                  <a:pt x="18168" y="15471"/>
                </a:cubicBezTo>
                <a:cubicBezTo>
                  <a:pt x="17956" y="15471"/>
                  <a:pt x="17833" y="15323"/>
                  <a:pt x="18022" y="15134"/>
                </a:cubicBezTo>
                <a:cubicBezTo>
                  <a:pt x="18101" y="15029"/>
                  <a:pt x="18232" y="15002"/>
                  <a:pt x="18337" y="15002"/>
                </a:cubicBezTo>
                <a:cubicBezTo>
                  <a:pt x="18416" y="15002"/>
                  <a:pt x="18679" y="14792"/>
                  <a:pt x="18916" y="14555"/>
                </a:cubicBezTo>
                <a:cubicBezTo>
                  <a:pt x="19135" y="14311"/>
                  <a:pt x="19332" y="14158"/>
                  <a:pt x="19381" y="14158"/>
                </a:cubicBezTo>
                <a:close/>
                <a:moveTo>
                  <a:pt x="19315" y="15390"/>
                </a:moveTo>
                <a:cubicBezTo>
                  <a:pt x="19502" y="15390"/>
                  <a:pt x="19621" y="15433"/>
                  <a:pt x="19600" y="15476"/>
                </a:cubicBezTo>
                <a:cubicBezTo>
                  <a:pt x="19479" y="15596"/>
                  <a:pt x="19325" y="15656"/>
                  <a:pt x="19170" y="15656"/>
                </a:cubicBezTo>
                <a:cubicBezTo>
                  <a:pt x="19054" y="15656"/>
                  <a:pt x="18938" y="15622"/>
                  <a:pt x="18837" y="15555"/>
                </a:cubicBezTo>
                <a:cubicBezTo>
                  <a:pt x="18732" y="15476"/>
                  <a:pt x="18837" y="15423"/>
                  <a:pt x="19179" y="15397"/>
                </a:cubicBezTo>
                <a:cubicBezTo>
                  <a:pt x="19227" y="15392"/>
                  <a:pt x="19273" y="15390"/>
                  <a:pt x="19315" y="15390"/>
                </a:cubicBezTo>
                <a:close/>
                <a:moveTo>
                  <a:pt x="23837" y="14788"/>
                </a:moveTo>
                <a:cubicBezTo>
                  <a:pt x="23866" y="14788"/>
                  <a:pt x="23903" y="14808"/>
                  <a:pt x="23939" y="14845"/>
                </a:cubicBezTo>
                <a:lnTo>
                  <a:pt x="23965" y="14845"/>
                </a:lnTo>
                <a:cubicBezTo>
                  <a:pt x="24095" y="14910"/>
                  <a:pt x="24243" y="14957"/>
                  <a:pt x="24394" y="14957"/>
                </a:cubicBezTo>
                <a:cubicBezTo>
                  <a:pt x="24426" y="14957"/>
                  <a:pt x="24459" y="14954"/>
                  <a:pt x="24491" y="14950"/>
                </a:cubicBezTo>
                <a:cubicBezTo>
                  <a:pt x="25123" y="14950"/>
                  <a:pt x="25517" y="15187"/>
                  <a:pt x="25359" y="15476"/>
                </a:cubicBezTo>
                <a:cubicBezTo>
                  <a:pt x="25310" y="15562"/>
                  <a:pt x="25272" y="15608"/>
                  <a:pt x="25233" y="15608"/>
                </a:cubicBezTo>
                <a:cubicBezTo>
                  <a:pt x="25188" y="15608"/>
                  <a:pt x="25140" y="15549"/>
                  <a:pt x="25070" y="15423"/>
                </a:cubicBezTo>
                <a:cubicBezTo>
                  <a:pt x="25006" y="15321"/>
                  <a:pt x="24967" y="15262"/>
                  <a:pt x="24947" y="15262"/>
                </a:cubicBezTo>
                <a:cubicBezTo>
                  <a:pt x="24925" y="15262"/>
                  <a:pt x="24925" y="15327"/>
                  <a:pt x="24939" y="15476"/>
                </a:cubicBezTo>
                <a:cubicBezTo>
                  <a:pt x="24939" y="15684"/>
                  <a:pt x="24918" y="15770"/>
                  <a:pt x="24806" y="15770"/>
                </a:cubicBezTo>
                <a:cubicBezTo>
                  <a:pt x="24791" y="15770"/>
                  <a:pt x="24774" y="15768"/>
                  <a:pt x="24754" y="15765"/>
                </a:cubicBezTo>
                <a:cubicBezTo>
                  <a:pt x="24597" y="15713"/>
                  <a:pt x="24570" y="15634"/>
                  <a:pt x="24623" y="15555"/>
                </a:cubicBezTo>
                <a:cubicBezTo>
                  <a:pt x="24733" y="15390"/>
                  <a:pt x="24664" y="15264"/>
                  <a:pt x="24551" y="15264"/>
                </a:cubicBezTo>
                <a:cubicBezTo>
                  <a:pt x="24501" y="15264"/>
                  <a:pt x="24442" y="15288"/>
                  <a:pt x="24386" y="15344"/>
                </a:cubicBezTo>
                <a:cubicBezTo>
                  <a:pt x="24355" y="15376"/>
                  <a:pt x="24314" y="15390"/>
                  <a:pt x="24268" y="15390"/>
                </a:cubicBezTo>
                <a:cubicBezTo>
                  <a:pt x="24048" y="15390"/>
                  <a:pt x="23716" y="15067"/>
                  <a:pt x="23781" y="14871"/>
                </a:cubicBezTo>
                <a:cubicBezTo>
                  <a:pt x="23781" y="14815"/>
                  <a:pt x="23804" y="14788"/>
                  <a:pt x="23837" y="14788"/>
                </a:cubicBezTo>
                <a:close/>
                <a:moveTo>
                  <a:pt x="27963" y="15555"/>
                </a:moveTo>
                <a:lnTo>
                  <a:pt x="27963" y="15555"/>
                </a:lnTo>
                <a:cubicBezTo>
                  <a:pt x="28042" y="15581"/>
                  <a:pt x="28121" y="15634"/>
                  <a:pt x="28173" y="15739"/>
                </a:cubicBezTo>
                <a:cubicBezTo>
                  <a:pt x="28187" y="15791"/>
                  <a:pt x="28187" y="15818"/>
                  <a:pt x="28167" y="15818"/>
                </a:cubicBezTo>
                <a:cubicBezTo>
                  <a:pt x="28147" y="15818"/>
                  <a:pt x="28108" y="15791"/>
                  <a:pt x="28042" y="15739"/>
                </a:cubicBezTo>
                <a:cubicBezTo>
                  <a:pt x="27910" y="15634"/>
                  <a:pt x="27910" y="15581"/>
                  <a:pt x="27989" y="15581"/>
                </a:cubicBezTo>
                <a:lnTo>
                  <a:pt x="27963" y="15555"/>
                </a:lnTo>
                <a:close/>
                <a:moveTo>
                  <a:pt x="23368" y="14750"/>
                </a:moveTo>
                <a:cubicBezTo>
                  <a:pt x="23382" y="14750"/>
                  <a:pt x="23397" y="14755"/>
                  <a:pt x="23413" y="14766"/>
                </a:cubicBezTo>
                <a:cubicBezTo>
                  <a:pt x="23492" y="14950"/>
                  <a:pt x="23518" y="15160"/>
                  <a:pt x="23466" y="15371"/>
                </a:cubicBezTo>
                <a:cubicBezTo>
                  <a:pt x="23425" y="15676"/>
                  <a:pt x="23447" y="15793"/>
                  <a:pt x="23533" y="15793"/>
                </a:cubicBezTo>
                <a:cubicBezTo>
                  <a:pt x="23558" y="15793"/>
                  <a:pt x="23588" y="15783"/>
                  <a:pt x="23624" y="15765"/>
                </a:cubicBezTo>
                <a:cubicBezTo>
                  <a:pt x="23781" y="15686"/>
                  <a:pt x="23834" y="15581"/>
                  <a:pt x="23781" y="15502"/>
                </a:cubicBezTo>
                <a:cubicBezTo>
                  <a:pt x="23775" y="15477"/>
                  <a:pt x="23781" y="15465"/>
                  <a:pt x="23798" y="15465"/>
                </a:cubicBezTo>
                <a:cubicBezTo>
                  <a:pt x="23850" y="15465"/>
                  <a:pt x="24009" y="15579"/>
                  <a:pt x="24228" y="15739"/>
                </a:cubicBezTo>
                <a:cubicBezTo>
                  <a:pt x="24491" y="15976"/>
                  <a:pt x="24702" y="16212"/>
                  <a:pt x="24649" y="16239"/>
                </a:cubicBezTo>
                <a:cubicBezTo>
                  <a:pt x="24644" y="16244"/>
                  <a:pt x="24636" y="16246"/>
                  <a:pt x="24625" y="16246"/>
                </a:cubicBezTo>
                <a:cubicBezTo>
                  <a:pt x="24523" y="16246"/>
                  <a:pt x="24185" y="16032"/>
                  <a:pt x="24018" y="15818"/>
                </a:cubicBezTo>
                <a:lnTo>
                  <a:pt x="24018" y="15844"/>
                </a:lnTo>
                <a:cubicBezTo>
                  <a:pt x="24011" y="15830"/>
                  <a:pt x="23996" y="15823"/>
                  <a:pt x="23977" y="15823"/>
                </a:cubicBezTo>
                <a:cubicBezTo>
                  <a:pt x="23923" y="15823"/>
                  <a:pt x="23832" y="15872"/>
                  <a:pt x="23755" y="15949"/>
                </a:cubicBezTo>
                <a:cubicBezTo>
                  <a:pt x="23710" y="15994"/>
                  <a:pt x="23650" y="16020"/>
                  <a:pt x="23577" y="16020"/>
                </a:cubicBezTo>
                <a:cubicBezTo>
                  <a:pt x="23482" y="16020"/>
                  <a:pt x="23364" y="15975"/>
                  <a:pt x="23229" y="15870"/>
                </a:cubicBezTo>
                <a:cubicBezTo>
                  <a:pt x="23019" y="15686"/>
                  <a:pt x="22966" y="15555"/>
                  <a:pt x="23071" y="15450"/>
                </a:cubicBezTo>
                <a:cubicBezTo>
                  <a:pt x="23203" y="15318"/>
                  <a:pt x="23255" y="15134"/>
                  <a:pt x="23282" y="14976"/>
                </a:cubicBezTo>
                <a:cubicBezTo>
                  <a:pt x="23282" y="14830"/>
                  <a:pt x="23315" y="14750"/>
                  <a:pt x="23368" y="14750"/>
                </a:cubicBezTo>
                <a:close/>
                <a:moveTo>
                  <a:pt x="26623" y="15762"/>
                </a:moveTo>
                <a:cubicBezTo>
                  <a:pt x="26740" y="15762"/>
                  <a:pt x="26869" y="15931"/>
                  <a:pt x="26911" y="16186"/>
                </a:cubicBezTo>
                <a:cubicBezTo>
                  <a:pt x="26923" y="16246"/>
                  <a:pt x="26919" y="16279"/>
                  <a:pt x="26892" y="16279"/>
                </a:cubicBezTo>
                <a:cubicBezTo>
                  <a:pt x="26862" y="16279"/>
                  <a:pt x="26800" y="16233"/>
                  <a:pt x="26701" y="16133"/>
                </a:cubicBezTo>
                <a:cubicBezTo>
                  <a:pt x="26517" y="15976"/>
                  <a:pt x="26464" y="15844"/>
                  <a:pt x="26517" y="15791"/>
                </a:cubicBezTo>
                <a:lnTo>
                  <a:pt x="26543" y="15791"/>
                </a:lnTo>
                <a:cubicBezTo>
                  <a:pt x="26568" y="15771"/>
                  <a:pt x="26595" y="15762"/>
                  <a:pt x="26623" y="15762"/>
                </a:cubicBezTo>
                <a:close/>
                <a:moveTo>
                  <a:pt x="17619" y="15601"/>
                </a:moveTo>
                <a:cubicBezTo>
                  <a:pt x="17643" y="15601"/>
                  <a:pt x="17672" y="15603"/>
                  <a:pt x="17706" y="15607"/>
                </a:cubicBezTo>
                <a:lnTo>
                  <a:pt x="17680" y="15607"/>
                </a:lnTo>
                <a:cubicBezTo>
                  <a:pt x="18285" y="15686"/>
                  <a:pt x="18469" y="16265"/>
                  <a:pt x="17890" y="16317"/>
                </a:cubicBezTo>
                <a:cubicBezTo>
                  <a:pt x="17791" y="16331"/>
                  <a:pt x="17716" y="16337"/>
                  <a:pt x="17663" y="16337"/>
                </a:cubicBezTo>
                <a:cubicBezTo>
                  <a:pt x="17504" y="16337"/>
                  <a:pt x="17548" y="16278"/>
                  <a:pt x="17785" y="16160"/>
                </a:cubicBezTo>
                <a:cubicBezTo>
                  <a:pt x="18022" y="16028"/>
                  <a:pt x="18022" y="15976"/>
                  <a:pt x="17759" y="15791"/>
                </a:cubicBezTo>
                <a:cubicBezTo>
                  <a:pt x="17516" y="15659"/>
                  <a:pt x="17495" y="15601"/>
                  <a:pt x="17619" y="15601"/>
                </a:cubicBezTo>
                <a:close/>
                <a:moveTo>
                  <a:pt x="27604" y="15898"/>
                </a:moveTo>
                <a:cubicBezTo>
                  <a:pt x="27675" y="15898"/>
                  <a:pt x="27760" y="15938"/>
                  <a:pt x="27832" y="16028"/>
                </a:cubicBezTo>
                <a:cubicBezTo>
                  <a:pt x="27937" y="16133"/>
                  <a:pt x="27989" y="16265"/>
                  <a:pt x="27910" y="16317"/>
                </a:cubicBezTo>
                <a:cubicBezTo>
                  <a:pt x="27893" y="16335"/>
                  <a:pt x="27867" y="16344"/>
                  <a:pt x="27834" y="16344"/>
                </a:cubicBezTo>
                <a:cubicBezTo>
                  <a:pt x="27770" y="16344"/>
                  <a:pt x="27682" y="16309"/>
                  <a:pt x="27595" y="16239"/>
                </a:cubicBezTo>
                <a:cubicBezTo>
                  <a:pt x="27490" y="16107"/>
                  <a:pt x="27490" y="16002"/>
                  <a:pt x="27542" y="15949"/>
                </a:cubicBezTo>
                <a:lnTo>
                  <a:pt x="27516" y="15923"/>
                </a:lnTo>
                <a:cubicBezTo>
                  <a:pt x="27541" y="15906"/>
                  <a:pt x="27571" y="15898"/>
                  <a:pt x="27604" y="15898"/>
                </a:cubicBezTo>
                <a:close/>
                <a:moveTo>
                  <a:pt x="15063" y="15305"/>
                </a:moveTo>
                <a:cubicBezTo>
                  <a:pt x="15096" y="15305"/>
                  <a:pt x="15129" y="15318"/>
                  <a:pt x="15155" y="15344"/>
                </a:cubicBezTo>
                <a:cubicBezTo>
                  <a:pt x="15260" y="15397"/>
                  <a:pt x="15365" y="15450"/>
                  <a:pt x="15471" y="15502"/>
                </a:cubicBezTo>
                <a:cubicBezTo>
                  <a:pt x="15707" y="15581"/>
                  <a:pt x="15365" y="16160"/>
                  <a:pt x="14971" y="16344"/>
                </a:cubicBezTo>
                <a:cubicBezTo>
                  <a:pt x="14892" y="16377"/>
                  <a:pt x="14825" y="16391"/>
                  <a:pt x="14772" y="16391"/>
                </a:cubicBezTo>
                <a:cubicBezTo>
                  <a:pt x="14612" y="16391"/>
                  <a:pt x="14583" y="16258"/>
                  <a:pt x="14760" y="16081"/>
                </a:cubicBezTo>
                <a:cubicBezTo>
                  <a:pt x="14839" y="16002"/>
                  <a:pt x="14945" y="15897"/>
                  <a:pt x="15050" y="15818"/>
                </a:cubicBezTo>
                <a:cubicBezTo>
                  <a:pt x="15102" y="15765"/>
                  <a:pt x="15076" y="15686"/>
                  <a:pt x="14997" y="15607"/>
                </a:cubicBezTo>
                <a:cubicBezTo>
                  <a:pt x="14918" y="15555"/>
                  <a:pt x="14892" y="15423"/>
                  <a:pt x="14971" y="15344"/>
                </a:cubicBezTo>
                <a:cubicBezTo>
                  <a:pt x="14997" y="15318"/>
                  <a:pt x="15030" y="15305"/>
                  <a:pt x="15063" y="15305"/>
                </a:cubicBezTo>
                <a:close/>
                <a:moveTo>
                  <a:pt x="23863" y="16163"/>
                </a:moveTo>
                <a:cubicBezTo>
                  <a:pt x="23907" y="16163"/>
                  <a:pt x="23962" y="16195"/>
                  <a:pt x="24018" y="16265"/>
                </a:cubicBezTo>
                <a:cubicBezTo>
                  <a:pt x="24150" y="16370"/>
                  <a:pt x="24176" y="16475"/>
                  <a:pt x="24097" y="16554"/>
                </a:cubicBezTo>
                <a:lnTo>
                  <a:pt x="24123" y="16554"/>
                </a:lnTo>
                <a:cubicBezTo>
                  <a:pt x="24088" y="16578"/>
                  <a:pt x="24047" y="16591"/>
                  <a:pt x="24006" y="16591"/>
                </a:cubicBezTo>
                <a:cubicBezTo>
                  <a:pt x="23955" y="16591"/>
                  <a:pt x="23904" y="16571"/>
                  <a:pt x="23860" y="16528"/>
                </a:cubicBezTo>
                <a:cubicBezTo>
                  <a:pt x="23781" y="16449"/>
                  <a:pt x="23755" y="16344"/>
                  <a:pt x="23781" y="16239"/>
                </a:cubicBezTo>
                <a:cubicBezTo>
                  <a:pt x="23794" y="16189"/>
                  <a:pt x="23824" y="16163"/>
                  <a:pt x="23863" y="16163"/>
                </a:cubicBezTo>
                <a:close/>
                <a:moveTo>
                  <a:pt x="21151" y="15364"/>
                </a:moveTo>
                <a:cubicBezTo>
                  <a:pt x="21275" y="15364"/>
                  <a:pt x="21380" y="15415"/>
                  <a:pt x="21467" y="15502"/>
                </a:cubicBezTo>
                <a:cubicBezTo>
                  <a:pt x="21526" y="15561"/>
                  <a:pt x="21585" y="15595"/>
                  <a:pt x="21630" y="15595"/>
                </a:cubicBezTo>
                <a:cubicBezTo>
                  <a:pt x="21665" y="15595"/>
                  <a:pt x="21692" y="15575"/>
                  <a:pt x="21704" y="15528"/>
                </a:cubicBezTo>
                <a:cubicBezTo>
                  <a:pt x="21718" y="15472"/>
                  <a:pt x="21754" y="15446"/>
                  <a:pt x="21798" y="15446"/>
                </a:cubicBezTo>
                <a:cubicBezTo>
                  <a:pt x="21835" y="15446"/>
                  <a:pt x="21877" y="15465"/>
                  <a:pt x="21914" y="15502"/>
                </a:cubicBezTo>
                <a:cubicBezTo>
                  <a:pt x="22098" y="15686"/>
                  <a:pt x="21967" y="15844"/>
                  <a:pt x="21651" y="15844"/>
                </a:cubicBezTo>
                <a:cubicBezTo>
                  <a:pt x="21641" y="15843"/>
                  <a:pt x="21630" y="15842"/>
                  <a:pt x="21620" y="15842"/>
                </a:cubicBezTo>
                <a:cubicBezTo>
                  <a:pt x="21376" y="15842"/>
                  <a:pt x="21237" y="16142"/>
                  <a:pt x="21414" y="16344"/>
                </a:cubicBezTo>
                <a:lnTo>
                  <a:pt x="21441" y="16370"/>
                </a:lnTo>
                <a:cubicBezTo>
                  <a:pt x="21493" y="16423"/>
                  <a:pt x="21520" y="16528"/>
                  <a:pt x="21441" y="16607"/>
                </a:cubicBezTo>
                <a:cubicBezTo>
                  <a:pt x="21401" y="16653"/>
                  <a:pt x="21361" y="16675"/>
                  <a:pt x="21324" y="16675"/>
                </a:cubicBezTo>
                <a:cubicBezTo>
                  <a:pt x="21215" y="16675"/>
                  <a:pt x="21132" y="16487"/>
                  <a:pt x="21151" y="16212"/>
                </a:cubicBezTo>
                <a:cubicBezTo>
                  <a:pt x="21172" y="15986"/>
                  <a:pt x="21160" y="15905"/>
                  <a:pt x="21054" y="15905"/>
                </a:cubicBezTo>
                <a:cubicBezTo>
                  <a:pt x="21025" y="15905"/>
                  <a:pt x="20987" y="15911"/>
                  <a:pt x="20941" y="15923"/>
                </a:cubicBezTo>
                <a:cubicBezTo>
                  <a:pt x="20883" y="15945"/>
                  <a:pt x="20843" y="15954"/>
                  <a:pt x="20819" y="15954"/>
                </a:cubicBezTo>
                <a:cubicBezTo>
                  <a:pt x="20755" y="15954"/>
                  <a:pt x="20800" y="15887"/>
                  <a:pt x="20915" y="15791"/>
                </a:cubicBezTo>
                <a:cubicBezTo>
                  <a:pt x="21072" y="15660"/>
                  <a:pt x="21072" y="15555"/>
                  <a:pt x="21020" y="15502"/>
                </a:cubicBezTo>
                <a:cubicBezTo>
                  <a:pt x="20967" y="15450"/>
                  <a:pt x="20994" y="15397"/>
                  <a:pt x="21072" y="15371"/>
                </a:cubicBezTo>
                <a:cubicBezTo>
                  <a:pt x="21099" y="15366"/>
                  <a:pt x="21126" y="15364"/>
                  <a:pt x="21151" y="15364"/>
                </a:cubicBezTo>
                <a:close/>
                <a:moveTo>
                  <a:pt x="26289" y="16133"/>
                </a:moveTo>
                <a:cubicBezTo>
                  <a:pt x="26508" y="16133"/>
                  <a:pt x="26534" y="16206"/>
                  <a:pt x="26175" y="16344"/>
                </a:cubicBezTo>
                <a:cubicBezTo>
                  <a:pt x="26017" y="16396"/>
                  <a:pt x="25885" y="16449"/>
                  <a:pt x="25754" y="16554"/>
                </a:cubicBezTo>
                <a:cubicBezTo>
                  <a:pt x="25656" y="16666"/>
                  <a:pt x="25581" y="16726"/>
                  <a:pt x="25504" y="16726"/>
                </a:cubicBezTo>
                <a:cubicBezTo>
                  <a:pt x="25436" y="16726"/>
                  <a:pt x="25367" y="16679"/>
                  <a:pt x="25280" y="16580"/>
                </a:cubicBezTo>
                <a:cubicBezTo>
                  <a:pt x="25070" y="16396"/>
                  <a:pt x="25123" y="16370"/>
                  <a:pt x="25359" y="16317"/>
                </a:cubicBezTo>
                <a:cubicBezTo>
                  <a:pt x="25734" y="16192"/>
                  <a:pt x="26091" y="16133"/>
                  <a:pt x="26289" y="16133"/>
                </a:cubicBezTo>
                <a:close/>
                <a:moveTo>
                  <a:pt x="14381" y="16141"/>
                </a:moveTo>
                <a:cubicBezTo>
                  <a:pt x="14409" y="16141"/>
                  <a:pt x="14440" y="16154"/>
                  <a:pt x="14471" y="16186"/>
                </a:cubicBezTo>
                <a:cubicBezTo>
                  <a:pt x="14629" y="16344"/>
                  <a:pt x="14471" y="16765"/>
                  <a:pt x="14208" y="16791"/>
                </a:cubicBezTo>
                <a:cubicBezTo>
                  <a:pt x="13945" y="16791"/>
                  <a:pt x="13761" y="16659"/>
                  <a:pt x="13919" y="16502"/>
                </a:cubicBezTo>
                <a:lnTo>
                  <a:pt x="13919" y="16502"/>
                </a:lnTo>
                <a:lnTo>
                  <a:pt x="13919" y="16528"/>
                </a:lnTo>
                <a:cubicBezTo>
                  <a:pt x="13937" y="16509"/>
                  <a:pt x="13966" y="16500"/>
                  <a:pt x="14000" y="16500"/>
                </a:cubicBezTo>
                <a:cubicBezTo>
                  <a:pt x="14061" y="16500"/>
                  <a:pt x="14140" y="16529"/>
                  <a:pt x="14208" y="16580"/>
                </a:cubicBezTo>
                <a:cubicBezTo>
                  <a:pt x="14290" y="16650"/>
                  <a:pt x="14335" y="16684"/>
                  <a:pt x="14351" y="16684"/>
                </a:cubicBezTo>
                <a:cubicBezTo>
                  <a:pt x="14372" y="16684"/>
                  <a:pt x="14346" y="16630"/>
                  <a:pt x="14287" y="16528"/>
                </a:cubicBezTo>
                <a:cubicBezTo>
                  <a:pt x="14203" y="16359"/>
                  <a:pt x="14270" y="16141"/>
                  <a:pt x="14381" y="16141"/>
                </a:cubicBezTo>
                <a:close/>
                <a:moveTo>
                  <a:pt x="23233" y="16496"/>
                </a:moveTo>
                <a:cubicBezTo>
                  <a:pt x="23314" y="16496"/>
                  <a:pt x="23417" y="16558"/>
                  <a:pt x="23492" y="16633"/>
                </a:cubicBezTo>
                <a:cubicBezTo>
                  <a:pt x="23636" y="16757"/>
                  <a:pt x="23651" y="16800"/>
                  <a:pt x="23562" y="16800"/>
                </a:cubicBezTo>
                <a:cubicBezTo>
                  <a:pt x="23538" y="16800"/>
                  <a:pt x="23505" y="16796"/>
                  <a:pt x="23466" y="16791"/>
                </a:cubicBezTo>
                <a:cubicBezTo>
                  <a:pt x="23124" y="16738"/>
                  <a:pt x="23019" y="16659"/>
                  <a:pt x="23150" y="16528"/>
                </a:cubicBezTo>
                <a:cubicBezTo>
                  <a:pt x="23172" y="16505"/>
                  <a:pt x="23201" y="16496"/>
                  <a:pt x="23233" y="16496"/>
                </a:cubicBezTo>
                <a:close/>
                <a:moveTo>
                  <a:pt x="25070" y="16949"/>
                </a:moveTo>
                <a:lnTo>
                  <a:pt x="25070" y="16975"/>
                </a:lnTo>
                <a:cubicBezTo>
                  <a:pt x="25077" y="16968"/>
                  <a:pt x="25090" y="16965"/>
                  <a:pt x="25108" y="16965"/>
                </a:cubicBezTo>
                <a:cubicBezTo>
                  <a:pt x="25164" y="16965"/>
                  <a:pt x="25267" y="16995"/>
                  <a:pt x="25386" y="17054"/>
                </a:cubicBezTo>
                <a:cubicBezTo>
                  <a:pt x="25543" y="17133"/>
                  <a:pt x="25570" y="17238"/>
                  <a:pt x="25491" y="17264"/>
                </a:cubicBezTo>
                <a:cubicBezTo>
                  <a:pt x="25481" y="17266"/>
                  <a:pt x="25471" y="17266"/>
                  <a:pt x="25461" y="17266"/>
                </a:cubicBezTo>
                <a:cubicBezTo>
                  <a:pt x="25275" y="17266"/>
                  <a:pt x="24995" y="17048"/>
                  <a:pt x="25070" y="16949"/>
                </a:cubicBezTo>
                <a:close/>
                <a:moveTo>
                  <a:pt x="27430" y="16819"/>
                </a:moveTo>
                <a:cubicBezTo>
                  <a:pt x="27474" y="16819"/>
                  <a:pt x="27490" y="16884"/>
                  <a:pt x="27490" y="17028"/>
                </a:cubicBezTo>
                <a:cubicBezTo>
                  <a:pt x="27490" y="17228"/>
                  <a:pt x="27471" y="17297"/>
                  <a:pt x="27272" y="17297"/>
                </a:cubicBezTo>
                <a:cubicBezTo>
                  <a:pt x="27237" y="17297"/>
                  <a:pt x="27196" y="17294"/>
                  <a:pt x="27148" y="17291"/>
                </a:cubicBezTo>
                <a:cubicBezTo>
                  <a:pt x="27016" y="17291"/>
                  <a:pt x="26858" y="17238"/>
                  <a:pt x="26727" y="17159"/>
                </a:cubicBezTo>
                <a:cubicBezTo>
                  <a:pt x="26710" y="17109"/>
                  <a:pt x="26715" y="17091"/>
                  <a:pt x="26747" y="17091"/>
                </a:cubicBezTo>
                <a:cubicBezTo>
                  <a:pt x="26766" y="17091"/>
                  <a:pt x="26794" y="17097"/>
                  <a:pt x="26832" y="17106"/>
                </a:cubicBezTo>
                <a:cubicBezTo>
                  <a:pt x="26859" y="17111"/>
                  <a:pt x="26887" y="17113"/>
                  <a:pt x="26915" y="17113"/>
                </a:cubicBezTo>
                <a:cubicBezTo>
                  <a:pt x="27051" y="17113"/>
                  <a:pt x="27192" y="17062"/>
                  <a:pt x="27279" y="16975"/>
                </a:cubicBezTo>
                <a:lnTo>
                  <a:pt x="27253" y="16949"/>
                </a:lnTo>
                <a:cubicBezTo>
                  <a:pt x="27337" y="16865"/>
                  <a:pt x="27393" y="16819"/>
                  <a:pt x="27430" y="16819"/>
                </a:cubicBezTo>
                <a:close/>
                <a:moveTo>
                  <a:pt x="16008" y="15965"/>
                </a:moveTo>
                <a:cubicBezTo>
                  <a:pt x="16056" y="15965"/>
                  <a:pt x="16097" y="15976"/>
                  <a:pt x="16128" y="16002"/>
                </a:cubicBezTo>
                <a:lnTo>
                  <a:pt x="16102" y="16028"/>
                </a:lnTo>
                <a:cubicBezTo>
                  <a:pt x="16154" y="16081"/>
                  <a:pt x="16075" y="16186"/>
                  <a:pt x="15944" y="16265"/>
                </a:cubicBezTo>
                <a:cubicBezTo>
                  <a:pt x="15734" y="16396"/>
                  <a:pt x="15707" y="16528"/>
                  <a:pt x="15812" y="16843"/>
                </a:cubicBezTo>
                <a:cubicBezTo>
                  <a:pt x="15891" y="17080"/>
                  <a:pt x="15891" y="17264"/>
                  <a:pt x="15812" y="17291"/>
                </a:cubicBezTo>
                <a:cubicBezTo>
                  <a:pt x="15781" y="17298"/>
                  <a:pt x="15751" y="17302"/>
                  <a:pt x="15723" y="17302"/>
                </a:cubicBezTo>
                <a:cubicBezTo>
                  <a:pt x="15566" y="17302"/>
                  <a:pt x="15478" y="17184"/>
                  <a:pt x="15523" y="17028"/>
                </a:cubicBezTo>
                <a:cubicBezTo>
                  <a:pt x="15549" y="16922"/>
                  <a:pt x="15444" y="16791"/>
                  <a:pt x="15313" y="16686"/>
                </a:cubicBezTo>
                <a:cubicBezTo>
                  <a:pt x="15183" y="16621"/>
                  <a:pt x="15142" y="16574"/>
                  <a:pt x="15190" y="16574"/>
                </a:cubicBezTo>
                <a:cubicBezTo>
                  <a:pt x="15201" y="16574"/>
                  <a:pt x="15215" y="16576"/>
                  <a:pt x="15234" y="16580"/>
                </a:cubicBezTo>
                <a:cubicBezTo>
                  <a:pt x="15256" y="16586"/>
                  <a:pt x="15277" y="16589"/>
                  <a:pt x="15298" y="16589"/>
                </a:cubicBezTo>
                <a:cubicBezTo>
                  <a:pt x="15379" y="16589"/>
                  <a:pt x="15450" y="16542"/>
                  <a:pt x="15471" y="16396"/>
                </a:cubicBezTo>
                <a:cubicBezTo>
                  <a:pt x="15513" y="16163"/>
                  <a:pt x="15811" y="15965"/>
                  <a:pt x="16008" y="15965"/>
                </a:cubicBezTo>
                <a:close/>
                <a:moveTo>
                  <a:pt x="27963" y="17185"/>
                </a:moveTo>
                <a:cubicBezTo>
                  <a:pt x="28200" y="17185"/>
                  <a:pt x="28200" y="17212"/>
                  <a:pt x="27989" y="17317"/>
                </a:cubicBezTo>
                <a:lnTo>
                  <a:pt x="27963" y="17317"/>
                </a:lnTo>
                <a:cubicBezTo>
                  <a:pt x="27876" y="17346"/>
                  <a:pt x="27806" y="17367"/>
                  <a:pt x="27760" y="17367"/>
                </a:cubicBezTo>
                <a:cubicBezTo>
                  <a:pt x="27721" y="17367"/>
                  <a:pt x="27700" y="17352"/>
                  <a:pt x="27700" y="17317"/>
                </a:cubicBezTo>
                <a:cubicBezTo>
                  <a:pt x="27700" y="17238"/>
                  <a:pt x="27832" y="17185"/>
                  <a:pt x="27963" y="17185"/>
                </a:cubicBezTo>
                <a:close/>
                <a:moveTo>
                  <a:pt x="17601" y="16502"/>
                </a:moveTo>
                <a:lnTo>
                  <a:pt x="17285" y="16712"/>
                </a:lnTo>
                <a:cubicBezTo>
                  <a:pt x="17127" y="16817"/>
                  <a:pt x="17049" y="16922"/>
                  <a:pt x="17127" y="16922"/>
                </a:cubicBezTo>
                <a:cubicBezTo>
                  <a:pt x="17206" y="16949"/>
                  <a:pt x="17206" y="17054"/>
                  <a:pt x="17127" y="17159"/>
                </a:cubicBezTo>
                <a:cubicBezTo>
                  <a:pt x="17088" y="17257"/>
                  <a:pt x="17035" y="17311"/>
                  <a:pt x="16978" y="17311"/>
                </a:cubicBezTo>
                <a:cubicBezTo>
                  <a:pt x="16958" y="17311"/>
                  <a:pt x="16937" y="17304"/>
                  <a:pt x="16917" y="17291"/>
                </a:cubicBezTo>
                <a:cubicBezTo>
                  <a:pt x="16903" y="17276"/>
                  <a:pt x="16883" y="17270"/>
                  <a:pt x="16859" y="17270"/>
                </a:cubicBezTo>
                <a:cubicBezTo>
                  <a:pt x="16794" y="17270"/>
                  <a:pt x="16698" y="17319"/>
                  <a:pt x="16601" y="17396"/>
                </a:cubicBezTo>
                <a:cubicBezTo>
                  <a:pt x="16519" y="17478"/>
                  <a:pt x="16427" y="17519"/>
                  <a:pt x="16350" y="17519"/>
                </a:cubicBezTo>
                <a:cubicBezTo>
                  <a:pt x="16303" y="17519"/>
                  <a:pt x="16263" y="17504"/>
                  <a:pt x="16233" y="17475"/>
                </a:cubicBezTo>
                <a:cubicBezTo>
                  <a:pt x="16154" y="17396"/>
                  <a:pt x="16102" y="17317"/>
                  <a:pt x="16128" y="17291"/>
                </a:cubicBezTo>
                <a:cubicBezTo>
                  <a:pt x="16207" y="17185"/>
                  <a:pt x="16260" y="17106"/>
                  <a:pt x="16312" y="16975"/>
                </a:cubicBezTo>
                <a:cubicBezTo>
                  <a:pt x="16378" y="16857"/>
                  <a:pt x="16417" y="16797"/>
                  <a:pt x="16440" y="16797"/>
                </a:cubicBezTo>
                <a:cubicBezTo>
                  <a:pt x="16463" y="16797"/>
                  <a:pt x="16470" y="16857"/>
                  <a:pt x="16470" y="16975"/>
                </a:cubicBezTo>
                <a:lnTo>
                  <a:pt x="16470" y="17001"/>
                </a:lnTo>
                <a:cubicBezTo>
                  <a:pt x="16470" y="17161"/>
                  <a:pt x="16482" y="17225"/>
                  <a:pt x="16555" y="17225"/>
                </a:cubicBezTo>
                <a:cubicBezTo>
                  <a:pt x="16590" y="17225"/>
                  <a:pt x="16639" y="17211"/>
                  <a:pt x="16707" y="17185"/>
                </a:cubicBezTo>
                <a:cubicBezTo>
                  <a:pt x="16917" y="17080"/>
                  <a:pt x="16864" y="17001"/>
                  <a:pt x="16733" y="16870"/>
                </a:cubicBezTo>
                <a:cubicBezTo>
                  <a:pt x="16496" y="16633"/>
                  <a:pt x="16549" y="16580"/>
                  <a:pt x="17154" y="16554"/>
                </a:cubicBezTo>
                <a:lnTo>
                  <a:pt x="17601" y="16502"/>
                </a:lnTo>
                <a:close/>
                <a:moveTo>
                  <a:pt x="12391" y="17254"/>
                </a:moveTo>
                <a:cubicBezTo>
                  <a:pt x="12403" y="17254"/>
                  <a:pt x="12413" y="17258"/>
                  <a:pt x="12420" y="17264"/>
                </a:cubicBezTo>
                <a:cubicBezTo>
                  <a:pt x="12446" y="17291"/>
                  <a:pt x="12446" y="17396"/>
                  <a:pt x="12420" y="17501"/>
                </a:cubicBezTo>
                <a:cubicBezTo>
                  <a:pt x="12403" y="17552"/>
                  <a:pt x="12364" y="17581"/>
                  <a:pt x="12324" y="17581"/>
                </a:cubicBezTo>
                <a:cubicBezTo>
                  <a:pt x="12302" y="17581"/>
                  <a:pt x="12281" y="17572"/>
                  <a:pt x="12262" y="17554"/>
                </a:cubicBezTo>
                <a:cubicBezTo>
                  <a:pt x="12183" y="17475"/>
                  <a:pt x="12183" y="17369"/>
                  <a:pt x="12262" y="17317"/>
                </a:cubicBezTo>
                <a:lnTo>
                  <a:pt x="12262" y="17343"/>
                </a:lnTo>
                <a:cubicBezTo>
                  <a:pt x="12301" y="17284"/>
                  <a:pt x="12356" y="17254"/>
                  <a:pt x="12391" y="17254"/>
                </a:cubicBezTo>
                <a:close/>
                <a:moveTo>
                  <a:pt x="11541" y="17136"/>
                </a:moveTo>
                <a:cubicBezTo>
                  <a:pt x="11700" y="17136"/>
                  <a:pt x="11808" y="17337"/>
                  <a:pt x="11710" y="17554"/>
                </a:cubicBezTo>
                <a:cubicBezTo>
                  <a:pt x="11664" y="17630"/>
                  <a:pt x="11627" y="17671"/>
                  <a:pt x="11598" y="17671"/>
                </a:cubicBezTo>
                <a:cubicBezTo>
                  <a:pt x="11578" y="17671"/>
                  <a:pt x="11563" y="17650"/>
                  <a:pt x="11552" y="17606"/>
                </a:cubicBezTo>
                <a:cubicBezTo>
                  <a:pt x="11537" y="17560"/>
                  <a:pt x="11512" y="17532"/>
                  <a:pt x="11479" y="17532"/>
                </a:cubicBezTo>
                <a:cubicBezTo>
                  <a:pt x="11455" y="17532"/>
                  <a:pt x="11427" y="17547"/>
                  <a:pt x="11394" y="17580"/>
                </a:cubicBezTo>
                <a:cubicBezTo>
                  <a:pt x="11361" y="17602"/>
                  <a:pt x="11333" y="17614"/>
                  <a:pt x="11309" y="17614"/>
                </a:cubicBezTo>
                <a:cubicBezTo>
                  <a:pt x="11276" y="17614"/>
                  <a:pt x="11252" y="17589"/>
                  <a:pt x="11236" y="17527"/>
                </a:cubicBezTo>
                <a:cubicBezTo>
                  <a:pt x="11236" y="17422"/>
                  <a:pt x="11289" y="17317"/>
                  <a:pt x="11368" y="17212"/>
                </a:cubicBezTo>
                <a:cubicBezTo>
                  <a:pt x="11427" y="17159"/>
                  <a:pt x="11487" y="17136"/>
                  <a:pt x="11541" y="17136"/>
                </a:cubicBezTo>
                <a:close/>
                <a:moveTo>
                  <a:pt x="20541" y="14330"/>
                </a:moveTo>
                <a:cubicBezTo>
                  <a:pt x="20790" y="14330"/>
                  <a:pt x="21070" y="15008"/>
                  <a:pt x="20862" y="15239"/>
                </a:cubicBezTo>
                <a:cubicBezTo>
                  <a:pt x="20205" y="15923"/>
                  <a:pt x="20178" y="15976"/>
                  <a:pt x="20336" y="16265"/>
                </a:cubicBezTo>
                <a:cubicBezTo>
                  <a:pt x="20415" y="16423"/>
                  <a:pt x="20415" y="16607"/>
                  <a:pt x="20336" y="16659"/>
                </a:cubicBezTo>
                <a:cubicBezTo>
                  <a:pt x="20257" y="16686"/>
                  <a:pt x="20178" y="16949"/>
                  <a:pt x="20205" y="17238"/>
                </a:cubicBezTo>
                <a:cubicBezTo>
                  <a:pt x="20257" y="17501"/>
                  <a:pt x="20231" y="17738"/>
                  <a:pt x="20126" y="17974"/>
                </a:cubicBezTo>
                <a:cubicBezTo>
                  <a:pt x="20053" y="18095"/>
                  <a:pt x="20014" y="18160"/>
                  <a:pt x="19993" y="18160"/>
                </a:cubicBezTo>
                <a:cubicBezTo>
                  <a:pt x="19968" y="18160"/>
                  <a:pt x="19968" y="18069"/>
                  <a:pt x="19968" y="17869"/>
                </a:cubicBezTo>
                <a:cubicBezTo>
                  <a:pt x="19968" y="17659"/>
                  <a:pt x="19968" y="17569"/>
                  <a:pt x="19919" y="17569"/>
                </a:cubicBezTo>
                <a:cubicBezTo>
                  <a:pt x="19883" y="17569"/>
                  <a:pt x="19818" y="17621"/>
                  <a:pt x="19705" y="17711"/>
                </a:cubicBezTo>
                <a:cubicBezTo>
                  <a:pt x="19626" y="17806"/>
                  <a:pt x="19556" y="17853"/>
                  <a:pt x="19508" y="17853"/>
                </a:cubicBezTo>
                <a:cubicBezTo>
                  <a:pt x="19475" y="17853"/>
                  <a:pt x="19452" y="17832"/>
                  <a:pt x="19442" y="17790"/>
                </a:cubicBezTo>
                <a:cubicBezTo>
                  <a:pt x="19442" y="17685"/>
                  <a:pt x="19494" y="17606"/>
                  <a:pt x="19600" y="17580"/>
                </a:cubicBezTo>
                <a:cubicBezTo>
                  <a:pt x="19731" y="17554"/>
                  <a:pt x="19705" y="17501"/>
                  <a:pt x="19547" y="17422"/>
                </a:cubicBezTo>
                <a:cubicBezTo>
                  <a:pt x="19416" y="17396"/>
                  <a:pt x="19310" y="17317"/>
                  <a:pt x="19205" y="17264"/>
                </a:cubicBezTo>
                <a:cubicBezTo>
                  <a:pt x="19194" y="17250"/>
                  <a:pt x="19178" y="17244"/>
                  <a:pt x="19159" y="17244"/>
                </a:cubicBezTo>
                <a:cubicBezTo>
                  <a:pt x="18991" y="17244"/>
                  <a:pt x="18550" y="17704"/>
                  <a:pt x="18574" y="17869"/>
                </a:cubicBezTo>
                <a:cubicBezTo>
                  <a:pt x="18600" y="17948"/>
                  <a:pt x="18548" y="18027"/>
                  <a:pt x="18469" y="18053"/>
                </a:cubicBezTo>
                <a:cubicBezTo>
                  <a:pt x="18463" y="18055"/>
                  <a:pt x="18456" y="18056"/>
                  <a:pt x="18449" y="18056"/>
                </a:cubicBezTo>
                <a:cubicBezTo>
                  <a:pt x="18274" y="18056"/>
                  <a:pt x="17814" y="17441"/>
                  <a:pt x="17890" y="17264"/>
                </a:cubicBezTo>
                <a:cubicBezTo>
                  <a:pt x="17924" y="17130"/>
                  <a:pt x="18502" y="17049"/>
                  <a:pt x="18965" y="17049"/>
                </a:cubicBezTo>
                <a:cubicBezTo>
                  <a:pt x="19228" y="17049"/>
                  <a:pt x="19454" y="17075"/>
                  <a:pt x="19521" y="17133"/>
                </a:cubicBezTo>
                <a:lnTo>
                  <a:pt x="19547" y="17133"/>
                </a:lnTo>
                <a:cubicBezTo>
                  <a:pt x="19566" y="17145"/>
                  <a:pt x="19581" y="17152"/>
                  <a:pt x="19591" y="17152"/>
                </a:cubicBezTo>
                <a:cubicBezTo>
                  <a:pt x="19623" y="17152"/>
                  <a:pt x="19613" y="17088"/>
                  <a:pt x="19573" y="16949"/>
                </a:cubicBezTo>
                <a:cubicBezTo>
                  <a:pt x="19535" y="16833"/>
                  <a:pt x="19539" y="16760"/>
                  <a:pt x="19574" y="16760"/>
                </a:cubicBezTo>
                <a:cubicBezTo>
                  <a:pt x="19587" y="16760"/>
                  <a:pt x="19605" y="16770"/>
                  <a:pt x="19626" y="16791"/>
                </a:cubicBezTo>
                <a:cubicBezTo>
                  <a:pt x="19640" y="16805"/>
                  <a:pt x="19656" y="16814"/>
                  <a:pt x="19674" y="16814"/>
                </a:cubicBezTo>
                <a:cubicBezTo>
                  <a:pt x="19721" y="16814"/>
                  <a:pt x="19779" y="16753"/>
                  <a:pt x="19836" y="16580"/>
                </a:cubicBezTo>
                <a:cubicBezTo>
                  <a:pt x="19915" y="16423"/>
                  <a:pt x="19836" y="16212"/>
                  <a:pt x="19705" y="16107"/>
                </a:cubicBezTo>
                <a:cubicBezTo>
                  <a:pt x="19575" y="16042"/>
                  <a:pt x="19534" y="15995"/>
                  <a:pt x="19582" y="15995"/>
                </a:cubicBezTo>
                <a:cubicBezTo>
                  <a:pt x="19593" y="15995"/>
                  <a:pt x="19607" y="15997"/>
                  <a:pt x="19626" y="16002"/>
                </a:cubicBezTo>
                <a:cubicBezTo>
                  <a:pt x="19670" y="16014"/>
                  <a:pt x="19712" y="16019"/>
                  <a:pt x="19751" y="16019"/>
                </a:cubicBezTo>
                <a:cubicBezTo>
                  <a:pt x="19968" y="16019"/>
                  <a:pt x="20086" y="15854"/>
                  <a:pt x="19863" y="15765"/>
                </a:cubicBezTo>
                <a:cubicBezTo>
                  <a:pt x="19679" y="15686"/>
                  <a:pt x="19679" y="15660"/>
                  <a:pt x="19994" y="15581"/>
                </a:cubicBezTo>
                <a:cubicBezTo>
                  <a:pt x="20283" y="15502"/>
                  <a:pt x="20336" y="15423"/>
                  <a:pt x="20310" y="15239"/>
                </a:cubicBezTo>
                <a:cubicBezTo>
                  <a:pt x="20290" y="15121"/>
                  <a:pt x="20300" y="15062"/>
                  <a:pt x="20339" y="15062"/>
                </a:cubicBezTo>
                <a:cubicBezTo>
                  <a:pt x="20352" y="15062"/>
                  <a:pt x="20369" y="15068"/>
                  <a:pt x="20389" y="15081"/>
                </a:cubicBezTo>
                <a:cubicBezTo>
                  <a:pt x="20407" y="15100"/>
                  <a:pt x="20436" y="15109"/>
                  <a:pt x="20470" y="15109"/>
                </a:cubicBezTo>
                <a:cubicBezTo>
                  <a:pt x="20531" y="15109"/>
                  <a:pt x="20610" y="15080"/>
                  <a:pt x="20678" y="15029"/>
                </a:cubicBezTo>
                <a:cubicBezTo>
                  <a:pt x="20757" y="14950"/>
                  <a:pt x="20783" y="14818"/>
                  <a:pt x="20704" y="14739"/>
                </a:cubicBezTo>
                <a:cubicBezTo>
                  <a:pt x="20678" y="14700"/>
                  <a:pt x="20632" y="14680"/>
                  <a:pt x="20586" y="14680"/>
                </a:cubicBezTo>
                <a:cubicBezTo>
                  <a:pt x="20540" y="14680"/>
                  <a:pt x="20494" y="14700"/>
                  <a:pt x="20468" y="14739"/>
                </a:cubicBezTo>
                <a:cubicBezTo>
                  <a:pt x="20440" y="14758"/>
                  <a:pt x="20415" y="14767"/>
                  <a:pt x="20394" y="14767"/>
                </a:cubicBezTo>
                <a:cubicBezTo>
                  <a:pt x="20355" y="14767"/>
                  <a:pt x="20327" y="14738"/>
                  <a:pt x="20310" y="14687"/>
                </a:cubicBezTo>
                <a:cubicBezTo>
                  <a:pt x="20310" y="14582"/>
                  <a:pt x="20336" y="14450"/>
                  <a:pt x="20441" y="14371"/>
                </a:cubicBezTo>
                <a:cubicBezTo>
                  <a:pt x="20473" y="14343"/>
                  <a:pt x="20507" y="14330"/>
                  <a:pt x="20541" y="14330"/>
                </a:cubicBezTo>
                <a:close/>
                <a:moveTo>
                  <a:pt x="17459" y="17981"/>
                </a:moveTo>
                <a:cubicBezTo>
                  <a:pt x="17496" y="17981"/>
                  <a:pt x="17535" y="17987"/>
                  <a:pt x="17575" y="18001"/>
                </a:cubicBezTo>
                <a:cubicBezTo>
                  <a:pt x="17680" y="18001"/>
                  <a:pt x="17680" y="18080"/>
                  <a:pt x="17627" y="18132"/>
                </a:cubicBezTo>
                <a:cubicBezTo>
                  <a:pt x="17595" y="18165"/>
                  <a:pt x="17542" y="18187"/>
                  <a:pt x="17494" y="18187"/>
                </a:cubicBezTo>
                <a:cubicBezTo>
                  <a:pt x="17465" y="18187"/>
                  <a:pt x="17437" y="18178"/>
                  <a:pt x="17417" y="18158"/>
                </a:cubicBezTo>
                <a:cubicBezTo>
                  <a:pt x="17338" y="18106"/>
                  <a:pt x="17338" y="18027"/>
                  <a:pt x="17364" y="18001"/>
                </a:cubicBezTo>
                <a:cubicBezTo>
                  <a:pt x="17390" y="17987"/>
                  <a:pt x="17423" y="17981"/>
                  <a:pt x="17459" y="17981"/>
                </a:cubicBezTo>
                <a:close/>
                <a:moveTo>
                  <a:pt x="25473" y="17973"/>
                </a:moveTo>
                <a:cubicBezTo>
                  <a:pt x="25511" y="17973"/>
                  <a:pt x="25543" y="18002"/>
                  <a:pt x="25543" y="18053"/>
                </a:cubicBezTo>
                <a:cubicBezTo>
                  <a:pt x="25570" y="18158"/>
                  <a:pt x="25543" y="18264"/>
                  <a:pt x="25465" y="18343"/>
                </a:cubicBezTo>
                <a:cubicBezTo>
                  <a:pt x="25446" y="18361"/>
                  <a:pt x="25424" y="18370"/>
                  <a:pt x="25403" y="18370"/>
                </a:cubicBezTo>
                <a:cubicBezTo>
                  <a:pt x="25366" y="18370"/>
                  <a:pt x="25333" y="18341"/>
                  <a:pt x="25333" y="18290"/>
                </a:cubicBezTo>
                <a:cubicBezTo>
                  <a:pt x="25307" y="18185"/>
                  <a:pt x="25333" y="18080"/>
                  <a:pt x="25386" y="18001"/>
                </a:cubicBezTo>
                <a:lnTo>
                  <a:pt x="25412" y="18001"/>
                </a:lnTo>
                <a:cubicBezTo>
                  <a:pt x="25431" y="17982"/>
                  <a:pt x="25452" y="17973"/>
                  <a:pt x="25473" y="17973"/>
                </a:cubicBezTo>
                <a:close/>
                <a:moveTo>
                  <a:pt x="26235" y="16719"/>
                </a:moveTo>
                <a:cubicBezTo>
                  <a:pt x="26339" y="16719"/>
                  <a:pt x="26385" y="16788"/>
                  <a:pt x="26385" y="16949"/>
                </a:cubicBezTo>
                <a:cubicBezTo>
                  <a:pt x="26411" y="17133"/>
                  <a:pt x="26517" y="17291"/>
                  <a:pt x="26674" y="17396"/>
                </a:cubicBezTo>
                <a:lnTo>
                  <a:pt x="26701" y="17422"/>
                </a:lnTo>
                <a:cubicBezTo>
                  <a:pt x="26885" y="17501"/>
                  <a:pt x="26990" y="17659"/>
                  <a:pt x="26964" y="17764"/>
                </a:cubicBezTo>
                <a:cubicBezTo>
                  <a:pt x="26937" y="17895"/>
                  <a:pt x="26990" y="18053"/>
                  <a:pt x="27069" y="18132"/>
                </a:cubicBezTo>
                <a:cubicBezTo>
                  <a:pt x="27174" y="18211"/>
                  <a:pt x="27200" y="18369"/>
                  <a:pt x="27095" y="18474"/>
                </a:cubicBezTo>
                <a:cubicBezTo>
                  <a:pt x="27025" y="18535"/>
                  <a:pt x="26969" y="18568"/>
                  <a:pt x="26926" y="18568"/>
                </a:cubicBezTo>
                <a:cubicBezTo>
                  <a:pt x="26838" y="18568"/>
                  <a:pt x="26797" y="18439"/>
                  <a:pt x="26780" y="18158"/>
                </a:cubicBezTo>
                <a:cubicBezTo>
                  <a:pt x="26780" y="17974"/>
                  <a:pt x="26569" y="17711"/>
                  <a:pt x="26227" y="17448"/>
                </a:cubicBezTo>
                <a:cubicBezTo>
                  <a:pt x="25675" y="17001"/>
                  <a:pt x="25649" y="16870"/>
                  <a:pt x="26122" y="16738"/>
                </a:cubicBezTo>
                <a:cubicBezTo>
                  <a:pt x="26165" y="16726"/>
                  <a:pt x="26203" y="16719"/>
                  <a:pt x="26235" y="16719"/>
                </a:cubicBezTo>
                <a:close/>
                <a:moveTo>
                  <a:pt x="15780" y="17461"/>
                </a:moveTo>
                <a:cubicBezTo>
                  <a:pt x="15858" y="17461"/>
                  <a:pt x="15931" y="17501"/>
                  <a:pt x="15997" y="17580"/>
                </a:cubicBezTo>
                <a:cubicBezTo>
                  <a:pt x="16105" y="17667"/>
                  <a:pt x="16250" y="17718"/>
                  <a:pt x="16402" y="17718"/>
                </a:cubicBezTo>
                <a:cubicBezTo>
                  <a:pt x="16433" y="17718"/>
                  <a:pt x="16465" y="17716"/>
                  <a:pt x="16496" y="17711"/>
                </a:cubicBezTo>
                <a:cubicBezTo>
                  <a:pt x="16581" y="17683"/>
                  <a:pt x="16636" y="17668"/>
                  <a:pt x="16663" y="17668"/>
                </a:cubicBezTo>
                <a:cubicBezTo>
                  <a:pt x="16713" y="17668"/>
                  <a:pt x="16676" y="17715"/>
                  <a:pt x="16575" y="17817"/>
                </a:cubicBezTo>
                <a:cubicBezTo>
                  <a:pt x="16470" y="17895"/>
                  <a:pt x="16338" y="17974"/>
                  <a:pt x="16181" y="18001"/>
                </a:cubicBezTo>
                <a:cubicBezTo>
                  <a:pt x="16023" y="18001"/>
                  <a:pt x="15970" y="18080"/>
                  <a:pt x="16049" y="18237"/>
                </a:cubicBezTo>
                <a:cubicBezTo>
                  <a:pt x="16077" y="18321"/>
                  <a:pt x="16105" y="18353"/>
                  <a:pt x="16129" y="18353"/>
                </a:cubicBezTo>
                <a:cubicBezTo>
                  <a:pt x="16150" y="18353"/>
                  <a:pt x="16168" y="18327"/>
                  <a:pt x="16181" y="18290"/>
                </a:cubicBezTo>
                <a:cubicBezTo>
                  <a:pt x="16198" y="18220"/>
                  <a:pt x="16239" y="18185"/>
                  <a:pt x="16280" y="18185"/>
                </a:cubicBezTo>
                <a:cubicBezTo>
                  <a:pt x="16300" y="18185"/>
                  <a:pt x="16321" y="18193"/>
                  <a:pt x="16338" y="18211"/>
                </a:cubicBezTo>
                <a:cubicBezTo>
                  <a:pt x="16444" y="18343"/>
                  <a:pt x="16338" y="18474"/>
                  <a:pt x="15997" y="18632"/>
                </a:cubicBezTo>
                <a:cubicBezTo>
                  <a:pt x="15956" y="18645"/>
                  <a:pt x="15913" y="18652"/>
                  <a:pt x="15870" y="18652"/>
                </a:cubicBezTo>
                <a:cubicBezTo>
                  <a:pt x="15747" y="18652"/>
                  <a:pt x="15621" y="18598"/>
                  <a:pt x="15523" y="18500"/>
                </a:cubicBezTo>
                <a:cubicBezTo>
                  <a:pt x="15313" y="18290"/>
                  <a:pt x="15313" y="18237"/>
                  <a:pt x="15628" y="18027"/>
                </a:cubicBezTo>
                <a:cubicBezTo>
                  <a:pt x="15858" y="17855"/>
                  <a:pt x="15921" y="17794"/>
                  <a:pt x="15826" y="17794"/>
                </a:cubicBezTo>
                <a:cubicBezTo>
                  <a:pt x="15790" y="17794"/>
                  <a:pt x="15733" y="17802"/>
                  <a:pt x="15655" y="17817"/>
                </a:cubicBezTo>
                <a:cubicBezTo>
                  <a:pt x="15534" y="17847"/>
                  <a:pt x="15444" y="17862"/>
                  <a:pt x="15385" y="17862"/>
                </a:cubicBezTo>
                <a:cubicBezTo>
                  <a:pt x="15236" y="17862"/>
                  <a:pt x="15279" y="17768"/>
                  <a:pt x="15523" y="17580"/>
                </a:cubicBezTo>
                <a:cubicBezTo>
                  <a:pt x="15615" y="17501"/>
                  <a:pt x="15701" y="17461"/>
                  <a:pt x="15780" y="17461"/>
                </a:cubicBezTo>
                <a:close/>
                <a:moveTo>
                  <a:pt x="16798" y="18353"/>
                </a:moveTo>
                <a:cubicBezTo>
                  <a:pt x="16854" y="18353"/>
                  <a:pt x="16912" y="18359"/>
                  <a:pt x="16970" y="18369"/>
                </a:cubicBezTo>
                <a:cubicBezTo>
                  <a:pt x="17233" y="18448"/>
                  <a:pt x="17259" y="18500"/>
                  <a:pt x="17127" y="18606"/>
                </a:cubicBezTo>
                <a:cubicBezTo>
                  <a:pt x="17050" y="18667"/>
                  <a:pt x="16964" y="18693"/>
                  <a:pt x="16880" y="18693"/>
                </a:cubicBezTo>
                <a:cubicBezTo>
                  <a:pt x="16820" y="18693"/>
                  <a:pt x="16761" y="18680"/>
                  <a:pt x="16707" y="18658"/>
                </a:cubicBezTo>
                <a:cubicBezTo>
                  <a:pt x="16601" y="18579"/>
                  <a:pt x="16470" y="18527"/>
                  <a:pt x="16444" y="18527"/>
                </a:cubicBezTo>
                <a:cubicBezTo>
                  <a:pt x="16444" y="18527"/>
                  <a:pt x="16444" y="18474"/>
                  <a:pt x="16523" y="18421"/>
                </a:cubicBezTo>
                <a:cubicBezTo>
                  <a:pt x="16606" y="18371"/>
                  <a:pt x="16700" y="18353"/>
                  <a:pt x="16798" y="18353"/>
                </a:cubicBezTo>
                <a:close/>
                <a:moveTo>
                  <a:pt x="22183" y="18307"/>
                </a:moveTo>
                <a:cubicBezTo>
                  <a:pt x="22209" y="18307"/>
                  <a:pt x="22242" y="18328"/>
                  <a:pt x="22282" y="18369"/>
                </a:cubicBezTo>
                <a:cubicBezTo>
                  <a:pt x="22361" y="18448"/>
                  <a:pt x="22361" y="18579"/>
                  <a:pt x="22282" y="18658"/>
                </a:cubicBezTo>
                <a:cubicBezTo>
                  <a:pt x="22217" y="18723"/>
                  <a:pt x="22135" y="18770"/>
                  <a:pt x="22107" y="18770"/>
                </a:cubicBezTo>
                <a:cubicBezTo>
                  <a:pt x="22101" y="18770"/>
                  <a:pt x="22098" y="18768"/>
                  <a:pt x="22098" y="18763"/>
                </a:cubicBezTo>
                <a:cubicBezTo>
                  <a:pt x="22072" y="18684"/>
                  <a:pt x="22072" y="18579"/>
                  <a:pt x="22098" y="18474"/>
                </a:cubicBezTo>
                <a:cubicBezTo>
                  <a:pt x="22114" y="18361"/>
                  <a:pt x="22140" y="18307"/>
                  <a:pt x="22183" y="18307"/>
                </a:cubicBezTo>
                <a:close/>
                <a:moveTo>
                  <a:pt x="23524" y="17984"/>
                </a:moveTo>
                <a:cubicBezTo>
                  <a:pt x="23558" y="17984"/>
                  <a:pt x="23598" y="18017"/>
                  <a:pt x="23650" y="18080"/>
                </a:cubicBezTo>
                <a:cubicBezTo>
                  <a:pt x="23860" y="18290"/>
                  <a:pt x="23913" y="18869"/>
                  <a:pt x="23729" y="18895"/>
                </a:cubicBezTo>
                <a:cubicBezTo>
                  <a:pt x="23439" y="18895"/>
                  <a:pt x="23255" y="18579"/>
                  <a:pt x="23361" y="18237"/>
                </a:cubicBezTo>
                <a:lnTo>
                  <a:pt x="23387" y="18237"/>
                </a:lnTo>
                <a:cubicBezTo>
                  <a:pt x="23435" y="18062"/>
                  <a:pt x="23473" y="17984"/>
                  <a:pt x="23524" y="17984"/>
                </a:cubicBezTo>
                <a:close/>
                <a:moveTo>
                  <a:pt x="12841" y="17869"/>
                </a:moveTo>
                <a:cubicBezTo>
                  <a:pt x="12998" y="17869"/>
                  <a:pt x="13077" y="17974"/>
                  <a:pt x="13130" y="18290"/>
                </a:cubicBezTo>
                <a:cubicBezTo>
                  <a:pt x="13171" y="18660"/>
                  <a:pt x="13100" y="18901"/>
                  <a:pt x="12979" y="18901"/>
                </a:cubicBezTo>
                <a:cubicBezTo>
                  <a:pt x="12945" y="18901"/>
                  <a:pt x="12907" y="18882"/>
                  <a:pt x="12867" y="18842"/>
                </a:cubicBezTo>
                <a:cubicBezTo>
                  <a:pt x="12814" y="18790"/>
                  <a:pt x="12841" y="18711"/>
                  <a:pt x="12946" y="18684"/>
                </a:cubicBezTo>
                <a:cubicBezTo>
                  <a:pt x="13051" y="18658"/>
                  <a:pt x="13077" y="18579"/>
                  <a:pt x="13025" y="18527"/>
                </a:cubicBezTo>
                <a:cubicBezTo>
                  <a:pt x="12972" y="18448"/>
                  <a:pt x="12919" y="18369"/>
                  <a:pt x="12867" y="18290"/>
                </a:cubicBezTo>
                <a:cubicBezTo>
                  <a:pt x="12841" y="18211"/>
                  <a:pt x="12762" y="18106"/>
                  <a:pt x="12709" y="18027"/>
                </a:cubicBezTo>
                <a:cubicBezTo>
                  <a:pt x="12656" y="17948"/>
                  <a:pt x="12683" y="17869"/>
                  <a:pt x="12841" y="17869"/>
                </a:cubicBezTo>
                <a:close/>
                <a:moveTo>
                  <a:pt x="22438" y="15871"/>
                </a:moveTo>
                <a:cubicBezTo>
                  <a:pt x="22499" y="15871"/>
                  <a:pt x="22494" y="15912"/>
                  <a:pt x="22440" y="16002"/>
                </a:cubicBezTo>
                <a:cubicBezTo>
                  <a:pt x="22387" y="16081"/>
                  <a:pt x="22361" y="16186"/>
                  <a:pt x="22414" y="16265"/>
                </a:cubicBezTo>
                <a:cubicBezTo>
                  <a:pt x="22427" y="16278"/>
                  <a:pt x="22444" y="16285"/>
                  <a:pt x="22463" y="16285"/>
                </a:cubicBezTo>
                <a:cubicBezTo>
                  <a:pt x="22517" y="16285"/>
                  <a:pt x="22585" y="16231"/>
                  <a:pt x="22624" y="16133"/>
                </a:cubicBezTo>
                <a:cubicBezTo>
                  <a:pt x="22678" y="16032"/>
                  <a:pt x="22739" y="15990"/>
                  <a:pt x="22796" y="15990"/>
                </a:cubicBezTo>
                <a:cubicBezTo>
                  <a:pt x="22963" y="15990"/>
                  <a:pt x="23103" y="16346"/>
                  <a:pt x="22966" y="16659"/>
                </a:cubicBezTo>
                <a:cubicBezTo>
                  <a:pt x="22808" y="16953"/>
                  <a:pt x="22805" y="17033"/>
                  <a:pt x="23008" y="17033"/>
                </a:cubicBezTo>
                <a:cubicBezTo>
                  <a:pt x="23041" y="17033"/>
                  <a:pt x="23080" y="17031"/>
                  <a:pt x="23124" y="17028"/>
                </a:cubicBezTo>
                <a:cubicBezTo>
                  <a:pt x="23282" y="17028"/>
                  <a:pt x="23439" y="17054"/>
                  <a:pt x="23597" y="17159"/>
                </a:cubicBezTo>
                <a:cubicBezTo>
                  <a:pt x="23634" y="17196"/>
                  <a:pt x="23670" y="17215"/>
                  <a:pt x="23702" y="17215"/>
                </a:cubicBezTo>
                <a:cubicBezTo>
                  <a:pt x="23738" y="17215"/>
                  <a:pt x="23767" y="17189"/>
                  <a:pt x="23781" y="17133"/>
                </a:cubicBezTo>
                <a:cubicBezTo>
                  <a:pt x="23816" y="17063"/>
                  <a:pt x="23851" y="17028"/>
                  <a:pt x="23887" y="17028"/>
                </a:cubicBezTo>
                <a:cubicBezTo>
                  <a:pt x="23904" y="17028"/>
                  <a:pt x="23922" y="17036"/>
                  <a:pt x="23939" y="17054"/>
                </a:cubicBezTo>
                <a:cubicBezTo>
                  <a:pt x="24018" y="17133"/>
                  <a:pt x="24018" y="17212"/>
                  <a:pt x="23939" y="17264"/>
                </a:cubicBezTo>
                <a:cubicBezTo>
                  <a:pt x="23827" y="17376"/>
                  <a:pt x="24152" y="17544"/>
                  <a:pt x="24413" y="17544"/>
                </a:cubicBezTo>
                <a:cubicBezTo>
                  <a:pt x="24460" y="17544"/>
                  <a:pt x="24504" y="17539"/>
                  <a:pt x="24544" y="17527"/>
                </a:cubicBezTo>
                <a:cubicBezTo>
                  <a:pt x="24569" y="17521"/>
                  <a:pt x="24589" y="17518"/>
                  <a:pt x="24605" y="17518"/>
                </a:cubicBezTo>
                <a:cubicBezTo>
                  <a:pt x="24654" y="17518"/>
                  <a:pt x="24651" y="17552"/>
                  <a:pt x="24570" y="17632"/>
                </a:cubicBezTo>
                <a:cubicBezTo>
                  <a:pt x="24465" y="17738"/>
                  <a:pt x="24491" y="17790"/>
                  <a:pt x="24570" y="17790"/>
                </a:cubicBezTo>
                <a:cubicBezTo>
                  <a:pt x="24702" y="17790"/>
                  <a:pt x="24807" y="17738"/>
                  <a:pt x="24860" y="17606"/>
                </a:cubicBezTo>
                <a:cubicBezTo>
                  <a:pt x="24889" y="17532"/>
                  <a:pt x="24936" y="17500"/>
                  <a:pt x="24985" y="17500"/>
                </a:cubicBezTo>
                <a:cubicBezTo>
                  <a:pt x="25022" y="17500"/>
                  <a:pt x="25062" y="17519"/>
                  <a:pt x="25096" y="17554"/>
                </a:cubicBezTo>
                <a:cubicBezTo>
                  <a:pt x="25202" y="17659"/>
                  <a:pt x="25149" y="17764"/>
                  <a:pt x="24965" y="17869"/>
                </a:cubicBezTo>
                <a:cubicBezTo>
                  <a:pt x="24781" y="17974"/>
                  <a:pt x="24728" y="18132"/>
                  <a:pt x="24860" y="18474"/>
                </a:cubicBezTo>
                <a:cubicBezTo>
                  <a:pt x="24981" y="18787"/>
                  <a:pt x="24988" y="18996"/>
                  <a:pt x="24910" y="18996"/>
                </a:cubicBezTo>
                <a:cubicBezTo>
                  <a:pt x="24871" y="18996"/>
                  <a:pt x="24808" y="18941"/>
                  <a:pt x="24728" y="18816"/>
                </a:cubicBezTo>
                <a:cubicBezTo>
                  <a:pt x="24637" y="18701"/>
                  <a:pt x="24525" y="18627"/>
                  <a:pt x="24428" y="18627"/>
                </a:cubicBezTo>
                <a:cubicBezTo>
                  <a:pt x="24414" y="18627"/>
                  <a:pt x="24400" y="18628"/>
                  <a:pt x="24386" y="18632"/>
                </a:cubicBezTo>
                <a:cubicBezTo>
                  <a:pt x="24281" y="18658"/>
                  <a:pt x="24307" y="18763"/>
                  <a:pt x="24386" y="18842"/>
                </a:cubicBezTo>
                <a:cubicBezTo>
                  <a:pt x="24491" y="18947"/>
                  <a:pt x="24518" y="19000"/>
                  <a:pt x="24465" y="19000"/>
                </a:cubicBezTo>
                <a:cubicBezTo>
                  <a:pt x="24459" y="19001"/>
                  <a:pt x="24453" y="19001"/>
                  <a:pt x="24447" y="19001"/>
                </a:cubicBezTo>
                <a:cubicBezTo>
                  <a:pt x="24197" y="19001"/>
                  <a:pt x="24102" y="18469"/>
                  <a:pt x="24334" y="18237"/>
                </a:cubicBezTo>
                <a:cubicBezTo>
                  <a:pt x="24466" y="18105"/>
                  <a:pt x="24506" y="18047"/>
                  <a:pt x="24422" y="18047"/>
                </a:cubicBezTo>
                <a:cubicBezTo>
                  <a:pt x="24406" y="18047"/>
                  <a:pt x="24386" y="18049"/>
                  <a:pt x="24360" y="18053"/>
                </a:cubicBezTo>
                <a:cubicBezTo>
                  <a:pt x="24071" y="18001"/>
                  <a:pt x="23808" y="17895"/>
                  <a:pt x="23597" y="17685"/>
                </a:cubicBezTo>
                <a:cubicBezTo>
                  <a:pt x="23281" y="17435"/>
                  <a:pt x="23007" y="17280"/>
                  <a:pt x="22928" y="17280"/>
                </a:cubicBezTo>
                <a:cubicBezTo>
                  <a:pt x="22883" y="17280"/>
                  <a:pt x="22903" y="17332"/>
                  <a:pt x="23019" y="17448"/>
                </a:cubicBezTo>
                <a:cubicBezTo>
                  <a:pt x="23098" y="17527"/>
                  <a:pt x="23124" y="17632"/>
                  <a:pt x="23045" y="17738"/>
                </a:cubicBezTo>
                <a:cubicBezTo>
                  <a:pt x="23031" y="17751"/>
                  <a:pt x="23012" y="17758"/>
                  <a:pt x="22991" y="17758"/>
                </a:cubicBezTo>
                <a:cubicBezTo>
                  <a:pt x="22928" y="17758"/>
                  <a:pt x="22840" y="17704"/>
                  <a:pt x="22782" y="17606"/>
                </a:cubicBezTo>
                <a:cubicBezTo>
                  <a:pt x="22720" y="17503"/>
                  <a:pt x="22658" y="17432"/>
                  <a:pt x="22596" y="17432"/>
                </a:cubicBezTo>
                <a:cubicBezTo>
                  <a:pt x="22579" y="17432"/>
                  <a:pt x="22562" y="17437"/>
                  <a:pt x="22545" y="17448"/>
                </a:cubicBezTo>
                <a:cubicBezTo>
                  <a:pt x="22493" y="17501"/>
                  <a:pt x="22493" y="17606"/>
                  <a:pt x="22545" y="17659"/>
                </a:cubicBezTo>
                <a:cubicBezTo>
                  <a:pt x="22624" y="17738"/>
                  <a:pt x="22598" y="17790"/>
                  <a:pt x="22387" y="17817"/>
                </a:cubicBezTo>
                <a:cubicBezTo>
                  <a:pt x="22367" y="17820"/>
                  <a:pt x="22347" y="17822"/>
                  <a:pt x="22326" y="17822"/>
                </a:cubicBezTo>
                <a:cubicBezTo>
                  <a:pt x="22191" y="17822"/>
                  <a:pt x="22065" y="17747"/>
                  <a:pt x="22019" y="17632"/>
                </a:cubicBezTo>
                <a:cubicBezTo>
                  <a:pt x="21993" y="17554"/>
                  <a:pt x="21967" y="17514"/>
                  <a:pt x="21940" y="17514"/>
                </a:cubicBezTo>
                <a:cubicBezTo>
                  <a:pt x="21914" y="17514"/>
                  <a:pt x="21888" y="17554"/>
                  <a:pt x="21861" y="17632"/>
                </a:cubicBezTo>
                <a:cubicBezTo>
                  <a:pt x="21775" y="17753"/>
                  <a:pt x="21643" y="17818"/>
                  <a:pt x="21511" y="17818"/>
                </a:cubicBezTo>
                <a:cubicBezTo>
                  <a:pt x="21442" y="17818"/>
                  <a:pt x="21372" y="17800"/>
                  <a:pt x="21309" y="17764"/>
                </a:cubicBezTo>
                <a:cubicBezTo>
                  <a:pt x="21388" y="17685"/>
                  <a:pt x="21467" y="17632"/>
                  <a:pt x="21572" y="17554"/>
                </a:cubicBezTo>
                <a:cubicBezTo>
                  <a:pt x="21756" y="17422"/>
                  <a:pt x="21940" y="17291"/>
                  <a:pt x="22151" y="17185"/>
                </a:cubicBezTo>
                <a:cubicBezTo>
                  <a:pt x="22440" y="17054"/>
                  <a:pt x="22440" y="17054"/>
                  <a:pt x="22098" y="17054"/>
                </a:cubicBezTo>
                <a:cubicBezTo>
                  <a:pt x="21914" y="17054"/>
                  <a:pt x="21756" y="17106"/>
                  <a:pt x="21598" y="17185"/>
                </a:cubicBezTo>
                <a:cubicBezTo>
                  <a:pt x="21569" y="17229"/>
                  <a:pt x="21533" y="17248"/>
                  <a:pt x="21492" y="17248"/>
                </a:cubicBezTo>
                <a:cubicBezTo>
                  <a:pt x="21459" y="17248"/>
                  <a:pt x="21423" y="17235"/>
                  <a:pt x="21388" y="17212"/>
                </a:cubicBezTo>
                <a:cubicBezTo>
                  <a:pt x="21264" y="17087"/>
                  <a:pt x="21704" y="16469"/>
                  <a:pt x="21908" y="16469"/>
                </a:cubicBezTo>
                <a:cubicBezTo>
                  <a:pt x="21919" y="16469"/>
                  <a:pt x="21930" y="16471"/>
                  <a:pt x="21940" y="16475"/>
                </a:cubicBezTo>
                <a:cubicBezTo>
                  <a:pt x="21981" y="16495"/>
                  <a:pt x="22021" y="16504"/>
                  <a:pt x="22058" y="16504"/>
                </a:cubicBezTo>
                <a:cubicBezTo>
                  <a:pt x="22118" y="16504"/>
                  <a:pt x="22171" y="16481"/>
                  <a:pt x="22203" y="16449"/>
                </a:cubicBezTo>
                <a:cubicBezTo>
                  <a:pt x="22282" y="16396"/>
                  <a:pt x="22256" y="16317"/>
                  <a:pt x="22124" y="16317"/>
                </a:cubicBezTo>
                <a:cubicBezTo>
                  <a:pt x="22019" y="16291"/>
                  <a:pt x="22019" y="16265"/>
                  <a:pt x="22124" y="16212"/>
                </a:cubicBezTo>
                <a:cubicBezTo>
                  <a:pt x="22256" y="16186"/>
                  <a:pt x="22282" y="16133"/>
                  <a:pt x="22230" y="16054"/>
                </a:cubicBezTo>
                <a:cubicBezTo>
                  <a:pt x="22151" y="16002"/>
                  <a:pt x="22230" y="15923"/>
                  <a:pt x="22309" y="15897"/>
                </a:cubicBezTo>
                <a:cubicBezTo>
                  <a:pt x="22367" y="15880"/>
                  <a:pt x="22409" y="15871"/>
                  <a:pt x="22438" y="15871"/>
                </a:cubicBezTo>
                <a:close/>
                <a:moveTo>
                  <a:pt x="17225" y="18762"/>
                </a:moveTo>
                <a:cubicBezTo>
                  <a:pt x="17292" y="18762"/>
                  <a:pt x="17394" y="18791"/>
                  <a:pt x="17496" y="18842"/>
                </a:cubicBezTo>
                <a:cubicBezTo>
                  <a:pt x="17706" y="18947"/>
                  <a:pt x="17706" y="19000"/>
                  <a:pt x="17469" y="19026"/>
                </a:cubicBezTo>
                <a:cubicBezTo>
                  <a:pt x="17437" y="19029"/>
                  <a:pt x="17406" y="19030"/>
                  <a:pt x="17376" y="19030"/>
                </a:cubicBezTo>
                <a:cubicBezTo>
                  <a:pt x="17120" y="19030"/>
                  <a:pt x="16989" y="18931"/>
                  <a:pt x="17154" y="18790"/>
                </a:cubicBezTo>
                <a:cubicBezTo>
                  <a:pt x="17163" y="18771"/>
                  <a:pt x="17189" y="18762"/>
                  <a:pt x="17225" y="18762"/>
                </a:cubicBezTo>
                <a:close/>
                <a:moveTo>
                  <a:pt x="25612" y="18449"/>
                </a:moveTo>
                <a:cubicBezTo>
                  <a:pt x="25681" y="18449"/>
                  <a:pt x="25794" y="18477"/>
                  <a:pt x="25964" y="18527"/>
                </a:cubicBezTo>
                <a:cubicBezTo>
                  <a:pt x="26175" y="18579"/>
                  <a:pt x="26359" y="18632"/>
                  <a:pt x="26543" y="18711"/>
                </a:cubicBezTo>
                <a:cubicBezTo>
                  <a:pt x="26648" y="18816"/>
                  <a:pt x="26306" y="19053"/>
                  <a:pt x="26043" y="19079"/>
                </a:cubicBezTo>
                <a:cubicBezTo>
                  <a:pt x="25999" y="19083"/>
                  <a:pt x="25961" y="19086"/>
                  <a:pt x="25928" y="19086"/>
                </a:cubicBezTo>
                <a:cubicBezTo>
                  <a:pt x="25760" y="19086"/>
                  <a:pt x="25701" y="19013"/>
                  <a:pt x="25570" y="18684"/>
                </a:cubicBezTo>
                <a:cubicBezTo>
                  <a:pt x="25505" y="18521"/>
                  <a:pt x="25500" y="18449"/>
                  <a:pt x="25612" y="18449"/>
                </a:cubicBezTo>
                <a:close/>
                <a:moveTo>
                  <a:pt x="27932" y="19016"/>
                </a:moveTo>
                <a:cubicBezTo>
                  <a:pt x="27945" y="19016"/>
                  <a:pt x="27956" y="19019"/>
                  <a:pt x="27963" y="19026"/>
                </a:cubicBezTo>
                <a:cubicBezTo>
                  <a:pt x="27989" y="19026"/>
                  <a:pt x="27989" y="19158"/>
                  <a:pt x="27963" y="19237"/>
                </a:cubicBezTo>
                <a:cubicBezTo>
                  <a:pt x="27946" y="19288"/>
                  <a:pt x="27907" y="19317"/>
                  <a:pt x="27868" y="19317"/>
                </a:cubicBezTo>
                <a:cubicBezTo>
                  <a:pt x="27846" y="19317"/>
                  <a:pt x="27824" y="19308"/>
                  <a:pt x="27805" y="19289"/>
                </a:cubicBezTo>
                <a:cubicBezTo>
                  <a:pt x="27753" y="19237"/>
                  <a:pt x="27753" y="19132"/>
                  <a:pt x="27805" y="19079"/>
                </a:cubicBezTo>
                <a:cubicBezTo>
                  <a:pt x="27844" y="19040"/>
                  <a:pt x="27896" y="19016"/>
                  <a:pt x="27932" y="19016"/>
                </a:cubicBezTo>
                <a:close/>
                <a:moveTo>
                  <a:pt x="15901" y="19032"/>
                </a:moveTo>
                <a:cubicBezTo>
                  <a:pt x="15972" y="19032"/>
                  <a:pt x="16077" y="19081"/>
                  <a:pt x="16154" y="19158"/>
                </a:cubicBezTo>
                <a:cubicBezTo>
                  <a:pt x="16300" y="19304"/>
                  <a:pt x="16331" y="19351"/>
                  <a:pt x="16232" y="19351"/>
                </a:cubicBezTo>
                <a:cubicBezTo>
                  <a:pt x="16206" y="19351"/>
                  <a:pt x="16172" y="19347"/>
                  <a:pt x="16128" y="19342"/>
                </a:cubicBezTo>
                <a:cubicBezTo>
                  <a:pt x="15812" y="19289"/>
                  <a:pt x="15707" y="19184"/>
                  <a:pt x="15839" y="19053"/>
                </a:cubicBezTo>
                <a:cubicBezTo>
                  <a:pt x="15853" y="19039"/>
                  <a:pt x="15874" y="19032"/>
                  <a:pt x="15901" y="19032"/>
                </a:cubicBezTo>
                <a:close/>
                <a:moveTo>
                  <a:pt x="16786" y="19184"/>
                </a:moveTo>
                <a:cubicBezTo>
                  <a:pt x="16864" y="19210"/>
                  <a:pt x="16943" y="19263"/>
                  <a:pt x="16970" y="19368"/>
                </a:cubicBezTo>
                <a:cubicBezTo>
                  <a:pt x="16996" y="19408"/>
                  <a:pt x="16996" y="19427"/>
                  <a:pt x="16973" y="19427"/>
                </a:cubicBezTo>
                <a:cubicBezTo>
                  <a:pt x="16950" y="19427"/>
                  <a:pt x="16904" y="19408"/>
                  <a:pt x="16838" y="19368"/>
                </a:cubicBezTo>
                <a:cubicBezTo>
                  <a:pt x="16733" y="19263"/>
                  <a:pt x="16707" y="19184"/>
                  <a:pt x="16786" y="19184"/>
                </a:cubicBezTo>
                <a:close/>
                <a:moveTo>
                  <a:pt x="23019" y="18474"/>
                </a:moveTo>
                <a:cubicBezTo>
                  <a:pt x="23413" y="18553"/>
                  <a:pt x="23071" y="19289"/>
                  <a:pt x="22598" y="19421"/>
                </a:cubicBezTo>
                <a:cubicBezTo>
                  <a:pt x="22544" y="19437"/>
                  <a:pt x="22492" y="19444"/>
                  <a:pt x="22445" y="19444"/>
                </a:cubicBezTo>
                <a:cubicBezTo>
                  <a:pt x="22264" y="19444"/>
                  <a:pt x="22157" y="19336"/>
                  <a:pt x="22282" y="19210"/>
                </a:cubicBezTo>
                <a:lnTo>
                  <a:pt x="22309" y="19210"/>
                </a:lnTo>
                <a:cubicBezTo>
                  <a:pt x="22357" y="19178"/>
                  <a:pt x="22416" y="19155"/>
                  <a:pt x="22473" y="19155"/>
                </a:cubicBezTo>
                <a:cubicBezTo>
                  <a:pt x="22507" y="19155"/>
                  <a:pt x="22541" y="19164"/>
                  <a:pt x="22572" y="19184"/>
                </a:cubicBezTo>
                <a:cubicBezTo>
                  <a:pt x="22596" y="19194"/>
                  <a:pt x="22619" y="19199"/>
                  <a:pt x="22639" y="19199"/>
                </a:cubicBezTo>
                <a:cubicBezTo>
                  <a:pt x="22731" y="19199"/>
                  <a:pt x="22787" y="19099"/>
                  <a:pt x="22808" y="18842"/>
                </a:cubicBezTo>
                <a:cubicBezTo>
                  <a:pt x="22861" y="18632"/>
                  <a:pt x="22940" y="18474"/>
                  <a:pt x="23019" y="18474"/>
                </a:cubicBezTo>
                <a:close/>
                <a:moveTo>
                  <a:pt x="15390" y="19172"/>
                </a:moveTo>
                <a:cubicBezTo>
                  <a:pt x="15430" y="19172"/>
                  <a:pt x="15460" y="19193"/>
                  <a:pt x="15471" y="19237"/>
                </a:cubicBezTo>
                <a:lnTo>
                  <a:pt x="15444" y="19210"/>
                </a:lnTo>
                <a:cubicBezTo>
                  <a:pt x="15444" y="19342"/>
                  <a:pt x="15365" y="19447"/>
                  <a:pt x="15260" y="19473"/>
                </a:cubicBezTo>
                <a:cubicBezTo>
                  <a:pt x="15142" y="19528"/>
                  <a:pt x="15064" y="19554"/>
                  <a:pt x="15025" y="19554"/>
                </a:cubicBezTo>
                <a:cubicBezTo>
                  <a:pt x="14950" y="19554"/>
                  <a:pt x="15009" y="19461"/>
                  <a:pt x="15181" y="19289"/>
                </a:cubicBezTo>
                <a:cubicBezTo>
                  <a:pt x="15258" y="19213"/>
                  <a:pt x="15334" y="19172"/>
                  <a:pt x="15390" y="19172"/>
                </a:cubicBezTo>
                <a:close/>
                <a:moveTo>
                  <a:pt x="26832" y="19184"/>
                </a:moveTo>
                <a:cubicBezTo>
                  <a:pt x="26937" y="19184"/>
                  <a:pt x="27043" y="19210"/>
                  <a:pt x="27121" y="19289"/>
                </a:cubicBezTo>
                <a:cubicBezTo>
                  <a:pt x="27172" y="19340"/>
                  <a:pt x="27245" y="19369"/>
                  <a:pt x="27319" y="19369"/>
                </a:cubicBezTo>
                <a:cubicBezTo>
                  <a:pt x="27359" y="19369"/>
                  <a:pt x="27400" y="19361"/>
                  <a:pt x="27437" y="19342"/>
                </a:cubicBezTo>
                <a:cubicBezTo>
                  <a:pt x="27464" y="19328"/>
                  <a:pt x="27483" y="19322"/>
                  <a:pt x="27493" y="19322"/>
                </a:cubicBezTo>
                <a:cubicBezTo>
                  <a:pt x="27522" y="19322"/>
                  <a:pt x="27482" y="19376"/>
                  <a:pt x="27384" y="19473"/>
                </a:cubicBezTo>
                <a:cubicBezTo>
                  <a:pt x="27306" y="19565"/>
                  <a:pt x="27240" y="19611"/>
                  <a:pt x="27167" y="19611"/>
                </a:cubicBezTo>
                <a:cubicBezTo>
                  <a:pt x="27095" y="19611"/>
                  <a:pt x="27016" y="19565"/>
                  <a:pt x="26911" y="19473"/>
                </a:cubicBezTo>
                <a:cubicBezTo>
                  <a:pt x="26806" y="19342"/>
                  <a:pt x="26753" y="19210"/>
                  <a:pt x="26832" y="19184"/>
                </a:cubicBezTo>
                <a:close/>
                <a:moveTo>
                  <a:pt x="23566" y="19568"/>
                </a:moveTo>
                <a:cubicBezTo>
                  <a:pt x="23579" y="19568"/>
                  <a:pt x="23590" y="19572"/>
                  <a:pt x="23597" y="19579"/>
                </a:cubicBezTo>
                <a:cubicBezTo>
                  <a:pt x="23624" y="19605"/>
                  <a:pt x="23624" y="19710"/>
                  <a:pt x="23571" y="19789"/>
                </a:cubicBezTo>
                <a:lnTo>
                  <a:pt x="23597" y="19789"/>
                </a:lnTo>
                <a:cubicBezTo>
                  <a:pt x="23580" y="19859"/>
                  <a:pt x="23539" y="19894"/>
                  <a:pt x="23498" y="19894"/>
                </a:cubicBezTo>
                <a:cubicBezTo>
                  <a:pt x="23477" y="19894"/>
                  <a:pt x="23457" y="19885"/>
                  <a:pt x="23439" y="19868"/>
                </a:cubicBezTo>
                <a:cubicBezTo>
                  <a:pt x="23387" y="19789"/>
                  <a:pt x="23387" y="19710"/>
                  <a:pt x="23439" y="19631"/>
                </a:cubicBezTo>
                <a:cubicBezTo>
                  <a:pt x="23478" y="19593"/>
                  <a:pt x="23531" y="19568"/>
                  <a:pt x="23566" y="19568"/>
                </a:cubicBezTo>
                <a:close/>
                <a:moveTo>
                  <a:pt x="16270" y="19691"/>
                </a:moveTo>
                <a:cubicBezTo>
                  <a:pt x="16362" y="19691"/>
                  <a:pt x="16455" y="19705"/>
                  <a:pt x="16549" y="19736"/>
                </a:cubicBezTo>
                <a:cubicBezTo>
                  <a:pt x="16601" y="19789"/>
                  <a:pt x="16523" y="19921"/>
                  <a:pt x="16365" y="20026"/>
                </a:cubicBezTo>
                <a:cubicBezTo>
                  <a:pt x="16301" y="20075"/>
                  <a:pt x="16220" y="20096"/>
                  <a:pt x="16140" y="20096"/>
                </a:cubicBezTo>
                <a:cubicBezTo>
                  <a:pt x="15922" y="20096"/>
                  <a:pt x="15711" y="19943"/>
                  <a:pt x="15865" y="19789"/>
                </a:cubicBezTo>
                <a:cubicBezTo>
                  <a:pt x="15992" y="19725"/>
                  <a:pt x="16129" y="19691"/>
                  <a:pt x="16270" y="19691"/>
                </a:cubicBezTo>
                <a:close/>
                <a:moveTo>
                  <a:pt x="25333" y="19200"/>
                </a:moveTo>
                <a:cubicBezTo>
                  <a:pt x="25369" y="19200"/>
                  <a:pt x="25403" y="19213"/>
                  <a:pt x="25438" y="19237"/>
                </a:cubicBezTo>
                <a:cubicBezTo>
                  <a:pt x="25543" y="19263"/>
                  <a:pt x="25543" y="19368"/>
                  <a:pt x="25438" y="19473"/>
                </a:cubicBezTo>
                <a:cubicBezTo>
                  <a:pt x="25359" y="19526"/>
                  <a:pt x="25307" y="19658"/>
                  <a:pt x="25333" y="19763"/>
                </a:cubicBezTo>
                <a:cubicBezTo>
                  <a:pt x="25386" y="19868"/>
                  <a:pt x="25280" y="19921"/>
                  <a:pt x="25070" y="19947"/>
                </a:cubicBezTo>
                <a:cubicBezTo>
                  <a:pt x="24833" y="19947"/>
                  <a:pt x="24728" y="20026"/>
                  <a:pt x="24702" y="20078"/>
                </a:cubicBezTo>
                <a:cubicBezTo>
                  <a:pt x="24702" y="20124"/>
                  <a:pt x="24684" y="20152"/>
                  <a:pt x="24654" y="20152"/>
                </a:cubicBezTo>
                <a:cubicBezTo>
                  <a:pt x="24632" y="20152"/>
                  <a:pt x="24603" y="20138"/>
                  <a:pt x="24570" y="20105"/>
                </a:cubicBezTo>
                <a:lnTo>
                  <a:pt x="24597" y="20105"/>
                </a:lnTo>
                <a:cubicBezTo>
                  <a:pt x="24518" y="20052"/>
                  <a:pt x="24570" y="19921"/>
                  <a:pt x="24649" y="19789"/>
                </a:cubicBezTo>
                <a:cubicBezTo>
                  <a:pt x="25038" y="19359"/>
                  <a:pt x="25204" y="19200"/>
                  <a:pt x="25333" y="19200"/>
                </a:cubicBezTo>
                <a:close/>
                <a:moveTo>
                  <a:pt x="9825" y="19698"/>
                </a:moveTo>
                <a:cubicBezTo>
                  <a:pt x="9859" y="19698"/>
                  <a:pt x="9884" y="19719"/>
                  <a:pt x="9895" y="19763"/>
                </a:cubicBezTo>
                <a:cubicBezTo>
                  <a:pt x="9895" y="19894"/>
                  <a:pt x="9842" y="19999"/>
                  <a:pt x="9763" y="20078"/>
                </a:cubicBezTo>
                <a:cubicBezTo>
                  <a:pt x="9693" y="20148"/>
                  <a:pt x="9623" y="20184"/>
                  <a:pt x="9569" y="20184"/>
                </a:cubicBezTo>
                <a:cubicBezTo>
                  <a:pt x="9541" y="20184"/>
                  <a:pt x="9518" y="20175"/>
                  <a:pt x="9500" y="20157"/>
                </a:cubicBezTo>
                <a:cubicBezTo>
                  <a:pt x="9448" y="20105"/>
                  <a:pt x="9500" y="19921"/>
                  <a:pt x="9632" y="19815"/>
                </a:cubicBezTo>
                <a:cubicBezTo>
                  <a:pt x="9709" y="19739"/>
                  <a:pt x="9776" y="19698"/>
                  <a:pt x="9825" y="19698"/>
                </a:cubicBezTo>
                <a:close/>
                <a:moveTo>
                  <a:pt x="21072" y="17790"/>
                </a:moveTo>
                <a:lnTo>
                  <a:pt x="20941" y="18132"/>
                </a:lnTo>
                <a:lnTo>
                  <a:pt x="20809" y="18474"/>
                </a:lnTo>
                <a:lnTo>
                  <a:pt x="21125" y="18290"/>
                </a:lnTo>
                <a:cubicBezTo>
                  <a:pt x="21231" y="18243"/>
                  <a:pt x="21311" y="18217"/>
                  <a:pt x="21362" y="18217"/>
                </a:cubicBezTo>
                <a:cubicBezTo>
                  <a:pt x="21424" y="18217"/>
                  <a:pt x="21443" y="18256"/>
                  <a:pt x="21414" y="18343"/>
                </a:cubicBezTo>
                <a:cubicBezTo>
                  <a:pt x="21335" y="18474"/>
                  <a:pt x="21414" y="18553"/>
                  <a:pt x="21546" y="18579"/>
                </a:cubicBezTo>
                <a:cubicBezTo>
                  <a:pt x="21756" y="18606"/>
                  <a:pt x="22309" y="19000"/>
                  <a:pt x="22230" y="19053"/>
                </a:cubicBezTo>
                <a:lnTo>
                  <a:pt x="21704" y="19263"/>
                </a:lnTo>
                <a:cubicBezTo>
                  <a:pt x="21535" y="19331"/>
                  <a:pt x="21414" y="19364"/>
                  <a:pt x="21323" y="19364"/>
                </a:cubicBezTo>
                <a:cubicBezTo>
                  <a:pt x="21201" y="19364"/>
                  <a:pt x="21133" y="19304"/>
                  <a:pt x="21072" y="19184"/>
                </a:cubicBezTo>
                <a:cubicBezTo>
                  <a:pt x="21009" y="19089"/>
                  <a:pt x="20965" y="19042"/>
                  <a:pt x="20934" y="19042"/>
                </a:cubicBezTo>
                <a:cubicBezTo>
                  <a:pt x="20914" y="19042"/>
                  <a:pt x="20899" y="19063"/>
                  <a:pt x="20888" y="19105"/>
                </a:cubicBezTo>
                <a:cubicBezTo>
                  <a:pt x="20848" y="19186"/>
                  <a:pt x="20747" y="19220"/>
                  <a:pt x="20630" y="19220"/>
                </a:cubicBezTo>
                <a:cubicBezTo>
                  <a:pt x="20595" y="19220"/>
                  <a:pt x="20557" y="19217"/>
                  <a:pt x="20520" y="19210"/>
                </a:cubicBezTo>
                <a:cubicBezTo>
                  <a:pt x="20429" y="19192"/>
                  <a:pt x="20369" y="19180"/>
                  <a:pt x="20337" y="19180"/>
                </a:cubicBezTo>
                <a:cubicBezTo>
                  <a:pt x="20276" y="19180"/>
                  <a:pt x="20312" y="19222"/>
                  <a:pt x="20415" y="19342"/>
                </a:cubicBezTo>
                <a:cubicBezTo>
                  <a:pt x="20573" y="19500"/>
                  <a:pt x="20520" y="19552"/>
                  <a:pt x="20362" y="19631"/>
                </a:cubicBezTo>
                <a:cubicBezTo>
                  <a:pt x="20152" y="19736"/>
                  <a:pt x="19994" y="19868"/>
                  <a:pt x="19836" y="19999"/>
                </a:cubicBezTo>
                <a:cubicBezTo>
                  <a:pt x="19700" y="20135"/>
                  <a:pt x="19593" y="20196"/>
                  <a:pt x="19528" y="20196"/>
                </a:cubicBezTo>
                <a:cubicBezTo>
                  <a:pt x="19416" y="20196"/>
                  <a:pt x="19427" y="20019"/>
                  <a:pt x="19626" y="19736"/>
                </a:cubicBezTo>
                <a:cubicBezTo>
                  <a:pt x="19810" y="19473"/>
                  <a:pt x="19810" y="19368"/>
                  <a:pt x="19547" y="19237"/>
                </a:cubicBezTo>
                <a:cubicBezTo>
                  <a:pt x="19363" y="19132"/>
                  <a:pt x="19284" y="19026"/>
                  <a:pt x="19337" y="18947"/>
                </a:cubicBezTo>
                <a:cubicBezTo>
                  <a:pt x="19357" y="18934"/>
                  <a:pt x="19383" y="18927"/>
                  <a:pt x="19412" y="18927"/>
                </a:cubicBezTo>
                <a:cubicBezTo>
                  <a:pt x="19495" y="18927"/>
                  <a:pt x="19607" y="18981"/>
                  <a:pt x="19705" y="19079"/>
                </a:cubicBezTo>
                <a:cubicBezTo>
                  <a:pt x="19802" y="19176"/>
                  <a:pt x="19871" y="19228"/>
                  <a:pt x="19940" y="19228"/>
                </a:cubicBezTo>
                <a:cubicBezTo>
                  <a:pt x="20021" y="19228"/>
                  <a:pt x="20103" y="19156"/>
                  <a:pt x="20231" y="19000"/>
                </a:cubicBezTo>
                <a:lnTo>
                  <a:pt x="20573" y="18553"/>
                </a:lnTo>
                <a:cubicBezTo>
                  <a:pt x="20625" y="18500"/>
                  <a:pt x="20573" y="18448"/>
                  <a:pt x="20494" y="18421"/>
                </a:cubicBezTo>
                <a:cubicBezTo>
                  <a:pt x="20415" y="18421"/>
                  <a:pt x="20310" y="18448"/>
                  <a:pt x="20283" y="18553"/>
                </a:cubicBezTo>
                <a:cubicBezTo>
                  <a:pt x="20266" y="18604"/>
                  <a:pt x="20206" y="18633"/>
                  <a:pt x="20129" y="18633"/>
                </a:cubicBezTo>
                <a:cubicBezTo>
                  <a:pt x="20087" y="18633"/>
                  <a:pt x="20041" y="18624"/>
                  <a:pt x="19994" y="18606"/>
                </a:cubicBezTo>
                <a:cubicBezTo>
                  <a:pt x="19889" y="18553"/>
                  <a:pt x="19836" y="18474"/>
                  <a:pt x="19994" y="18421"/>
                </a:cubicBezTo>
                <a:cubicBezTo>
                  <a:pt x="20099" y="18343"/>
                  <a:pt x="20205" y="18237"/>
                  <a:pt x="20231" y="18106"/>
                </a:cubicBezTo>
                <a:cubicBezTo>
                  <a:pt x="20231" y="17948"/>
                  <a:pt x="20389" y="17869"/>
                  <a:pt x="20652" y="17843"/>
                </a:cubicBezTo>
                <a:lnTo>
                  <a:pt x="21072" y="17790"/>
                </a:lnTo>
                <a:close/>
                <a:moveTo>
                  <a:pt x="20994" y="19563"/>
                </a:moveTo>
                <a:cubicBezTo>
                  <a:pt x="21079" y="19563"/>
                  <a:pt x="21135" y="19609"/>
                  <a:pt x="21125" y="19710"/>
                </a:cubicBezTo>
                <a:cubicBezTo>
                  <a:pt x="21125" y="19893"/>
                  <a:pt x="20688" y="20235"/>
                  <a:pt x="20487" y="20235"/>
                </a:cubicBezTo>
                <a:cubicBezTo>
                  <a:pt x="20457" y="20235"/>
                  <a:pt x="20432" y="20227"/>
                  <a:pt x="20415" y="20210"/>
                </a:cubicBezTo>
                <a:cubicBezTo>
                  <a:pt x="20362" y="20184"/>
                  <a:pt x="20415" y="20026"/>
                  <a:pt x="20494" y="19894"/>
                </a:cubicBezTo>
                <a:cubicBezTo>
                  <a:pt x="20640" y="19683"/>
                  <a:pt x="20856" y="19563"/>
                  <a:pt x="20994" y="19563"/>
                </a:cubicBezTo>
                <a:close/>
                <a:moveTo>
                  <a:pt x="17206" y="19579"/>
                </a:moveTo>
                <a:cubicBezTo>
                  <a:pt x="17285" y="19579"/>
                  <a:pt x="17259" y="19631"/>
                  <a:pt x="17180" y="19684"/>
                </a:cubicBezTo>
                <a:cubicBezTo>
                  <a:pt x="17127" y="19763"/>
                  <a:pt x="17127" y="19894"/>
                  <a:pt x="17206" y="19947"/>
                </a:cubicBezTo>
                <a:lnTo>
                  <a:pt x="17206" y="19973"/>
                </a:lnTo>
                <a:cubicBezTo>
                  <a:pt x="17285" y="20052"/>
                  <a:pt x="17312" y="20157"/>
                  <a:pt x="17233" y="20210"/>
                </a:cubicBezTo>
                <a:cubicBezTo>
                  <a:pt x="17194" y="20248"/>
                  <a:pt x="17155" y="20265"/>
                  <a:pt x="17118" y="20265"/>
                </a:cubicBezTo>
                <a:cubicBezTo>
                  <a:pt x="16976" y="20265"/>
                  <a:pt x="16865" y="20024"/>
                  <a:pt x="16970" y="19815"/>
                </a:cubicBezTo>
                <a:cubicBezTo>
                  <a:pt x="17049" y="19684"/>
                  <a:pt x="17154" y="19579"/>
                  <a:pt x="17206" y="19579"/>
                </a:cubicBezTo>
                <a:close/>
                <a:moveTo>
                  <a:pt x="27539" y="19754"/>
                </a:moveTo>
                <a:cubicBezTo>
                  <a:pt x="27719" y="19754"/>
                  <a:pt x="27661" y="19906"/>
                  <a:pt x="27332" y="20157"/>
                </a:cubicBezTo>
                <a:cubicBezTo>
                  <a:pt x="27169" y="20279"/>
                  <a:pt x="27070" y="20338"/>
                  <a:pt x="27011" y="20338"/>
                </a:cubicBezTo>
                <a:cubicBezTo>
                  <a:pt x="26956" y="20338"/>
                  <a:pt x="26937" y="20286"/>
                  <a:pt x="26937" y="20184"/>
                </a:cubicBezTo>
                <a:cubicBezTo>
                  <a:pt x="26937" y="19999"/>
                  <a:pt x="26990" y="19894"/>
                  <a:pt x="27253" y="19815"/>
                </a:cubicBezTo>
                <a:cubicBezTo>
                  <a:pt x="27378" y="19774"/>
                  <a:pt x="27474" y="19754"/>
                  <a:pt x="27539" y="19754"/>
                </a:cubicBezTo>
                <a:close/>
                <a:moveTo>
                  <a:pt x="19010" y="19289"/>
                </a:moveTo>
                <a:cubicBezTo>
                  <a:pt x="19089" y="19289"/>
                  <a:pt x="19173" y="19348"/>
                  <a:pt x="19310" y="19473"/>
                </a:cubicBezTo>
                <a:cubicBezTo>
                  <a:pt x="19544" y="19664"/>
                  <a:pt x="19572" y="19718"/>
                  <a:pt x="19436" y="19718"/>
                </a:cubicBezTo>
                <a:cubicBezTo>
                  <a:pt x="19403" y="19718"/>
                  <a:pt x="19361" y="19715"/>
                  <a:pt x="19310" y="19710"/>
                </a:cubicBezTo>
                <a:cubicBezTo>
                  <a:pt x="19244" y="19701"/>
                  <a:pt x="19184" y="19696"/>
                  <a:pt x="19133" y="19696"/>
                </a:cubicBezTo>
                <a:cubicBezTo>
                  <a:pt x="18900" y="19696"/>
                  <a:pt x="18836" y="19786"/>
                  <a:pt x="19074" y="19894"/>
                </a:cubicBezTo>
                <a:cubicBezTo>
                  <a:pt x="19231" y="19947"/>
                  <a:pt x="19231" y="20052"/>
                  <a:pt x="19047" y="20236"/>
                </a:cubicBezTo>
                <a:cubicBezTo>
                  <a:pt x="18942" y="20315"/>
                  <a:pt x="18876" y="20361"/>
                  <a:pt x="18837" y="20361"/>
                </a:cubicBezTo>
                <a:cubicBezTo>
                  <a:pt x="18797" y="20361"/>
                  <a:pt x="18784" y="20315"/>
                  <a:pt x="18784" y="20210"/>
                </a:cubicBezTo>
                <a:cubicBezTo>
                  <a:pt x="18784" y="20070"/>
                  <a:pt x="18761" y="20011"/>
                  <a:pt x="18699" y="20011"/>
                </a:cubicBezTo>
                <a:cubicBezTo>
                  <a:pt x="18667" y="20011"/>
                  <a:pt x="18627" y="20026"/>
                  <a:pt x="18574" y="20052"/>
                </a:cubicBezTo>
                <a:cubicBezTo>
                  <a:pt x="18530" y="20072"/>
                  <a:pt x="18495" y="20081"/>
                  <a:pt x="18468" y="20081"/>
                </a:cubicBezTo>
                <a:cubicBezTo>
                  <a:pt x="18314" y="20081"/>
                  <a:pt x="18415" y="19790"/>
                  <a:pt x="18705" y="19500"/>
                </a:cubicBezTo>
                <a:cubicBezTo>
                  <a:pt x="18843" y="19362"/>
                  <a:pt x="18924" y="19289"/>
                  <a:pt x="19010" y="19289"/>
                </a:cubicBezTo>
                <a:close/>
                <a:moveTo>
                  <a:pt x="26358" y="20148"/>
                </a:moveTo>
                <a:cubicBezTo>
                  <a:pt x="26516" y="20148"/>
                  <a:pt x="26628" y="20182"/>
                  <a:pt x="26648" y="20262"/>
                </a:cubicBezTo>
                <a:cubicBezTo>
                  <a:pt x="26648" y="20333"/>
                  <a:pt x="26578" y="20368"/>
                  <a:pt x="26469" y="20368"/>
                </a:cubicBezTo>
                <a:cubicBezTo>
                  <a:pt x="26414" y="20368"/>
                  <a:pt x="26350" y="20359"/>
                  <a:pt x="26280" y="20341"/>
                </a:cubicBezTo>
                <a:cubicBezTo>
                  <a:pt x="25754" y="20236"/>
                  <a:pt x="25728" y="20210"/>
                  <a:pt x="26201" y="20157"/>
                </a:cubicBezTo>
                <a:cubicBezTo>
                  <a:pt x="26257" y="20151"/>
                  <a:pt x="26310" y="20148"/>
                  <a:pt x="26358" y="20148"/>
                </a:cubicBezTo>
                <a:close/>
                <a:moveTo>
                  <a:pt x="14906" y="16746"/>
                </a:moveTo>
                <a:cubicBezTo>
                  <a:pt x="15027" y="16746"/>
                  <a:pt x="15106" y="16881"/>
                  <a:pt x="15076" y="17133"/>
                </a:cubicBezTo>
                <a:cubicBezTo>
                  <a:pt x="15061" y="17284"/>
                  <a:pt x="15046" y="17357"/>
                  <a:pt x="15026" y="17357"/>
                </a:cubicBezTo>
                <a:cubicBezTo>
                  <a:pt x="15011" y="17357"/>
                  <a:pt x="14993" y="17316"/>
                  <a:pt x="14971" y="17238"/>
                </a:cubicBezTo>
                <a:cubicBezTo>
                  <a:pt x="14962" y="17202"/>
                  <a:pt x="14953" y="17184"/>
                  <a:pt x="14945" y="17184"/>
                </a:cubicBezTo>
                <a:cubicBezTo>
                  <a:pt x="14930" y="17184"/>
                  <a:pt x="14918" y="17248"/>
                  <a:pt x="14918" y="17369"/>
                </a:cubicBezTo>
                <a:cubicBezTo>
                  <a:pt x="14918" y="17527"/>
                  <a:pt x="14945" y="17685"/>
                  <a:pt x="14997" y="17817"/>
                </a:cubicBezTo>
                <a:cubicBezTo>
                  <a:pt x="15050" y="17869"/>
                  <a:pt x="14997" y="17948"/>
                  <a:pt x="14892" y="17974"/>
                </a:cubicBezTo>
                <a:cubicBezTo>
                  <a:pt x="14787" y="18001"/>
                  <a:pt x="14787" y="18053"/>
                  <a:pt x="14997" y="18158"/>
                </a:cubicBezTo>
                <a:cubicBezTo>
                  <a:pt x="15181" y="18237"/>
                  <a:pt x="15234" y="18316"/>
                  <a:pt x="15155" y="18395"/>
                </a:cubicBezTo>
                <a:cubicBezTo>
                  <a:pt x="15076" y="18448"/>
                  <a:pt x="15129" y="18606"/>
                  <a:pt x="15260" y="18711"/>
                </a:cubicBezTo>
                <a:cubicBezTo>
                  <a:pt x="15365" y="18842"/>
                  <a:pt x="15392" y="18947"/>
                  <a:pt x="15234" y="18947"/>
                </a:cubicBezTo>
                <a:cubicBezTo>
                  <a:pt x="15102" y="18974"/>
                  <a:pt x="14971" y="19053"/>
                  <a:pt x="14892" y="19158"/>
                </a:cubicBezTo>
                <a:cubicBezTo>
                  <a:pt x="14855" y="19241"/>
                  <a:pt x="14808" y="19279"/>
                  <a:pt x="14764" y="19279"/>
                </a:cubicBezTo>
                <a:cubicBezTo>
                  <a:pt x="14683" y="19279"/>
                  <a:pt x="14612" y="19152"/>
                  <a:pt x="14629" y="18947"/>
                </a:cubicBezTo>
                <a:cubicBezTo>
                  <a:pt x="14641" y="18865"/>
                  <a:pt x="14637" y="18824"/>
                  <a:pt x="14614" y="18824"/>
                </a:cubicBezTo>
                <a:cubicBezTo>
                  <a:pt x="14587" y="18824"/>
                  <a:pt x="14532" y="18884"/>
                  <a:pt x="14445" y="19000"/>
                </a:cubicBezTo>
                <a:cubicBezTo>
                  <a:pt x="14340" y="19184"/>
                  <a:pt x="14340" y="19342"/>
                  <a:pt x="14445" y="19368"/>
                </a:cubicBezTo>
                <a:cubicBezTo>
                  <a:pt x="14576" y="19421"/>
                  <a:pt x="14576" y="19552"/>
                  <a:pt x="14524" y="19710"/>
                </a:cubicBezTo>
                <a:cubicBezTo>
                  <a:pt x="14434" y="19871"/>
                  <a:pt x="14418" y="19923"/>
                  <a:pt x="14507" y="19923"/>
                </a:cubicBezTo>
                <a:cubicBezTo>
                  <a:pt x="14549" y="19923"/>
                  <a:pt x="14615" y="19911"/>
                  <a:pt x="14708" y="19894"/>
                </a:cubicBezTo>
                <a:cubicBezTo>
                  <a:pt x="14762" y="19879"/>
                  <a:pt x="14813" y="19872"/>
                  <a:pt x="14859" y="19872"/>
                </a:cubicBezTo>
                <a:cubicBezTo>
                  <a:pt x="14969" y="19872"/>
                  <a:pt x="15042" y="19910"/>
                  <a:pt x="15023" y="19947"/>
                </a:cubicBezTo>
                <a:cubicBezTo>
                  <a:pt x="14997" y="20026"/>
                  <a:pt x="14787" y="20078"/>
                  <a:pt x="14497" y="20105"/>
                </a:cubicBezTo>
                <a:cubicBezTo>
                  <a:pt x="14208" y="20105"/>
                  <a:pt x="13998" y="20131"/>
                  <a:pt x="14050" y="20184"/>
                </a:cubicBezTo>
                <a:cubicBezTo>
                  <a:pt x="14081" y="20214"/>
                  <a:pt x="14058" y="20227"/>
                  <a:pt x="14001" y="20227"/>
                </a:cubicBezTo>
                <a:cubicBezTo>
                  <a:pt x="13962" y="20227"/>
                  <a:pt x="13905" y="20221"/>
                  <a:pt x="13840" y="20210"/>
                </a:cubicBezTo>
                <a:cubicBezTo>
                  <a:pt x="13803" y="20204"/>
                  <a:pt x="13765" y="20200"/>
                  <a:pt x="13730" y="20200"/>
                </a:cubicBezTo>
                <a:cubicBezTo>
                  <a:pt x="13615" y="20200"/>
                  <a:pt x="13518" y="20235"/>
                  <a:pt x="13498" y="20315"/>
                </a:cubicBezTo>
                <a:cubicBezTo>
                  <a:pt x="13498" y="20354"/>
                  <a:pt x="13472" y="20374"/>
                  <a:pt x="13432" y="20374"/>
                </a:cubicBezTo>
                <a:cubicBezTo>
                  <a:pt x="13393" y="20374"/>
                  <a:pt x="13340" y="20354"/>
                  <a:pt x="13288" y="20315"/>
                </a:cubicBezTo>
                <a:cubicBezTo>
                  <a:pt x="13209" y="20210"/>
                  <a:pt x="13209" y="20052"/>
                  <a:pt x="13551" y="19789"/>
                </a:cubicBezTo>
                <a:lnTo>
                  <a:pt x="13551" y="19815"/>
                </a:lnTo>
                <a:cubicBezTo>
                  <a:pt x="13787" y="19631"/>
                  <a:pt x="13971" y="19421"/>
                  <a:pt x="13945" y="19316"/>
                </a:cubicBezTo>
                <a:cubicBezTo>
                  <a:pt x="13945" y="19270"/>
                  <a:pt x="13918" y="19242"/>
                  <a:pt x="13886" y="19242"/>
                </a:cubicBezTo>
                <a:cubicBezTo>
                  <a:pt x="13862" y="19242"/>
                  <a:pt x="13836" y="19256"/>
                  <a:pt x="13814" y="19289"/>
                </a:cubicBezTo>
                <a:cubicBezTo>
                  <a:pt x="13786" y="19308"/>
                  <a:pt x="13751" y="19317"/>
                  <a:pt x="13715" y="19317"/>
                </a:cubicBezTo>
                <a:cubicBezTo>
                  <a:pt x="13648" y="19317"/>
                  <a:pt x="13575" y="19288"/>
                  <a:pt x="13524" y="19237"/>
                </a:cubicBezTo>
                <a:cubicBezTo>
                  <a:pt x="13445" y="19184"/>
                  <a:pt x="13472" y="19053"/>
                  <a:pt x="13551" y="19000"/>
                </a:cubicBezTo>
                <a:cubicBezTo>
                  <a:pt x="13708" y="18790"/>
                  <a:pt x="13787" y="18527"/>
                  <a:pt x="13787" y="18290"/>
                </a:cubicBezTo>
                <a:cubicBezTo>
                  <a:pt x="13809" y="17760"/>
                  <a:pt x="14147" y="16989"/>
                  <a:pt x="14301" y="16989"/>
                </a:cubicBezTo>
                <a:cubicBezTo>
                  <a:pt x="14330" y="16989"/>
                  <a:pt x="14353" y="17017"/>
                  <a:pt x="14366" y="17080"/>
                </a:cubicBezTo>
                <a:cubicBezTo>
                  <a:pt x="14378" y="17138"/>
                  <a:pt x="14394" y="17171"/>
                  <a:pt x="14421" y="17171"/>
                </a:cubicBezTo>
                <a:cubicBezTo>
                  <a:pt x="14454" y="17171"/>
                  <a:pt x="14503" y="17119"/>
                  <a:pt x="14576" y="17001"/>
                </a:cubicBezTo>
                <a:cubicBezTo>
                  <a:pt x="14691" y="16828"/>
                  <a:pt x="14812" y="16746"/>
                  <a:pt x="14906" y="16746"/>
                </a:cubicBezTo>
                <a:close/>
                <a:moveTo>
                  <a:pt x="21730" y="19999"/>
                </a:moveTo>
                <a:cubicBezTo>
                  <a:pt x="21967" y="19999"/>
                  <a:pt x="21967" y="20052"/>
                  <a:pt x="21704" y="20262"/>
                </a:cubicBezTo>
                <a:cubicBezTo>
                  <a:pt x="21593" y="20363"/>
                  <a:pt x="21467" y="20406"/>
                  <a:pt x="21370" y="20406"/>
                </a:cubicBezTo>
                <a:cubicBezTo>
                  <a:pt x="21213" y="20406"/>
                  <a:pt x="21130" y="20293"/>
                  <a:pt x="21309" y="20131"/>
                </a:cubicBezTo>
                <a:cubicBezTo>
                  <a:pt x="21441" y="20026"/>
                  <a:pt x="21572" y="19999"/>
                  <a:pt x="21730" y="19999"/>
                </a:cubicBezTo>
                <a:close/>
                <a:moveTo>
                  <a:pt x="19879" y="20223"/>
                </a:moveTo>
                <a:cubicBezTo>
                  <a:pt x="19915" y="20223"/>
                  <a:pt x="19955" y="20236"/>
                  <a:pt x="19994" y="20262"/>
                </a:cubicBezTo>
                <a:cubicBezTo>
                  <a:pt x="20047" y="20315"/>
                  <a:pt x="20047" y="20420"/>
                  <a:pt x="19968" y="20473"/>
                </a:cubicBezTo>
                <a:cubicBezTo>
                  <a:pt x="19942" y="20499"/>
                  <a:pt x="19902" y="20512"/>
                  <a:pt x="19863" y="20512"/>
                </a:cubicBezTo>
                <a:cubicBezTo>
                  <a:pt x="19823" y="20512"/>
                  <a:pt x="19784" y="20499"/>
                  <a:pt x="19757" y="20473"/>
                </a:cubicBezTo>
                <a:cubicBezTo>
                  <a:pt x="19705" y="20394"/>
                  <a:pt x="19705" y="20315"/>
                  <a:pt x="19784" y="20262"/>
                </a:cubicBezTo>
                <a:cubicBezTo>
                  <a:pt x="19810" y="20236"/>
                  <a:pt x="19843" y="20223"/>
                  <a:pt x="19879" y="20223"/>
                </a:cubicBezTo>
                <a:close/>
                <a:moveTo>
                  <a:pt x="9065" y="20340"/>
                </a:moveTo>
                <a:cubicBezTo>
                  <a:pt x="9115" y="20340"/>
                  <a:pt x="9165" y="20349"/>
                  <a:pt x="9211" y="20368"/>
                </a:cubicBezTo>
                <a:cubicBezTo>
                  <a:pt x="9343" y="20420"/>
                  <a:pt x="9185" y="20578"/>
                  <a:pt x="8843" y="20762"/>
                </a:cubicBezTo>
                <a:cubicBezTo>
                  <a:pt x="8817" y="20762"/>
                  <a:pt x="8764" y="20736"/>
                  <a:pt x="8711" y="20683"/>
                </a:cubicBezTo>
                <a:cubicBezTo>
                  <a:pt x="8632" y="20631"/>
                  <a:pt x="8711" y="20499"/>
                  <a:pt x="8817" y="20420"/>
                </a:cubicBezTo>
                <a:cubicBezTo>
                  <a:pt x="8885" y="20369"/>
                  <a:pt x="8974" y="20340"/>
                  <a:pt x="9065" y="20340"/>
                </a:cubicBezTo>
                <a:close/>
                <a:moveTo>
                  <a:pt x="15945" y="20573"/>
                </a:moveTo>
                <a:cubicBezTo>
                  <a:pt x="15952" y="20573"/>
                  <a:pt x="15960" y="20575"/>
                  <a:pt x="15970" y="20578"/>
                </a:cubicBezTo>
                <a:cubicBezTo>
                  <a:pt x="16075" y="20631"/>
                  <a:pt x="16154" y="20710"/>
                  <a:pt x="16207" y="20815"/>
                </a:cubicBezTo>
                <a:cubicBezTo>
                  <a:pt x="16229" y="20859"/>
                  <a:pt x="16228" y="20880"/>
                  <a:pt x="16210" y="20880"/>
                </a:cubicBezTo>
                <a:cubicBezTo>
                  <a:pt x="16184" y="20880"/>
                  <a:pt x="16126" y="20839"/>
                  <a:pt x="16049" y="20762"/>
                </a:cubicBezTo>
                <a:cubicBezTo>
                  <a:pt x="15935" y="20648"/>
                  <a:pt x="15900" y="20573"/>
                  <a:pt x="15945" y="20573"/>
                </a:cubicBezTo>
                <a:close/>
                <a:moveTo>
                  <a:pt x="22313" y="20787"/>
                </a:moveTo>
                <a:cubicBezTo>
                  <a:pt x="22335" y="20787"/>
                  <a:pt x="22359" y="20796"/>
                  <a:pt x="22387" y="20815"/>
                </a:cubicBezTo>
                <a:cubicBezTo>
                  <a:pt x="22440" y="20867"/>
                  <a:pt x="22440" y="20973"/>
                  <a:pt x="22361" y="21025"/>
                </a:cubicBezTo>
                <a:lnTo>
                  <a:pt x="22387" y="21025"/>
                </a:lnTo>
                <a:cubicBezTo>
                  <a:pt x="22330" y="21064"/>
                  <a:pt x="22286" y="21088"/>
                  <a:pt x="22256" y="21088"/>
                </a:cubicBezTo>
                <a:cubicBezTo>
                  <a:pt x="22246" y="21088"/>
                  <a:pt x="22237" y="21085"/>
                  <a:pt x="22230" y="21078"/>
                </a:cubicBezTo>
                <a:cubicBezTo>
                  <a:pt x="22203" y="21025"/>
                  <a:pt x="22203" y="20946"/>
                  <a:pt x="22230" y="20867"/>
                </a:cubicBezTo>
                <a:cubicBezTo>
                  <a:pt x="22247" y="20816"/>
                  <a:pt x="22275" y="20787"/>
                  <a:pt x="22313" y="20787"/>
                </a:cubicBezTo>
                <a:close/>
                <a:moveTo>
                  <a:pt x="15107" y="20262"/>
                </a:moveTo>
                <a:cubicBezTo>
                  <a:pt x="15175" y="20262"/>
                  <a:pt x="15273" y="20361"/>
                  <a:pt x="15392" y="20552"/>
                </a:cubicBezTo>
                <a:lnTo>
                  <a:pt x="15392" y="20525"/>
                </a:lnTo>
                <a:lnTo>
                  <a:pt x="15392" y="20525"/>
                </a:lnTo>
                <a:cubicBezTo>
                  <a:pt x="15497" y="20683"/>
                  <a:pt x="15497" y="20894"/>
                  <a:pt x="15365" y="21025"/>
                </a:cubicBezTo>
                <a:cubicBezTo>
                  <a:pt x="15255" y="21125"/>
                  <a:pt x="15179" y="21180"/>
                  <a:pt x="15126" y="21180"/>
                </a:cubicBezTo>
                <a:cubicBezTo>
                  <a:pt x="15040" y="21180"/>
                  <a:pt x="15013" y="21035"/>
                  <a:pt x="14997" y="20710"/>
                </a:cubicBezTo>
                <a:cubicBezTo>
                  <a:pt x="14983" y="20407"/>
                  <a:pt x="15023" y="20262"/>
                  <a:pt x="15107" y="20262"/>
                </a:cubicBezTo>
                <a:close/>
                <a:moveTo>
                  <a:pt x="24792" y="21041"/>
                </a:moveTo>
                <a:cubicBezTo>
                  <a:pt x="24839" y="21041"/>
                  <a:pt x="24921" y="21066"/>
                  <a:pt x="25017" y="21104"/>
                </a:cubicBezTo>
                <a:cubicBezTo>
                  <a:pt x="25123" y="21157"/>
                  <a:pt x="25149" y="21209"/>
                  <a:pt x="25070" y="21236"/>
                </a:cubicBezTo>
                <a:cubicBezTo>
                  <a:pt x="25048" y="21243"/>
                  <a:pt x="25025" y="21246"/>
                  <a:pt x="25001" y="21246"/>
                </a:cubicBezTo>
                <a:cubicBezTo>
                  <a:pt x="24853" y="21246"/>
                  <a:pt x="24686" y="21119"/>
                  <a:pt x="24754" y="21051"/>
                </a:cubicBezTo>
                <a:cubicBezTo>
                  <a:pt x="24761" y="21044"/>
                  <a:pt x="24774" y="21041"/>
                  <a:pt x="24792" y="21041"/>
                </a:cubicBezTo>
                <a:close/>
                <a:moveTo>
                  <a:pt x="14716" y="20409"/>
                </a:moveTo>
                <a:cubicBezTo>
                  <a:pt x="14813" y="20409"/>
                  <a:pt x="14848" y="20560"/>
                  <a:pt x="14813" y="20841"/>
                </a:cubicBezTo>
                <a:cubicBezTo>
                  <a:pt x="14760" y="21104"/>
                  <a:pt x="14682" y="21209"/>
                  <a:pt x="14471" y="21262"/>
                </a:cubicBezTo>
                <a:cubicBezTo>
                  <a:pt x="14414" y="21276"/>
                  <a:pt x="14368" y="21285"/>
                  <a:pt x="14332" y="21285"/>
                </a:cubicBezTo>
                <a:cubicBezTo>
                  <a:pt x="14236" y="21285"/>
                  <a:pt x="14208" y="21224"/>
                  <a:pt x="14208" y="21051"/>
                </a:cubicBezTo>
                <a:cubicBezTo>
                  <a:pt x="14234" y="20788"/>
                  <a:pt x="14156" y="20736"/>
                  <a:pt x="13945" y="20736"/>
                </a:cubicBezTo>
                <a:cubicBezTo>
                  <a:pt x="13787" y="20736"/>
                  <a:pt x="13682" y="20683"/>
                  <a:pt x="13682" y="20631"/>
                </a:cubicBezTo>
                <a:cubicBezTo>
                  <a:pt x="13682" y="20521"/>
                  <a:pt x="13812" y="20458"/>
                  <a:pt x="13951" y="20458"/>
                </a:cubicBezTo>
                <a:cubicBezTo>
                  <a:pt x="14045" y="20458"/>
                  <a:pt x="14144" y="20488"/>
                  <a:pt x="14208" y="20552"/>
                </a:cubicBezTo>
                <a:cubicBezTo>
                  <a:pt x="14241" y="20585"/>
                  <a:pt x="14288" y="20599"/>
                  <a:pt x="14337" y="20599"/>
                </a:cubicBezTo>
                <a:cubicBezTo>
                  <a:pt x="14405" y="20599"/>
                  <a:pt x="14478" y="20571"/>
                  <a:pt x="14524" y="20525"/>
                </a:cubicBezTo>
                <a:cubicBezTo>
                  <a:pt x="14603" y="20447"/>
                  <a:pt x="14667" y="20409"/>
                  <a:pt x="14716" y="20409"/>
                </a:cubicBezTo>
                <a:close/>
                <a:moveTo>
                  <a:pt x="27611" y="20848"/>
                </a:moveTo>
                <a:cubicBezTo>
                  <a:pt x="27839" y="20848"/>
                  <a:pt x="27758" y="21128"/>
                  <a:pt x="27437" y="21288"/>
                </a:cubicBezTo>
                <a:lnTo>
                  <a:pt x="27411" y="21288"/>
                </a:lnTo>
                <a:cubicBezTo>
                  <a:pt x="27356" y="21315"/>
                  <a:pt x="27311" y="21330"/>
                  <a:pt x="27276" y="21330"/>
                </a:cubicBezTo>
                <a:cubicBezTo>
                  <a:pt x="27208" y="21330"/>
                  <a:pt x="27174" y="21277"/>
                  <a:pt x="27174" y="21157"/>
                </a:cubicBezTo>
                <a:cubicBezTo>
                  <a:pt x="27200" y="20999"/>
                  <a:pt x="27279" y="20920"/>
                  <a:pt x="27490" y="20867"/>
                </a:cubicBezTo>
                <a:cubicBezTo>
                  <a:pt x="27537" y="20854"/>
                  <a:pt x="27578" y="20848"/>
                  <a:pt x="27611" y="20848"/>
                </a:cubicBezTo>
                <a:close/>
                <a:moveTo>
                  <a:pt x="20242" y="21048"/>
                </a:moveTo>
                <a:cubicBezTo>
                  <a:pt x="20383" y="21048"/>
                  <a:pt x="20525" y="21074"/>
                  <a:pt x="20652" y="21130"/>
                </a:cubicBezTo>
                <a:cubicBezTo>
                  <a:pt x="20731" y="21209"/>
                  <a:pt x="20652" y="21288"/>
                  <a:pt x="20389" y="21367"/>
                </a:cubicBezTo>
                <a:lnTo>
                  <a:pt x="20362" y="21367"/>
                </a:lnTo>
                <a:cubicBezTo>
                  <a:pt x="20259" y="21413"/>
                  <a:pt x="20165" y="21434"/>
                  <a:pt x="20090" y="21434"/>
                </a:cubicBezTo>
                <a:cubicBezTo>
                  <a:pt x="19995" y="21434"/>
                  <a:pt x="19930" y="21400"/>
                  <a:pt x="19915" y="21341"/>
                </a:cubicBezTo>
                <a:cubicBezTo>
                  <a:pt x="19863" y="21209"/>
                  <a:pt x="19863" y="21130"/>
                  <a:pt x="19889" y="21104"/>
                </a:cubicBezTo>
                <a:cubicBezTo>
                  <a:pt x="19999" y="21067"/>
                  <a:pt x="20120" y="21048"/>
                  <a:pt x="20242" y="21048"/>
                </a:cubicBezTo>
                <a:close/>
                <a:moveTo>
                  <a:pt x="19390" y="21262"/>
                </a:moveTo>
                <a:cubicBezTo>
                  <a:pt x="19407" y="21262"/>
                  <a:pt x="19424" y="21271"/>
                  <a:pt x="19442" y="21288"/>
                </a:cubicBezTo>
                <a:cubicBezTo>
                  <a:pt x="19521" y="21341"/>
                  <a:pt x="19521" y="21446"/>
                  <a:pt x="19442" y="21499"/>
                </a:cubicBezTo>
                <a:cubicBezTo>
                  <a:pt x="19402" y="21558"/>
                  <a:pt x="19363" y="21587"/>
                  <a:pt x="19335" y="21587"/>
                </a:cubicBezTo>
                <a:cubicBezTo>
                  <a:pt x="19325" y="21587"/>
                  <a:pt x="19317" y="21584"/>
                  <a:pt x="19310" y="21577"/>
                </a:cubicBezTo>
                <a:cubicBezTo>
                  <a:pt x="19258" y="21499"/>
                  <a:pt x="19258" y="21420"/>
                  <a:pt x="19310" y="21367"/>
                </a:cubicBezTo>
                <a:cubicBezTo>
                  <a:pt x="19328" y="21297"/>
                  <a:pt x="19357" y="21262"/>
                  <a:pt x="19390" y="21262"/>
                </a:cubicBezTo>
                <a:close/>
                <a:moveTo>
                  <a:pt x="17788" y="20148"/>
                </a:moveTo>
                <a:cubicBezTo>
                  <a:pt x="17836" y="20148"/>
                  <a:pt x="17868" y="20180"/>
                  <a:pt x="17890" y="20236"/>
                </a:cubicBezTo>
                <a:lnTo>
                  <a:pt x="17890" y="20262"/>
                </a:lnTo>
                <a:cubicBezTo>
                  <a:pt x="17995" y="20420"/>
                  <a:pt x="18179" y="20552"/>
                  <a:pt x="18390" y="20578"/>
                </a:cubicBezTo>
                <a:cubicBezTo>
                  <a:pt x="18815" y="20696"/>
                  <a:pt x="18880" y="20984"/>
                  <a:pt x="18564" y="20984"/>
                </a:cubicBezTo>
                <a:cubicBezTo>
                  <a:pt x="18528" y="20984"/>
                  <a:pt x="18488" y="20981"/>
                  <a:pt x="18442" y="20973"/>
                </a:cubicBezTo>
                <a:cubicBezTo>
                  <a:pt x="18407" y="20965"/>
                  <a:pt x="18376" y="20962"/>
                  <a:pt x="18350" y="20962"/>
                </a:cubicBezTo>
                <a:cubicBezTo>
                  <a:pt x="18278" y="20962"/>
                  <a:pt x="18246" y="20987"/>
                  <a:pt x="18285" y="21025"/>
                </a:cubicBezTo>
                <a:cubicBezTo>
                  <a:pt x="18423" y="21084"/>
                  <a:pt x="18576" y="21114"/>
                  <a:pt x="18721" y="21114"/>
                </a:cubicBezTo>
                <a:cubicBezTo>
                  <a:pt x="18770" y="21114"/>
                  <a:pt x="18817" y="21111"/>
                  <a:pt x="18863" y="21104"/>
                </a:cubicBezTo>
                <a:lnTo>
                  <a:pt x="19363" y="21104"/>
                </a:lnTo>
                <a:lnTo>
                  <a:pt x="18995" y="21393"/>
                </a:lnTo>
                <a:cubicBezTo>
                  <a:pt x="18846" y="21542"/>
                  <a:pt x="18657" y="21612"/>
                  <a:pt x="18466" y="21612"/>
                </a:cubicBezTo>
                <a:cubicBezTo>
                  <a:pt x="18388" y="21612"/>
                  <a:pt x="18309" y="21600"/>
                  <a:pt x="18232" y="21577"/>
                </a:cubicBezTo>
                <a:cubicBezTo>
                  <a:pt x="17995" y="21525"/>
                  <a:pt x="17864" y="21420"/>
                  <a:pt x="17890" y="21367"/>
                </a:cubicBezTo>
                <a:cubicBezTo>
                  <a:pt x="17916" y="21288"/>
                  <a:pt x="17785" y="21104"/>
                  <a:pt x="17601" y="20920"/>
                </a:cubicBezTo>
                <a:cubicBezTo>
                  <a:pt x="17259" y="20657"/>
                  <a:pt x="17233" y="20604"/>
                  <a:pt x="17496" y="20341"/>
                </a:cubicBezTo>
                <a:cubicBezTo>
                  <a:pt x="17631" y="20206"/>
                  <a:pt x="17724" y="20148"/>
                  <a:pt x="17788" y="20148"/>
                </a:cubicBezTo>
                <a:close/>
                <a:moveTo>
                  <a:pt x="16047" y="21372"/>
                </a:moveTo>
                <a:cubicBezTo>
                  <a:pt x="16123" y="21372"/>
                  <a:pt x="16217" y="21415"/>
                  <a:pt x="16312" y="21472"/>
                </a:cubicBezTo>
                <a:cubicBezTo>
                  <a:pt x="16417" y="21577"/>
                  <a:pt x="16444" y="21709"/>
                  <a:pt x="16338" y="21735"/>
                </a:cubicBezTo>
                <a:cubicBezTo>
                  <a:pt x="16307" y="21741"/>
                  <a:pt x="16278" y="21745"/>
                  <a:pt x="16249" y="21745"/>
                </a:cubicBezTo>
                <a:cubicBezTo>
                  <a:pt x="16157" y="21745"/>
                  <a:pt x="16077" y="21710"/>
                  <a:pt x="15997" y="21630"/>
                </a:cubicBezTo>
                <a:cubicBezTo>
                  <a:pt x="15918" y="21577"/>
                  <a:pt x="15918" y="21472"/>
                  <a:pt x="15970" y="21393"/>
                </a:cubicBezTo>
                <a:cubicBezTo>
                  <a:pt x="15992" y="21379"/>
                  <a:pt x="16018" y="21372"/>
                  <a:pt x="16047" y="21372"/>
                </a:cubicBezTo>
                <a:close/>
                <a:moveTo>
                  <a:pt x="21580" y="21057"/>
                </a:moveTo>
                <a:cubicBezTo>
                  <a:pt x="21671" y="21057"/>
                  <a:pt x="21765" y="21095"/>
                  <a:pt x="21835" y="21183"/>
                </a:cubicBezTo>
                <a:cubicBezTo>
                  <a:pt x="22019" y="21341"/>
                  <a:pt x="21756" y="21735"/>
                  <a:pt x="21441" y="21762"/>
                </a:cubicBezTo>
                <a:cubicBezTo>
                  <a:pt x="21414" y="21765"/>
                  <a:pt x="21391" y="21767"/>
                  <a:pt x="21371" y="21767"/>
                </a:cubicBezTo>
                <a:cubicBezTo>
                  <a:pt x="21250" y="21767"/>
                  <a:pt x="21234" y="21690"/>
                  <a:pt x="21257" y="21420"/>
                </a:cubicBezTo>
                <a:cubicBezTo>
                  <a:pt x="21221" y="21209"/>
                  <a:pt x="21397" y="21057"/>
                  <a:pt x="21580" y="21057"/>
                </a:cubicBezTo>
                <a:close/>
                <a:moveTo>
                  <a:pt x="27750" y="21517"/>
                </a:moveTo>
                <a:cubicBezTo>
                  <a:pt x="27779" y="21517"/>
                  <a:pt x="27810" y="21529"/>
                  <a:pt x="27832" y="21551"/>
                </a:cubicBezTo>
                <a:lnTo>
                  <a:pt x="27832" y="21525"/>
                </a:lnTo>
                <a:cubicBezTo>
                  <a:pt x="27884" y="21577"/>
                  <a:pt x="27884" y="21683"/>
                  <a:pt x="27832" y="21735"/>
                </a:cubicBezTo>
                <a:cubicBezTo>
                  <a:pt x="27753" y="21814"/>
                  <a:pt x="27700" y="21814"/>
                  <a:pt x="27674" y="21814"/>
                </a:cubicBezTo>
                <a:cubicBezTo>
                  <a:pt x="27647" y="21788"/>
                  <a:pt x="27647" y="21683"/>
                  <a:pt x="27674" y="21604"/>
                </a:cubicBezTo>
                <a:cubicBezTo>
                  <a:pt x="27674" y="21542"/>
                  <a:pt x="27710" y="21517"/>
                  <a:pt x="27750" y="21517"/>
                </a:cubicBezTo>
                <a:close/>
                <a:moveTo>
                  <a:pt x="20835" y="21567"/>
                </a:moveTo>
                <a:cubicBezTo>
                  <a:pt x="20846" y="21567"/>
                  <a:pt x="20855" y="21570"/>
                  <a:pt x="20862" y="21577"/>
                </a:cubicBezTo>
                <a:cubicBezTo>
                  <a:pt x="20888" y="21604"/>
                  <a:pt x="20915" y="21683"/>
                  <a:pt x="20888" y="21788"/>
                </a:cubicBezTo>
                <a:lnTo>
                  <a:pt x="20862" y="21788"/>
                </a:lnTo>
                <a:cubicBezTo>
                  <a:pt x="20845" y="21839"/>
                  <a:pt x="20817" y="21868"/>
                  <a:pt x="20778" y="21868"/>
                </a:cubicBezTo>
                <a:cubicBezTo>
                  <a:pt x="20757" y="21868"/>
                  <a:pt x="20732" y="21859"/>
                  <a:pt x="20704" y="21840"/>
                </a:cubicBezTo>
                <a:cubicBezTo>
                  <a:pt x="20652" y="21788"/>
                  <a:pt x="20652" y="21683"/>
                  <a:pt x="20704" y="21630"/>
                </a:cubicBezTo>
                <a:cubicBezTo>
                  <a:pt x="20762" y="21592"/>
                  <a:pt x="20806" y="21567"/>
                  <a:pt x="20835" y="21567"/>
                </a:cubicBezTo>
                <a:close/>
                <a:moveTo>
                  <a:pt x="16703" y="21352"/>
                </a:moveTo>
                <a:cubicBezTo>
                  <a:pt x="16765" y="21352"/>
                  <a:pt x="16847" y="21376"/>
                  <a:pt x="16917" y="21446"/>
                </a:cubicBezTo>
                <a:lnTo>
                  <a:pt x="16917" y="21472"/>
                </a:lnTo>
                <a:cubicBezTo>
                  <a:pt x="17013" y="21549"/>
                  <a:pt x="17095" y="21598"/>
                  <a:pt x="17153" y="21598"/>
                </a:cubicBezTo>
                <a:cubicBezTo>
                  <a:pt x="17174" y="21598"/>
                  <a:pt x="17192" y="21592"/>
                  <a:pt x="17206" y="21577"/>
                </a:cubicBezTo>
                <a:cubicBezTo>
                  <a:pt x="17227" y="21563"/>
                  <a:pt x="17250" y="21557"/>
                  <a:pt x="17275" y="21557"/>
                </a:cubicBezTo>
                <a:cubicBezTo>
                  <a:pt x="17342" y="21557"/>
                  <a:pt x="17419" y="21606"/>
                  <a:pt x="17496" y="21683"/>
                </a:cubicBezTo>
                <a:cubicBezTo>
                  <a:pt x="17627" y="21788"/>
                  <a:pt x="17680" y="21893"/>
                  <a:pt x="17627" y="21946"/>
                </a:cubicBezTo>
                <a:cubicBezTo>
                  <a:pt x="17608" y="21964"/>
                  <a:pt x="17577" y="21973"/>
                  <a:pt x="17536" y="21973"/>
                </a:cubicBezTo>
                <a:cubicBezTo>
                  <a:pt x="17463" y="21973"/>
                  <a:pt x="17361" y="21944"/>
                  <a:pt x="17259" y="21893"/>
                </a:cubicBezTo>
                <a:cubicBezTo>
                  <a:pt x="17172" y="21850"/>
                  <a:pt x="17093" y="21830"/>
                  <a:pt x="17031" y="21830"/>
                </a:cubicBezTo>
                <a:cubicBezTo>
                  <a:pt x="16980" y="21830"/>
                  <a:pt x="16941" y="21843"/>
                  <a:pt x="16917" y="21867"/>
                </a:cubicBezTo>
                <a:cubicBezTo>
                  <a:pt x="16900" y="21878"/>
                  <a:pt x="16882" y="21883"/>
                  <a:pt x="16863" y="21883"/>
                </a:cubicBezTo>
                <a:cubicBezTo>
                  <a:pt x="16794" y="21883"/>
                  <a:pt x="16716" y="21812"/>
                  <a:pt x="16654" y="21709"/>
                </a:cubicBezTo>
                <a:cubicBezTo>
                  <a:pt x="16575" y="21577"/>
                  <a:pt x="16575" y="21420"/>
                  <a:pt x="16628" y="21367"/>
                </a:cubicBezTo>
                <a:cubicBezTo>
                  <a:pt x="16645" y="21358"/>
                  <a:pt x="16672" y="21352"/>
                  <a:pt x="16703" y="21352"/>
                </a:cubicBezTo>
                <a:close/>
                <a:moveTo>
                  <a:pt x="15143" y="21432"/>
                </a:moveTo>
                <a:cubicBezTo>
                  <a:pt x="15220" y="21432"/>
                  <a:pt x="15367" y="21522"/>
                  <a:pt x="15497" y="21630"/>
                </a:cubicBezTo>
                <a:cubicBezTo>
                  <a:pt x="15734" y="21814"/>
                  <a:pt x="15786" y="21946"/>
                  <a:pt x="15628" y="21998"/>
                </a:cubicBezTo>
                <a:cubicBezTo>
                  <a:pt x="15609" y="22008"/>
                  <a:pt x="15589" y="22012"/>
                  <a:pt x="15566" y="22012"/>
                </a:cubicBezTo>
                <a:cubicBezTo>
                  <a:pt x="15342" y="22012"/>
                  <a:pt x="14983" y="21566"/>
                  <a:pt x="15102" y="21446"/>
                </a:cubicBezTo>
                <a:cubicBezTo>
                  <a:pt x="15112" y="21436"/>
                  <a:pt x="15126" y="21432"/>
                  <a:pt x="15143" y="21432"/>
                </a:cubicBezTo>
                <a:close/>
                <a:moveTo>
                  <a:pt x="21982" y="21645"/>
                </a:moveTo>
                <a:cubicBezTo>
                  <a:pt x="22054" y="21645"/>
                  <a:pt x="22142" y="21691"/>
                  <a:pt x="22230" y="21762"/>
                </a:cubicBezTo>
                <a:cubicBezTo>
                  <a:pt x="22335" y="21867"/>
                  <a:pt x="22335" y="21998"/>
                  <a:pt x="22230" y="22025"/>
                </a:cubicBezTo>
                <a:lnTo>
                  <a:pt x="22256" y="21998"/>
                </a:lnTo>
                <a:lnTo>
                  <a:pt x="22256" y="21998"/>
                </a:lnTo>
                <a:cubicBezTo>
                  <a:pt x="22223" y="22005"/>
                  <a:pt x="22192" y="22008"/>
                  <a:pt x="22162" y="22008"/>
                </a:cubicBezTo>
                <a:cubicBezTo>
                  <a:pt x="22072" y="22008"/>
                  <a:pt x="21993" y="21978"/>
                  <a:pt x="21914" y="21919"/>
                </a:cubicBezTo>
                <a:cubicBezTo>
                  <a:pt x="21835" y="21867"/>
                  <a:pt x="21835" y="21762"/>
                  <a:pt x="21888" y="21683"/>
                </a:cubicBezTo>
                <a:cubicBezTo>
                  <a:pt x="21914" y="21656"/>
                  <a:pt x="21946" y="21645"/>
                  <a:pt x="21982" y="21645"/>
                </a:cubicBezTo>
                <a:close/>
                <a:moveTo>
                  <a:pt x="9016" y="21776"/>
                </a:moveTo>
                <a:cubicBezTo>
                  <a:pt x="9088" y="21776"/>
                  <a:pt x="9176" y="21823"/>
                  <a:pt x="9264" y="21893"/>
                </a:cubicBezTo>
                <a:cubicBezTo>
                  <a:pt x="9395" y="22025"/>
                  <a:pt x="9395" y="22103"/>
                  <a:pt x="9290" y="22156"/>
                </a:cubicBezTo>
                <a:cubicBezTo>
                  <a:pt x="9158" y="22156"/>
                  <a:pt x="9053" y="22130"/>
                  <a:pt x="8948" y="22051"/>
                </a:cubicBezTo>
                <a:cubicBezTo>
                  <a:pt x="8874" y="22001"/>
                  <a:pt x="8869" y="21883"/>
                  <a:pt x="8934" y="21803"/>
                </a:cubicBezTo>
                <a:lnTo>
                  <a:pt x="8934" y="21803"/>
                </a:lnTo>
                <a:cubicBezTo>
                  <a:pt x="8958" y="21784"/>
                  <a:pt x="8986" y="21776"/>
                  <a:pt x="9016" y="21776"/>
                </a:cubicBezTo>
                <a:close/>
                <a:moveTo>
                  <a:pt x="26596" y="21563"/>
                </a:moveTo>
                <a:cubicBezTo>
                  <a:pt x="26651" y="21563"/>
                  <a:pt x="26707" y="21584"/>
                  <a:pt x="26753" y="21630"/>
                </a:cubicBezTo>
                <a:cubicBezTo>
                  <a:pt x="26885" y="21735"/>
                  <a:pt x="26885" y="21814"/>
                  <a:pt x="26780" y="21867"/>
                </a:cubicBezTo>
                <a:cubicBezTo>
                  <a:pt x="26674" y="21893"/>
                  <a:pt x="26622" y="22025"/>
                  <a:pt x="26622" y="22156"/>
                </a:cubicBezTo>
                <a:cubicBezTo>
                  <a:pt x="26634" y="22229"/>
                  <a:pt x="26629" y="22268"/>
                  <a:pt x="26607" y="22268"/>
                </a:cubicBezTo>
                <a:cubicBezTo>
                  <a:pt x="26582" y="22268"/>
                  <a:pt x="26534" y="22216"/>
                  <a:pt x="26464" y="22103"/>
                </a:cubicBezTo>
                <a:cubicBezTo>
                  <a:pt x="26332" y="21998"/>
                  <a:pt x="26306" y="21814"/>
                  <a:pt x="26411" y="21656"/>
                </a:cubicBezTo>
                <a:cubicBezTo>
                  <a:pt x="26456" y="21597"/>
                  <a:pt x="26525" y="21563"/>
                  <a:pt x="26596" y="21563"/>
                </a:cubicBezTo>
                <a:close/>
                <a:moveTo>
                  <a:pt x="23459" y="21050"/>
                </a:moveTo>
                <a:cubicBezTo>
                  <a:pt x="23585" y="21050"/>
                  <a:pt x="23715" y="21079"/>
                  <a:pt x="23834" y="21130"/>
                </a:cubicBezTo>
                <a:cubicBezTo>
                  <a:pt x="23946" y="21242"/>
                  <a:pt x="23965" y="21275"/>
                  <a:pt x="23892" y="21275"/>
                </a:cubicBezTo>
                <a:cubicBezTo>
                  <a:pt x="23862" y="21275"/>
                  <a:pt x="23816" y="21269"/>
                  <a:pt x="23755" y="21262"/>
                </a:cubicBezTo>
                <a:cubicBezTo>
                  <a:pt x="23706" y="21256"/>
                  <a:pt x="23667" y="21253"/>
                  <a:pt x="23638" y="21253"/>
                </a:cubicBezTo>
                <a:cubicBezTo>
                  <a:pt x="23526" y="21253"/>
                  <a:pt x="23556" y="21300"/>
                  <a:pt x="23702" y="21446"/>
                </a:cubicBezTo>
                <a:cubicBezTo>
                  <a:pt x="23834" y="21551"/>
                  <a:pt x="23860" y="21709"/>
                  <a:pt x="23808" y="21762"/>
                </a:cubicBezTo>
                <a:cubicBezTo>
                  <a:pt x="23775" y="21795"/>
                  <a:pt x="23732" y="21809"/>
                  <a:pt x="23690" y="21809"/>
                </a:cubicBezTo>
                <a:cubicBezTo>
                  <a:pt x="23632" y="21809"/>
                  <a:pt x="23575" y="21781"/>
                  <a:pt x="23545" y="21735"/>
                </a:cubicBezTo>
                <a:cubicBezTo>
                  <a:pt x="23498" y="21698"/>
                  <a:pt x="23462" y="21678"/>
                  <a:pt x="23430" y="21678"/>
                </a:cubicBezTo>
                <a:cubicBezTo>
                  <a:pt x="23370" y="21678"/>
                  <a:pt x="23324" y="21749"/>
                  <a:pt x="23255" y="21919"/>
                </a:cubicBezTo>
                <a:lnTo>
                  <a:pt x="23255" y="21893"/>
                </a:lnTo>
                <a:cubicBezTo>
                  <a:pt x="23203" y="22051"/>
                  <a:pt x="23124" y="22182"/>
                  <a:pt x="22966" y="22261"/>
                </a:cubicBezTo>
                <a:cubicBezTo>
                  <a:pt x="22940" y="22270"/>
                  <a:pt x="22917" y="22274"/>
                  <a:pt x="22896" y="22274"/>
                </a:cubicBezTo>
                <a:cubicBezTo>
                  <a:pt x="22727" y="22274"/>
                  <a:pt x="22729" y="22010"/>
                  <a:pt x="22940" y="21893"/>
                </a:cubicBezTo>
                <a:cubicBezTo>
                  <a:pt x="23071" y="21840"/>
                  <a:pt x="23098" y="21683"/>
                  <a:pt x="22992" y="21499"/>
                </a:cubicBezTo>
                <a:cubicBezTo>
                  <a:pt x="22835" y="21209"/>
                  <a:pt x="22861" y="21183"/>
                  <a:pt x="23255" y="21078"/>
                </a:cubicBezTo>
                <a:cubicBezTo>
                  <a:pt x="23321" y="21059"/>
                  <a:pt x="23389" y="21050"/>
                  <a:pt x="23459" y="21050"/>
                </a:cubicBezTo>
                <a:close/>
                <a:moveTo>
                  <a:pt x="19616" y="21972"/>
                </a:moveTo>
                <a:cubicBezTo>
                  <a:pt x="19652" y="21972"/>
                  <a:pt x="19679" y="21998"/>
                  <a:pt x="19679" y="22051"/>
                </a:cubicBezTo>
                <a:cubicBezTo>
                  <a:pt x="19705" y="22156"/>
                  <a:pt x="19652" y="22235"/>
                  <a:pt x="19547" y="22261"/>
                </a:cubicBezTo>
                <a:cubicBezTo>
                  <a:pt x="19493" y="22279"/>
                  <a:pt x="19450" y="22288"/>
                  <a:pt x="19418" y="22288"/>
                </a:cubicBezTo>
                <a:cubicBezTo>
                  <a:pt x="19311" y="22288"/>
                  <a:pt x="19332" y="22193"/>
                  <a:pt x="19494" y="22051"/>
                </a:cubicBezTo>
                <a:cubicBezTo>
                  <a:pt x="19534" y="21998"/>
                  <a:pt x="19580" y="21972"/>
                  <a:pt x="19616" y="21972"/>
                </a:cubicBezTo>
                <a:close/>
                <a:moveTo>
                  <a:pt x="18091" y="21856"/>
                </a:moveTo>
                <a:cubicBezTo>
                  <a:pt x="18257" y="21856"/>
                  <a:pt x="18327" y="21992"/>
                  <a:pt x="18232" y="22182"/>
                </a:cubicBezTo>
                <a:cubicBezTo>
                  <a:pt x="18191" y="22265"/>
                  <a:pt x="18150" y="22304"/>
                  <a:pt x="18097" y="22304"/>
                </a:cubicBezTo>
                <a:cubicBezTo>
                  <a:pt x="18049" y="22304"/>
                  <a:pt x="17992" y="22271"/>
                  <a:pt x="17916" y="22209"/>
                </a:cubicBezTo>
                <a:cubicBezTo>
                  <a:pt x="17759" y="22077"/>
                  <a:pt x="17785" y="21972"/>
                  <a:pt x="17864" y="21919"/>
                </a:cubicBezTo>
                <a:cubicBezTo>
                  <a:pt x="17951" y="21876"/>
                  <a:pt x="18028" y="21856"/>
                  <a:pt x="18091" y="21856"/>
                </a:cubicBezTo>
                <a:close/>
                <a:moveTo>
                  <a:pt x="9158" y="22261"/>
                </a:moveTo>
                <a:lnTo>
                  <a:pt x="9158" y="22288"/>
                </a:lnTo>
                <a:cubicBezTo>
                  <a:pt x="9421" y="22288"/>
                  <a:pt x="9527" y="22314"/>
                  <a:pt x="9500" y="22445"/>
                </a:cubicBezTo>
                <a:cubicBezTo>
                  <a:pt x="9476" y="22544"/>
                  <a:pt x="9387" y="22591"/>
                  <a:pt x="9279" y="22591"/>
                </a:cubicBezTo>
                <a:cubicBezTo>
                  <a:pt x="9156" y="22591"/>
                  <a:pt x="9007" y="22531"/>
                  <a:pt x="8895" y="22419"/>
                </a:cubicBezTo>
                <a:cubicBezTo>
                  <a:pt x="8790" y="22314"/>
                  <a:pt x="8869" y="22288"/>
                  <a:pt x="9158" y="22261"/>
                </a:cubicBezTo>
                <a:close/>
                <a:moveTo>
                  <a:pt x="24061" y="22327"/>
                </a:moveTo>
                <a:cubicBezTo>
                  <a:pt x="24097" y="22327"/>
                  <a:pt x="24136" y="22340"/>
                  <a:pt x="24176" y="22366"/>
                </a:cubicBezTo>
                <a:cubicBezTo>
                  <a:pt x="24228" y="22419"/>
                  <a:pt x="24228" y="22524"/>
                  <a:pt x="24150" y="22577"/>
                </a:cubicBezTo>
                <a:lnTo>
                  <a:pt x="24176" y="22577"/>
                </a:lnTo>
                <a:cubicBezTo>
                  <a:pt x="24136" y="22603"/>
                  <a:pt x="24097" y="22616"/>
                  <a:pt x="24061" y="22616"/>
                </a:cubicBezTo>
                <a:cubicBezTo>
                  <a:pt x="24025" y="22616"/>
                  <a:pt x="23992" y="22603"/>
                  <a:pt x="23965" y="22577"/>
                </a:cubicBezTo>
                <a:cubicBezTo>
                  <a:pt x="23887" y="22498"/>
                  <a:pt x="23887" y="22419"/>
                  <a:pt x="23965" y="22366"/>
                </a:cubicBezTo>
                <a:cubicBezTo>
                  <a:pt x="23992" y="22340"/>
                  <a:pt x="24025" y="22327"/>
                  <a:pt x="24061" y="22327"/>
                </a:cubicBezTo>
                <a:close/>
                <a:moveTo>
                  <a:pt x="12965" y="21223"/>
                </a:moveTo>
                <a:cubicBezTo>
                  <a:pt x="13273" y="21223"/>
                  <a:pt x="13687" y="21647"/>
                  <a:pt x="13498" y="21919"/>
                </a:cubicBezTo>
                <a:cubicBezTo>
                  <a:pt x="13393" y="22103"/>
                  <a:pt x="13419" y="22182"/>
                  <a:pt x="13682" y="22314"/>
                </a:cubicBezTo>
                <a:lnTo>
                  <a:pt x="13682" y="22340"/>
                </a:lnTo>
                <a:cubicBezTo>
                  <a:pt x="13893" y="22445"/>
                  <a:pt x="13971" y="22551"/>
                  <a:pt x="13866" y="22629"/>
                </a:cubicBezTo>
                <a:cubicBezTo>
                  <a:pt x="13851" y="22649"/>
                  <a:pt x="13833" y="22661"/>
                  <a:pt x="13809" y="22661"/>
                </a:cubicBezTo>
                <a:cubicBezTo>
                  <a:pt x="13708" y="22661"/>
                  <a:pt x="13514" y="22449"/>
                  <a:pt x="13130" y="21788"/>
                </a:cubicBezTo>
                <a:cubicBezTo>
                  <a:pt x="13042" y="21627"/>
                  <a:pt x="12987" y="21555"/>
                  <a:pt x="12932" y="21555"/>
                </a:cubicBezTo>
                <a:cubicBezTo>
                  <a:pt x="12889" y="21555"/>
                  <a:pt x="12846" y="21601"/>
                  <a:pt x="12788" y="21683"/>
                </a:cubicBezTo>
                <a:cubicBezTo>
                  <a:pt x="12749" y="21780"/>
                  <a:pt x="12681" y="21834"/>
                  <a:pt x="12616" y="21834"/>
                </a:cubicBezTo>
                <a:cubicBezTo>
                  <a:pt x="12594" y="21834"/>
                  <a:pt x="12572" y="21828"/>
                  <a:pt x="12551" y="21814"/>
                </a:cubicBezTo>
                <a:cubicBezTo>
                  <a:pt x="12499" y="21762"/>
                  <a:pt x="12472" y="21656"/>
                  <a:pt x="12525" y="21604"/>
                </a:cubicBezTo>
                <a:cubicBezTo>
                  <a:pt x="12578" y="21577"/>
                  <a:pt x="12683" y="21420"/>
                  <a:pt x="12762" y="21314"/>
                </a:cubicBezTo>
                <a:cubicBezTo>
                  <a:pt x="12815" y="21251"/>
                  <a:pt x="12886" y="21223"/>
                  <a:pt x="12965" y="21223"/>
                </a:cubicBezTo>
                <a:close/>
                <a:moveTo>
                  <a:pt x="25795" y="21601"/>
                </a:moveTo>
                <a:cubicBezTo>
                  <a:pt x="25824" y="21601"/>
                  <a:pt x="25833" y="21693"/>
                  <a:pt x="25833" y="21893"/>
                </a:cubicBezTo>
                <a:cubicBezTo>
                  <a:pt x="25833" y="22103"/>
                  <a:pt x="25754" y="22288"/>
                  <a:pt x="25701" y="22288"/>
                </a:cubicBezTo>
                <a:cubicBezTo>
                  <a:pt x="25690" y="22286"/>
                  <a:pt x="25678" y="22286"/>
                  <a:pt x="25666" y="22286"/>
                </a:cubicBezTo>
                <a:cubicBezTo>
                  <a:pt x="25419" y="22286"/>
                  <a:pt x="24975" y="22525"/>
                  <a:pt x="25175" y="22551"/>
                </a:cubicBezTo>
                <a:cubicBezTo>
                  <a:pt x="25254" y="22551"/>
                  <a:pt x="25280" y="22629"/>
                  <a:pt x="25228" y="22708"/>
                </a:cubicBezTo>
                <a:cubicBezTo>
                  <a:pt x="25202" y="22726"/>
                  <a:pt x="25169" y="22735"/>
                  <a:pt x="25134" y="22735"/>
                </a:cubicBezTo>
                <a:cubicBezTo>
                  <a:pt x="25064" y="22735"/>
                  <a:pt x="24982" y="22700"/>
                  <a:pt x="24912" y="22629"/>
                </a:cubicBezTo>
                <a:cubicBezTo>
                  <a:pt x="24807" y="22551"/>
                  <a:pt x="24807" y="22366"/>
                  <a:pt x="25070" y="22130"/>
                </a:cubicBezTo>
                <a:cubicBezTo>
                  <a:pt x="25212" y="21964"/>
                  <a:pt x="25396" y="21863"/>
                  <a:pt x="25470" y="21863"/>
                </a:cubicBezTo>
                <a:cubicBezTo>
                  <a:pt x="25478" y="21863"/>
                  <a:pt x="25485" y="21864"/>
                  <a:pt x="25491" y="21867"/>
                </a:cubicBezTo>
                <a:cubicBezTo>
                  <a:pt x="25498" y="21880"/>
                  <a:pt x="25510" y="21887"/>
                  <a:pt x="25525" y="21887"/>
                </a:cubicBezTo>
                <a:cubicBezTo>
                  <a:pt x="25570" y="21887"/>
                  <a:pt x="25643" y="21833"/>
                  <a:pt x="25701" y="21735"/>
                </a:cubicBezTo>
                <a:cubicBezTo>
                  <a:pt x="25745" y="21648"/>
                  <a:pt x="25775" y="21601"/>
                  <a:pt x="25795" y="21601"/>
                </a:cubicBezTo>
                <a:close/>
                <a:moveTo>
                  <a:pt x="20374" y="22013"/>
                </a:moveTo>
                <a:cubicBezTo>
                  <a:pt x="20450" y="22013"/>
                  <a:pt x="20504" y="22065"/>
                  <a:pt x="20494" y="22182"/>
                </a:cubicBezTo>
                <a:cubicBezTo>
                  <a:pt x="20494" y="22206"/>
                  <a:pt x="20478" y="22219"/>
                  <a:pt x="20456" y="22219"/>
                </a:cubicBezTo>
                <a:cubicBezTo>
                  <a:pt x="20428" y="22219"/>
                  <a:pt x="20391" y="22199"/>
                  <a:pt x="20362" y="22156"/>
                </a:cubicBezTo>
                <a:cubicBezTo>
                  <a:pt x="20350" y="22143"/>
                  <a:pt x="20339" y="22138"/>
                  <a:pt x="20329" y="22138"/>
                </a:cubicBezTo>
                <a:cubicBezTo>
                  <a:pt x="20276" y="22138"/>
                  <a:pt x="20261" y="22303"/>
                  <a:pt x="20283" y="22524"/>
                </a:cubicBezTo>
                <a:cubicBezTo>
                  <a:pt x="20332" y="22818"/>
                  <a:pt x="20341" y="22939"/>
                  <a:pt x="20290" y="22939"/>
                </a:cubicBezTo>
                <a:cubicBezTo>
                  <a:pt x="20259" y="22939"/>
                  <a:pt x="20206" y="22894"/>
                  <a:pt x="20126" y="22814"/>
                </a:cubicBezTo>
                <a:cubicBezTo>
                  <a:pt x="19994" y="22682"/>
                  <a:pt x="19968" y="22498"/>
                  <a:pt x="20020" y="22314"/>
                </a:cubicBezTo>
                <a:cubicBezTo>
                  <a:pt x="20099" y="22126"/>
                  <a:pt x="20261" y="22013"/>
                  <a:pt x="20374" y="22013"/>
                </a:cubicBezTo>
                <a:close/>
                <a:moveTo>
                  <a:pt x="16495" y="22040"/>
                </a:moveTo>
                <a:cubicBezTo>
                  <a:pt x="16572" y="22040"/>
                  <a:pt x="16628" y="22051"/>
                  <a:pt x="16654" y="22077"/>
                </a:cubicBezTo>
                <a:cubicBezTo>
                  <a:pt x="16806" y="22204"/>
                  <a:pt x="16250" y="22526"/>
                  <a:pt x="15904" y="22526"/>
                </a:cubicBezTo>
                <a:cubicBezTo>
                  <a:pt x="15891" y="22526"/>
                  <a:pt x="15878" y="22525"/>
                  <a:pt x="15865" y="22524"/>
                </a:cubicBezTo>
                <a:cubicBezTo>
                  <a:pt x="15844" y="22523"/>
                  <a:pt x="15824" y="22522"/>
                  <a:pt x="15804" y="22522"/>
                </a:cubicBezTo>
                <a:cubicBezTo>
                  <a:pt x="15477" y="22522"/>
                  <a:pt x="15323" y="22722"/>
                  <a:pt x="15497" y="22945"/>
                </a:cubicBezTo>
                <a:cubicBezTo>
                  <a:pt x="15533" y="22982"/>
                  <a:pt x="15530" y="23001"/>
                  <a:pt x="15496" y="23001"/>
                </a:cubicBezTo>
                <a:cubicBezTo>
                  <a:pt x="15455" y="23001"/>
                  <a:pt x="15373" y="22975"/>
                  <a:pt x="15260" y="22919"/>
                </a:cubicBezTo>
                <a:lnTo>
                  <a:pt x="14839" y="22682"/>
                </a:lnTo>
                <a:cubicBezTo>
                  <a:pt x="14813" y="22682"/>
                  <a:pt x="14997" y="22577"/>
                  <a:pt x="15181" y="22445"/>
                </a:cubicBezTo>
                <a:lnTo>
                  <a:pt x="15155" y="22445"/>
                </a:lnTo>
                <a:cubicBezTo>
                  <a:pt x="15514" y="22234"/>
                  <a:pt x="16179" y="22040"/>
                  <a:pt x="16495" y="22040"/>
                </a:cubicBezTo>
                <a:close/>
                <a:moveTo>
                  <a:pt x="20834" y="23093"/>
                </a:moveTo>
                <a:cubicBezTo>
                  <a:pt x="20846" y="23093"/>
                  <a:pt x="20855" y="23096"/>
                  <a:pt x="20862" y="23103"/>
                </a:cubicBezTo>
                <a:cubicBezTo>
                  <a:pt x="20862" y="23129"/>
                  <a:pt x="20915" y="23234"/>
                  <a:pt x="20862" y="23313"/>
                </a:cubicBezTo>
                <a:cubicBezTo>
                  <a:pt x="20827" y="23383"/>
                  <a:pt x="20792" y="23418"/>
                  <a:pt x="20757" y="23418"/>
                </a:cubicBezTo>
                <a:cubicBezTo>
                  <a:pt x="20739" y="23418"/>
                  <a:pt x="20722" y="23410"/>
                  <a:pt x="20704" y="23392"/>
                </a:cubicBezTo>
                <a:cubicBezTo>
                  <a:pt x="20625" y="23340"/>
                  <a:pt x="20625" y="23234"/>
                  <a:pt x="20704" y="23182"/>
                </a:cubicBezTo>
                <a:cubicBezTo>
                  <a:pt x="20744" y="23123"/>
                  <a:pt x="20798" y="23093"/>
                  <a:pt x="20834" y="23093"/>
                </a:cubicBezTo>
                <a:close/>
                <a:moveTo>
                  <a:pt x="22015" y="23077"/>
                </a:moveTo>
                <a:cubicBezTo>
                  <a:pt x="22051" y="23077"/>
                  <a:pt x="22089" y="23085"/>
                  <a:pt x="22124" y="23103"/>
                </a:cubicBezTo>
                <a:cubicBezTo>
                  <a:pt x="22203" y="23129"/>
                  <a:pt x="22256" y="23261"/>
                  <a:pt x="22230" y="23340"/>
                </a:cubicBezTo>
                <a:lnTo>
                  <a:pt x="22256" y="23340"/>
                </a:lnTo>
                <a:cubicBezTo>
                  <a:pt x="22193" y="23513"/>
                  <a:pt x="22055" y="23610"/>
                  <a:pt x="21903" y="23610"/>
                </a:cubicBezTo>
                <a:cubicBezTo>
                  <a:pt x="21801" y="23610"/>
                  <a:pt x="21694" y="23566"/>
                  <a:pt x="21598" y="23471"/>
                </a:cubicBezTo>
                <a:cubicBezTo>
                  <a:pt x="21445" y="23361"/>
                  <a:pt x="21401" y="23307"/>
                  <a:pt x="21497" y="23307"/>
                </a:cubicBezTo>
                <a:cubicBezTo>
                  <a:pt x="21517" y="23307"/>
                  <a:pt x="21541" y="23309"/>
                  <a:pt x="21572" y="23313"/>
                </a:cubicBezTo>
                <a:cubicBezTo>
                  <a:pt x="21590" y="23318"/>
                  <a:pt x="21609" y="23320"/>
                  <a:pt x="21628" y="23320"/>
                </a:cubicBezTo>
                <a:cubicBezTo>
                  <a:pt x="21720" y="23320"/>
                  <a:pt x="21818" y="23269"/>
                  <a:pt x="21861" y="23182"/>
                </a:cubicBezTo>
                <a:cubicBezTo>
                  <a:pt x="21879" y="23112"/>
                  <a:pt x="21943" y="23077"/>
                  <a:pt x="22015" y="23077"/>
                </a:cubicBezTo>
                <a:close/>
                <a:moveTo>
                  <a:pt x="25007" y="23383"/>
                </a:moveTo>
                <a:cubicBezTo>
                  <a:pt x="25126" y="23383"/>
                  <a:pt x="25208" y="23417"/>
                  <a:pt x="25228" y="23497"/>
                </a:cubicBezTo>
                <a:cubicBezTo>
                  <a:pt x="25228" y="23620"/>
                  <a:pt x="25130" y="23689"/>
                  <a:pt x="25012" y="23689"/>
                </a:cubicBezTo>
                <a:cubicBezTo>
                  <a:pt x="24927" y="23689"/>
                  <a:pt x="24831" y="23653"/>
                  <a:pt x="24754" y="23576"/>
                </a:cubicBezTo>
                <a:cubicBezTo>
                  <a:pt x="24623" y="23471"/>
                  <a:pt x="24649" y="23418"/>
                  <a:pt x="24886" y="23392"/>
                </a:cubicBezTo>
                <a:cubicBezTo>
                  <a:pt x="24929" y="23386"/>
                  <a:pt x="24970" y="23383"/>
                  <a:pt x="25007" y="23383"/>
                </a:cubicBezTo>
                <a:close/>
                <a:moveTo>
                  <a:pt x="20247" y="23668"/>
                </a:moveTo>
                <a:cubicBezTo>
                  <a:pt x="20283" y="23668"/>
                  <a:pt x="20323" y="23681"/>
                  <a:pt x="20362" y="23708"/>
                </a:cubicBezTo>
                <a:cubicBezTo>
                  <a:pt x="20415" y="23760"/>
                  <a:pt x="20389" y="23839"/>
                  <a:pt x="20283" y="23866"/>
                </a:cubicBezTo>
                <a:cubicBezTo>
                  <a:pt x="20244" y="23879"/>
                  <a:pt x="20205" y="23885"/>
                  <a:pt x="20168" y="23885"/>
                </a:cubicBezTo>
                <a:cubicBezTo>
                  <a:pt x="20132" y="23885"/>
                  <a:pt x="20099" y="23879"/>
                  <a:pt x="20073" y="23866"/>
                </a:cubicBezTo>
                <a:cubicBezTo>
                  <a:pt x="20047" y="23839"/>
                  <a:pt x="20073" y="23760"/>
                  <a:pt x="20152" y="23708"/>
                </a:cubicBezTo>
                <a:cubicBezTo>
                  <a:pt x="20178" y="23681"/>
                  <a:pt x="20211" y="23668"/>
                  <a:pt x="20247" y="23668"/>
                </a:cubicBezTo>
                <a:close/>
                <a:moveTo>
                  <a:pt x="10791" y="23707"/>
                </a:moveTo>
                <a:cubicBezTo>
                  <a:pt x="10853" y="23707"/>
                  <a:pt x="10932" y="23736"/>
                  <a:pt x="11000" y="23787"/>
                </a:cubicBezTo>
                <a:cubicBezTo>
                  <a:pt x="11091" y="23897"/>
                  <a:pt x="11119" y="23943"/>
                  <a:pt x="11047" y="23943"/>
                </a:cubicBezTo>
                <a:cubicBezTo>
                  <a:pt x="11016" y="23943"/>
                  <a:pt x="10966" y="23934"/>
                  <a:pt x="10894" y="23918"/>
                </a:cubicBezTo>
                <a:cubicBezTo>
                  <a:pt x="10579" y="23866"/>
                  <a:pt x="10579" y="23866"/>
                  <a:pt x="10710" y="23734"/>
                </a:cubicBezTo>
                <a:cubicBezTo>
                  <a:pt x="10729" y="23715"/>
                  <a:pt x="10757" y="23707"/>
                  <a:pt x="10791" y="23707"/>
                </a:cubicBezTo>
                <a:close/>
                <a:moveTo>
                  <a:pt x="18153" y="23471"/>
                </a:moveTo>
                <a:cubicBezTo>
                  <a:pt x="18258" y="23471"/>
                  <a:pt x="18364" y="23550"/>
                  <a:pt x="18416" y="23681"/>
                </a:cubicBezTo>
                <a:cubicBezTo>
                  <a:pt x="18495" y="23892"/>
                  <a:pt x="18469" y="23918"/>
                  <a:pt x="18127" y="23944"/>
                </a:cubicBezTo>
                <a:cubicBezTo>
                  <a:pt x="17811" y="23944"/>
                  <a:pt x="17785" y="23944"/>
                  <a:pt x="17890" y="23734"/>
                </a:cubicBezTo>
                <a:cubicBezTo>
                  <a:pt x="17943" y="23603"/>
                  <a:pt x="18022" y="23497"/>
                  <a:pt x="18153" y="23471"/>
                </a:cubicBezTo>
                <a:close/>
                <a:moveTo>
                  <a:pt x="17887" y="22659"/>
                </a:moveTo>
                <a:cubicBezTo>
                  <a:pt x="17908" y="22659"/>
                  <a:pt x="17946" y="22685"/>
                  <a:pt x="17995" y="22735"/>
                </a:cubicBezTo>
                <a:cubicBezTo>
                  <a:pt x="18046" y="22786"/>
                  <a:pt x="18119" y="22815"/>
                  <a:pt x="18200" y="22815"/>
                </a:cubicBezTo>
                <a:cubicBezTo>
                  <a:pt x="18244" y="22815"/>
                  <a:pt x="18291" y="22806"/>
                  <a:pt x="18337" y="22787"/>
                </a:cubicBezTo>
                <a:cubicBezTo>
                  <a:pt x="18372" y="22773"/>
                  <a:pt x="18410" y="22767"/>
                  <a:pt x="18447" y="22767"/>
                </a:cubicBezTo>
                <a:cubicBezTo>
                  <a:pt x="18548" y="22767"/>
                  <a:pt x="18648" y="22815"/>
                  <a:pt x="18705" y="22892"/>
                </a:cubicBezTo>
                <a:cubicBezTo>
                  <a:pt x="18837" y="22971"/>
                  <a:pt x="18968" y="23050"/>
                  <a:pt x="19126" y="23103"/>
                </a:cubicBezTo>
                <a:cubicBezTo>
                  <a:pt x="19231" y="23103"/>
                  <a:pt x="19310" y="23208"/>
                  <a:pt x="19258" y="23313"/>
                </a:cubicBezTo>
                <a:cubicBezTo>
                  <a:pt x="19234" y="23409"/>
                  <a:pt x="19139" y="23456"/>
                  <a:pt x="19020" y="23456"/>
                </a:cubicBezTo>
                <a:cubicBezTo>
                  <a:pt x="18878" y="23456"/>
                  <a:pt x="18703" y="23389"/>
                  <a:pt x="18574" y="23261"/>
                </a:cubicBezTo>
                <a:cubicBezTo>
                  <a:pt x="18534" y="23231"/>
                  <a:pt x="18473" y="23216"/>
                  <a:pt x="18399" y="23216"/>
                </a:cubicBezTo>
                <a:cubicBezTo>
                  <a:pt x="18275" y="23216"/>
                  <a:pt x="18117" y="23257"/>
                  <a:pt x="17969" y="23340"/>
                </a:cubicBezTo>
                <a:cubicBezTo>
                  <a:pt x="17774" y="23437"/>
                  <a:pt x="17593" y="23491"/>
                  <a:pt x="17492" y="23491"/>
                </a:cubicBezTo>
                <a:cubicBezTo>
                  <a:pt x="17456" y="23491"/>
                  <a:pt x="17430" y="23485"/>
                  <a:pt x="17417" y="23471"/>
                </a:cubicBezTo>
                <a:cubicBezTo>
                  <a:pt x="17398" y="23452"/>
                  <a:pt x="17370" y="23444"/>
                  <a:pt x="17336" y="23444"/>
                </a:cubicBezTo>
                <a:cubicBezTo>
                  <a:pt x="17274" y="23444"/>
                  <a:pt x="17195" y="23473"/>
                  <a:pt x="17127" y="23524"/>
                </a:cubicBezTo>
                <a:cubicBezTo>
                  <a:pt x="17022" y="23629"/>
                  <a:pt x="17022" y="23708"/>
                  <a:pt x="17101" y="23734"/>
                </a:cubicBezTo>
                <a:cubicBezTo>
                  <a:pt x="17180" y="23734"/>
                  <a:pt x="17206" y="23839"/>
                  <a:pt x="17127" y="23971"/>
                </a:cubicBezTo>
                <a:cubicBezTo>
                  <a:pt x="17106" y="24013"/>
                  <a:pt x="17069" y="24038"/>
                  <a:pt x="17012" y="24038"/>
                </a:cubicBezTo>
                <a:cubicBezTo>
                  <a:pt x="16928" y="24038"/>
                  <a:pt x="16801" y="23981"/>
                  <a:pt x="16628" y="23839"/>
                </a:cubicBezTo>
                <a:cubicBezTo>
                  <a:pt x="16181" y="23497"/>
                  <a:pt x="16102" y="23234"/>
                  <a:pt x="16417" y="23155"/>
                </a:cubicBezTo>
                <a:cubicBezTo>
                  <a:pt x="16434" y="23152"/>
                  <a:pt x="16451" y="23150"/>
                  <a:pt x="16468" y="23150"/>
                </a:cubicBezTo>
                <a:cubicBezTo>
                  <a:pt x="16582" y="23150"/>
                  <a:pt x="16691" y="23225"/>
                  <a:pt x="16759" y="23340"/>
                </a:cubicBezTo>
                <a:cubicBezTo>
                  <a:pt x="16800" y="23422"/>
                  <a:pt x="16849" y="23461"/>
                  <a:pt x="16905" y="23461"/>
                </a:cubicBezTo>
                <a:cubicBezTo>
                  <a:pt x="16955" y="23461"/>
                  <a:pt x="17012" y="23429"/>
                  <a:pt x="17075" y="23366"/>
                </a:cubicBezTo>
                <a:cubicBezTo>
                  <a:pt x="17233" y="23234"/>
                  <a:pt x="17259" y="23103"/>
                  <a:pt x="17180" y="23050"/>
                </a:cubicBezTo>
                <a:cubicBezTo>
                  <a:pt x="17137" y="22985"/>
                  <a:pt x="17218" y="22938"/>
                  <a:pt x="17395" y="22938"/>
                </a:cubicBezTo>
                <a:cubicBezTo>
                  <a:pt x="17433" y="22938"/>
                  <a:pt x="17475" y="22940"/>
                  <a:pt x="17522" y="22945"/>
                </a:cubicBezTo>
                <a:cubicBezTo>
                  <a:pt x="17811" y="22945"/>
                  <a:pt x="17916" y="22892"/>
                  <a:pt x="17890" y="22761"/>
                </a:cubicBezTo>
                <a:cubicBezTo>
                  <a:pt x="17862" y="22691"/>
                  <a:pt x="17864" y="22659"/>
                  <a:pt x="17887" y="22659"/>
                </a:cubicBezTo>
                <a:close/>
                <a:moveTo>
                  <a:pt x="16233" y="24076"/>
                </a:moveTo>
                <a:cubicBezTo>
                  <a:pt x="16338" y="24076"/>
                  <a:pt x="16470" y="24102"/>
                  <a:pt x="16549" y="24181"/>
                </a:cubicBezTo>
                <a:cubicBezTo>
                  <a:pt x="16654" y="24260"/>
                  <a:pt x="16628" y="24339"/>
                  <a:pt x="16523" y="24365"/>
                </a:cubicBezTo>
                <a:cubicBezTo>
                  <a:pt x="16496" y="24372"/>
                  <a:pt x="16468" y="24375"/>
                  <a:pt x="16440" y="24375"/>
                </a:cubicBezTo>
                <a:cubicBezTo>
                  <a:pt x="16355" y="24375"/>
                  <a:pt x="16266" y="24345"/>
                  <a:pt x="16207" y="24286"/>
                </a:cubicBezTo>
                <a:cubicBezTo>
                  <a:pt x="16128" y="24207"/>
                  <a:pt x="16128" y="24129"/>
                  <a:pt x="16233" y="24102"/>
                </a:cubicBezTo>
                <a:lnTo>
                  <a:pt x="16233" y="24076"/>
                </a:lnTo>
                <a:close/>
                <a:moveTo>
                  <a:pt x="11873" y="18229"/>
                </a:moveTo>
                <a:cubicBezTo>
                  <a:pt x="12022" y="18229"/>
                  <a:pt x="12138" y="18330"/>
                  <a:pt x="12183" y="18527"/>
                </a:cubicBezTo>
                <a:cubicBezTo>
                  <a:pt x="12217" y="18697"/>
                  <a:pt x="12229" y="18768"/>
                  <a:pt x="12169" y="18768"/>
                </a:cubicBezTo>
                <a:cubicBezTo>
                  <a:pt x="12136" y="18768"/>
                  <a:pt x="12082" y="18748"/>
                  <a:pt x="11999" y="18711"/>
                </a:cubicBezTo>
                <a:cubicBezTo>
                  <a:pt x="11953" y="18698"/>
                  <a:pt x="11912" y="18691"/>
                  <a:pt x="11875" y="18691"/>
                </a:cubicBezTo>
                <a:cubicBezTo>
                  <a:pt x="11765" y="18691"/>
                  <a:pt x="11696" y="18750"/>
                  <a:pt x="11657" y="18869"/>
                </a:cubicBezTo>
                <a:cubicBezTo>
                  <a:pt x="11578" y="19026"/>
                  <a:pt x="11473" y="19158"/>
                  <a:pt x="11315" y="19263"/>
                </a:cubicBezTo>
                <a:cubicBezTo>
                  <a:pt x="11207" y="19325"/>
                  <a:pt x="11163" y="19350"/>
                  <a:pt x="11186" y="19350"/>
                </a:cubicBezTo>
                <a:cubicBezTo>
                  <a:pt x="11203" y="19350"/>
                  <a:pt x="11254" y="19337"/>
                  <a:pt x="11341" y="19316"/>
                </a:cubicBezTo>
                <a:cubicBezTo>
                  <a:pt x="11526" y="19263"/>
                  <a:pt x="11657" y="19158"/>
                  <a:pt x="11762" y="19026"/>
                </a:cubicBezTo>
                <a:cubicBezTo>
                  <a:pt x="11827" y="18913"/>
                  <a:pt x="11892" y="18860"/>
                  <a:pt x="11962" y="18860"/>
                </a:cubicBezTo>
                <a:cubicBezTo>
                  <a:pt x="12007" y="18860"/>
                  <a:pt x="12053" y="18881"/>
                  <a:pt x="12104" y="18921"/>
                </a:cubicBezTo>
                <a:cubicBezTo>
                  <a:pt x="12209" y="19000"/>
                  <a:pt x="12157" y="19132"/>
                  <a:pt x="11973" y="19237"/>
                </a:cubicBezTo>
                <a:cubicBezTo>
                  <a:pt x="11604" y="19447"/>
                  <a:pt x="11841" y="20131"/>
                  <a:pt x="12262" y="20184"/>
                </a:cubicBezTo>
                <a:cubicBezTo>
                  <a:pt x="12345" y="20200"/>
                  <a:pt x="12402" y="20209"/>
                  <a:pt x="12433" y="20209"/>
                </a:cubicBezTo>
                <a:cubicBezTo>
                  <a:pt x="12501" y="20209"/>
                  <a:pt x="12450" y="20168"/>
                  <a:pt x="12288" y="20078"/>
                </a:cubicBezTo>
                <a:cubicBezTo>
                  <a:pt x="12104" y="19973"/>
                  <a:pt x="12025" y="19763"/>
                  <a:pt x="12130" y="19605"/>
                </a:cubicBezTo>
                <a:cubicBezTo>
                  <a:pt x="12178" y="19440"/>
                  <a:pt x="12246" y="19338"/>
                  <a:pt x="12298" y="19338"/>
                </a:cubicBezTo>
                <a:cubicBezTo>
                  <a:pt x="12303" y="19338"/>
                  <a:pt x="12309" y="19339"/>
                  <a:pt x="12315" y="19342"/>
                </a:cubicBezTo>
                <a:cubicBezTo>
                  <a:pt x="12317" y="19345"/>
                  <a:pt x="12320" y="19346"/>
                  <a:pt x="12324" y="19346"/>
                </a:cubicBezTo>
                <a:cubicBezTo>
                  <a:pt x="12357" y="19346"/>
                  <a:pt x="12425" y="19247"/>
                  <a:pt x="12472" y="19105"/>
                </a:cubicBezTo>
                <a:cubicBezTo>
                  <a:pt x="12528" y="18976"/>
                  <a:pt x="12593" y="18915"/>
                  <a:pt x="12660" y="18915"/>
                </a:cubicBezTo>
                <a:cubicBezTo>
                  <a:pt x="12783" y="18915"/>
                  <a:pt x="12913" y="19124"/>
                  <a:pt x="12998" y="19500"/>
                </a:cubicBezTo>
                <a:cubicBezTo>
                  <a:pt x="13064" y="19712"/>
                  <a:pt x="13078" y="19803"/>
                  <a:pt x="13036" y="19803"/>
                </a:cubicBezTo>
                <a:cubicBezTo>
                  <a:pt x="13010" y="19803"/>
                  <a:pt x="12963" y="19770"/>
                  <a:pt x="12893" y="19710"/>
                </a:cubicBezTo>
                <a:cubicBezTo>
                  <a:pt x="12825" y="19642"/>
                  <a:pt x="12782" y="19609"/>
                  <a:pt x="12756" y="19609"/>
                </a:cubicBezTo>
                <a:cubicBezTo>
                  <a:pt x="12722" y="19609"/>
                  <a:pt x="12720" y="19669"/>
                  <a:pt x="12735" y="19789"/>
                </a:cubicBezTo>
                <a:cubicBezTo>
                  <a:pt x="12788" y="19947"/>
                  <a:pt x="12867" y="20105"/>
                  <a:pt x="12998" y="20262"/>
                </a:cubicBezTo>
                <a:cubicBezTo>
                  <a:pt x="13156" y="20420"/>
                  <a:pt x="13130" y="20525"/>
                  <a:pt x="12919" y="20710"/>
                </a:cubicBezTo>
                <a:cubicBezTo>
                  <a:pt x="12820" y="20793"/>
                  <a:pt x="12720" y="20844"/>
                  <a:pt x="12653" y="20844"/>
                </a:cubicBezTo>
                <a:cubicBezTo>
                  <a:pt x="12615" y="20844"/>
                  <a:pt x="12587" y="20827"/>
                  <a:pt x="12578" y="20788"/>
                </a:cubicBezTo>
                <a:cubicBezTo>
                  <a:pt x="12564" y="20749"/>
                  <a:pt x="12525" y="20729"/>
                  <a:pt x="12479" y="20729"/>
                </a:cubicBezTo>
                <a:cubicBezTo>
                  <a:pt x="12433" y="20729"/>
                  <a:pt x="12380" y="20749"/>
                  <a:pt x="12341" y="20788"/>
                </a:cubicBezTo>
                <a:cubicBezTo>
                  <a:pt x="12262" y="20894"/>
                  <a:pt x="12262" y="20999"/>
                  <a:pt x="12446" y="21078"/>
                </a:cubicBezTo>
                <a:cubicBezTo>
                  <a:pt x="12683" y="21209"/>
                  <a:pt x="12683" y="21236"/>
                  <a:pt x="12367" y="21288"/>
                </a:cubicBezTo>
                <a:cubicBezTo>
                  <a:pt x="12157" y="21314"/>
                  <a:pt x="12052" y="21393"/>
                  <a:pt x="12025" y="21551"/>
                </a:cubicBezTo>
                <a:cubicBezTo>
                  <a:pt x="12003" y="21733"/>
                  <a:pt x="12469" y="22051"/>
                  <a:pt x="12699" y="22051"/>
                </a:cubicBezTo>
                <a:cubicBezTo>
                  <a:pt x="12735" y="22051"/>
                  <a:pt x="12766" y="22043"/>
                  <a:pt x="12788" y="22025"/>
                </a:cubicBezTo>
                <a:cubicBezTo>
                  <a:pt x="12814" y="21998"/>
                  <a:pt x="12844" y="21987"/>
                  <a:pt x="12877" y="21987"/>
                </a:cubicBezTo>
                <a:cubicBezTo>
                  <a:pt x="13041" y="21987"/>
                  <a:pt x="13261" y="22287"/>
                  <a:pt x="13261" y="22551"/>
                </a:cubicBezTo>
                <a:cubicBezTo>
                  <a:pt x="13261" y="22708"/>
                  <a:pt x="13288" y="22866"/>
                  <a:pt x="13367" y="22892"/>
                </a:cubicBezTo>
                <a:cubicBezTo>
                  <a:pt x="13472" y="22971"/>
                  <a:pt x="13524" y="23077"/>
                  <a:pt x="13524" y="23208"/>
                </a:cubicBezTo>
                <a:cubicBezTo>
                  <a:pt x="13545" y="23376"/>
                  <a:pt x="13486" y="23452"/>
                  <a:pt x="13391" y="23452"/>
                </a:cubicBezTo>
                <a:cubicBezTo>
                  <a:pt x="13249" y="23452"/>
                  <a:pt x="13025" y="23282"/>
                  <a:pt x="12867" y="22998"/>
                </a:cubicBezTo>
                <a:cubicBezTo>
                  <a:pt x="12769" y="22803"/>
                  <a:pt x="12627" y="22653"/>
                  <a:pt x="12543" y="22653"/>
                </a:cubicBezTo>
                <a:cubicBezTo>
                  <a:pt x="12537" y="22653"/>
                  <a:pt x="12531" y="22654"/>
                  <a:pt x="12525" y="22656"/>
                </a:cubicBezTo>
                <a:cubicBezTo>
                  <a:pt x="12367" y="22656"/>
                  <a:pt x="12209" y="22629"/>
                  <a:pt x="12078" y="22551"/>
                </a:cubicBezTo>
                <a:cubicBezTo>
                  <a:pt x="11841" y="22445"/>
                  <a:pt x="11815" y="22366"/>
                  <a:pt x="11946" y="22235"/>
                </a:cubicBezTo>
                <a:cubicBezTo>
                  <a:pt x="12078" y="22103"/>
                  <a:pt x="12052" y="22025"/>
                  <a:pt x="11894" y="21972"/>
                </a:cubicBezTo>
                <a:cubicBezTo>
                  <a:pt x="11850" y="21957"/>
                  <a:pt x="11814" y="21951"/>
                  <a:pt x="11785" y="21951"/>
                </a:cubicBezTo>
                <a:cubicBezTo>
                  <a:pt x="11711" y="21951"/>
                  <a:pt x="11683" y="21994"/>
                  <a:pt x="11683" y="22051"/>
                </a:cubicBezTo>
                <a:cubicBezTo>
                  <a:pt x="11657" y="22182"/>
                  <a:pt x="11604" y="22314"/>
                  <a:pt x="11526" y="22419"/>
                </a:cubicBezTo>
                <a:cubicBezTo>
                  <a:pt x="11452" y="22505"/>
                  <a:pt x="11402" y="22545"/>
                  <a:pt x="11358" y="22545"/>
                </a:cubicBezTo>
                <a:cubicBezTo>
                  <a:pt x="11307" y="22545"/>
                  <a:pt x="11266" y="22491"/>
                  <a:pt x="11210" y="22393"/>
                </a:cubicBezTo>
                <a:cubicBezTo>
                  <a:pt x="11163" y="22275"/>
                  <a:pt x="11031" y="22178"/>
                  <a:pt x="10948" y="22178"/>
                </a:cubicBezTo>
                <a:cubicBezTo>
                  <a:pt x="10938" y="22178"/>
                  <a:pt x="10929" y="22180"/>
                  <a:pt x="10921" y="22182"/>
                </a:cubicBezTo>
                <a:cubicBezTo>
                  <a:pt x="10815" y="22209"/>
                  <a:pt x="10842" y="22340"/>
                  <a:pt x="11026" y="22498"/>
                </a:cubicBezTo>
                <a:cubicBezTo>
                  <a:pt x="11172" y="22644"/>
                  <a:pt x="11302" y="22724"/>
                  <a:pt x="11376" y="22724"/>
                </a:cubicBezTo>
                <a:cubicBezTo>
                  <a:pt x="11394" y="22724"/>
                  <a:pt x="11410" y="22719"/>
                  <a:pt x="11420" y="22708"/>
                </a:cubicBezTo>
                <a:cubicBezTo>
                  <a:pt x="11443" y="22686"/>
                  <a:pt x="11465" y="22676"/>
                  <a:pt x="11487" y="22676"/>
                </a:cubicBezTo>
                <a:cubicBezTo>
                  <a:pt x="11542" y="22676"/>
                  <a:pt x="11593" y="22738"/>
                  <a:pt x="11631" y="22814"/>
                </a:cubicBezTo>
                <a:cubicBezTo>
                  <a:pt x="11663" y="22877"/>
                  <a:pt x="11704" y="22912"/>
                  <a:pt x="11749" y="22912"/>
                </a:cubicBezTo>
                <a:cubicBezTo>
                  <a:pt x="11779" y="22912"/>
                  <a:pt x="11810" y="22897"/>
                  <a:pt x="11841" y="22866"/>
                </a:cubicBezTo>
                <a:cubicBezTo>
                  <a:pt x="11874" y="22822"/>
                  <a:pt x="11930" y="22801"/>
                  <a:pt x="12001" y="22801"/>
                </a:cubicBezTo>
                <a:cubicBezTo>
                  <a:pt x="12100" y="22801"/>
                  <a:pt x="12229" y="22842"/>
                  <a:pt x="12367" y="22919"/>
                </a:cubicBezTo>
                <a:cubicBezTo>
                  <a:pt x="12604" y="23050"/>
                  <a:pt x="12683" y="23182"/>
                  <a:pt x="12604" y="23208"/>
                </a:cubicBezTo>
                <a:cubicBezTo>
                  <a:pt x="12551" y="23208"/>
                  <a:pt x="12525" y="23340"/>
                  <a:pt x="12578" y="23445"/>
                </a:cubicBezTo>
                <a:cubicBezTo>
                  <a:pt x="12607" y="23494"/>
                  <a:pt x="12611" y="23518"/>
                  <a:pt x="12592" y="23518"/>
                </a:cubicBezTo>
                <a:cubicBezTo>
                  <a:pt x="12562" y="23518"/>
                  <a:pt x="12472" y="23454"/>
                  <a:pt x="12341" y="23340"/>
                </a:cubicBezTo>
                <a:cubicBezTo>
                  <a:pt x="12196" y="23212"/>
                  <a:pt x="12050" y="23123"/>
                  <a:pt x="11940" y="23123"/>
                </a:cubicBezTo>
                <a:cubicBezTo>
                  <a:pt x="11890" y="23123"/>
                  <a:pt x="11847" y="23141"/>
                  <a:pt x="11815" y="23182"/>
                </a:cubicBezTo>
                <a:cubicBezTo>
                  <a:pt x="11683" y="23287"/>
                  <a:pt x="11683" y="23392"/>
                  <a:pt x="11736" y="23445"/>
                </a:cubicBezTo>
                <a:cubicBezTo>
                  <a:pt x="11841" y="23708"/>
                  <a:pt x="11841" y="24050"/>
                  <a:pt x="11736" y="24339"/>
                </a:cubicBezTo>
                <a:cubicBezTo>
                  <a:pt x="11670" y="24352"/>
                  <a:pt x="11598" y="24359"/>
                  <a:pt x="11526" y="24359"/>
                </a:cubicBezTo>
                <a:cubicBezTo>
                  <a:pt x="11453" y="24359"/>
                  <a:pt x="11381" y="24352"/>
                  <a:pt x="11315" y="24339"/>
                </a:cubicBezTo>
                <a:cubicBezTo>
                  <a:pt x="11078" y="24260"/>
                  <a:pt x="11052" y="24234"/>
                  <a:pt x="11236" y="24155"/>
                </a:cubicBezTo>
                <a:cubicBezTo>
                  <a:pt x="11657" y="23944"/>
                  <a:pt x="11631" y="23524"/>
                  <a:pt x="11210" y="23418"/>
                </a:cubicBezTo>
                <a:cubicBezTo>
                  <a:pt x="11084" y="23381"/>
                  <a:pt x="10948" y="23365"/>
                  <a:pt x="10817" y="23365"/>
                </a:cubicBezTo>
                <a:cubicBezTo>
                  <a:pt x="10483" y="23365"/>
                  <a:pt x="10184" y="23470"/>
                  <a:pt x="10184" y="23603"/>
                </a:cubicBezTo>
                <a:cubicBezTo>
                  <a:pt x="10184" y="23655"/>
                  <a:pt x="10342" y="23866"/>
                  <a:pt x="10526" y="24050"/>
                </a:cubicBezTo>
                <a:cubicBezTo>
                  <a:pt x="10815" y="24313"/>
                  <a:pt x="10842" y="24365"/>
                  <a:pt x="10605" y="24392"/>
                </a:cubicBezTo>
                <a:cubicBezTo>
                  <a:pt x="10598" y="24392"/>
                  <a:pt x="10591" y="24392"/>
                  <a:pt x="10583" y="24392"/>
                </a:cubicBezTo>
                <a:cubicBezTo>
                  <a:pt x="10222" y="24392"/>
                  <a:pt x="9847" y="23754"/>
                  <a:pt x="10079" y="23445"/>
                </a:cubicBezTo>
                <a:cubicBezTo>
                  <a:pt x="10158" y="23340"/>
                  <a:pt x="10263" y="23261"/>
                  <a:pt x="10395" y="23261"/>
                </a:cubicBezTo>
                <a:cubicBezTo>
                  <a:pt x="10500" y="23261"/>
                  <a:pt x="10631" y="23155"/>
                  <a:pt x="10710" y="23024"/>
                </a:cubicBezTo>
                <a:cubicBezTo>
                  <a:pt x="10815" y="22840"/>
                  <a:pt x="10789" y="22787"/>
                  <a:pt x="10579" y="22761"/>
                </a:cubicBezTo>
                <a:cubicBezTo>
                  <a:pt x="10543" y="22756"/>
                  <a:pt x="10511" y="22754"/>
                  <a:pt x="10484" y="22754"/>
                </a:cubicBezTo>
                <a:cubicBezTo>
                  <a:pt x="10353" y="22754"/>
                  <a:pt x="10325" y="22805"/>
                  <a:pt x="10368" y="22892"/>
                </a:cubicBezTo>
                <a:cubicBezTo>
                  <a:pt x="10395" y="22998"/>
                  <a:pt x="10289" y="23129"/>
                  <a:pt x="9895" y="23340"/>
                </a:cubicBezTo>
                <a:cubicBezTo>
                  <a:pt x="9632" y="23497"/>
                  <a:pt x="9395" y="23681"/>
                  <a:pt x="9158" y="23866"/>
                </a:cubicBezTo>
                <a:cubicBezTo>
                  <a:pt x="9082" y="23942"/>
                  <a:pt x="9032" y="23983"/>
                  <a:pt x="9014" y="23983"/>
                </a:cubicBezTo>
                <a:cubicBezTo>
                  <a:pt x="9001" y="23983"/>
                  <a:pt x="9005" y="23962"/>
                  <a:pt x="9027" y="23918"/>
                </a:cubicBezTo>
                <a:cubicBezTo>
                  <a:pt x="9083" y="23763"/>
                  <a:pt x="9019" y="23684"/>
                  <a:pt x="8907" y="23684"/>
                </a:cubicBezTo>
                <a:cubicBezTo>
                  <a:pt x="8809" y="23684"/>
                  <a:pt x="8676" y="23743"/>
                  <a:pt x="8554" y="23866"/>
                </a:cubicBezTo>
                <a:lnTo>
                  <a:pt x="8554" y="23892"/>
                </a:lnTo>
                <a:cubicBezTo>
                  <a:pt x="8422" y="23997"/>
                  <a:pt x="8369" y="24102"/>
                  <a:pt x="8475" y="24129"/>
                </a:cubicBezTo>
                <a:cubicBezTo>
                  <a:pt x="8554" y="24129"/>
                  <a:pt x="8580" y="24234"/>
                  <a:pt x="8501" y="24365"/>
                </a:cubicBezTo>
                <a:cubicBezTo>
                  <a:pt x="8473" y="24431"/>
                  <a:pt x="8444" y="24467"/>
                  <a:pt x="8405" y="24467"/>
                </a:cubicBezTo>
                <a:cubicBezTo>
                  <a:pt x="8335" y="24467"/>
                  <a:pt x="8230" y="24355"/>
                  <a:pt x="8028" y="24102"/>
                </a:cubicBezTo>
                <a:cubicBezTo>
                  <a:pt x="7832" y="23834"/>
                  <a:pt x="7615" y="23679"/>
                  <a:pt x="7500" y="23679"/>
                </a:cubicBezTo>
                <a:cubicBezTo>
                  <a:pt x="7491" y="23679"/>
                  <a:pt x="7483" y="23680"/>
                  <a:pt x="7475" y="23681"/>
                </a:cubicBezTo>
                <a:cubicBezTo>
                  <a:pt x="7436" y="23695"/>
                  <a:pt x="7396" y="23701"/>
                  <a:pt x="7357" y="23701"/>
                </a:cubicBezTo>
                <a:cubicBezTo>
                  <a:pt x="7317" y="23701"/>
                  <a:pt x="7278" y="23695"/>
                  <a:pt x="7239" y="23681"/>
                </a:cubicBezTo>
                <a:cubicBezTo>
                  <a:pt x="7212" y="23655"/>
                  <a:pt x="7239" y="23603"/>
                  <a:pt x="7344" y="23576"/>
                </a:cubicBezTo>
                <a:cubicBezTo>
                  <a:pt x="7449" y="23550"/>
                  <a:pt x="7475" y="23445"/>
                  <a:pt x="7449" y="23366"/>
                </a:cubicBezTo>
                <a:cubicBezTo>
                  <a:pt x="7405" y="23256"/>
                  <a:pt x="7434" y="23201"/>
                  <a:pt x="7552" y="23201"/>
                </a:cubicBezTo>
                <a:cubicBezTo>
                  <a:pt x="7575" y="23201"/>
                  <a:pt x="7602" y="23204"/>
                  <a:pt x="7633" y="23208"/>
                </a:cubicBezTo>
                <a:cubicBezTo>
                  <a:pt x="7870" y="23182"/>
                  <a:pt x="8106" y="23050"/>
                  <a:pt x="8291" y="22892"/>
                </a:cubicBezTo>
                <a:cubicBezTo>
                  <a:pt x="8478" y="22718"/>
                  <a:pt x="8584" y="22633"/>
                  <a:pt x="8677" y="22633"/>
                </a:cubicBezTo>
                <a:cubicBezTo>
                  <a:pt x="8767" y="22633"/>
                  <a:pt x="8846" y="22711"/>
                  <a:pt x="8974" y="22866"/>
                </a:cubicBezTo>
                <a:cubicBezTo>
                  <a:pt x="9140" y="23031"/>
                  <a:pt x="9284" y="23133"/>
                  <a:pt x="9350" y="23133"/>
                </a:cubicBezTo>
                <a:cubicBezTo>
                  <a:pt x="9357" y="23133"/>
                  <a:pt x="9364" y="23132"/>
                  <a:pt x="9369" y="23129"/>
                </a:cubicBezTo>
                <a:lnTo>
                  <a:pt x="9685" y="22919"/>
                </a:lnTo>
                <a:cubicBezTo>
                  <a:pt x="9816" y="22814"/>
                  <a:pt x="9895" y="22708"/>
                  <a:pt x="9842" y="22656"/>
                </a:cubicBezTo>
                <a:cubicBezTo>
                  <a:pt x="9790" y="22603"/>
                  <a:pt x="9842" y="22524"/>
                  <a:pt x="9948" y="22445"/>
                </a:cubicBezTo>
                <a:cubicBezTo>
                  <a:pt x="10079" y="22419"/>
                  <a:pt x="10158" y="22288"/>
                  <a:pt x="10158" y="22182"/>
                </a:cubicBezTo>
                <a:cubicBezTo>
                  <a:pt x="10136" y="22073"/>
                  <a:pt x="10169" y="22018"/>
                  <a:pt x="10287" y="22018"/>
                </a:cubicBezTo>
                <a:cubicBezTo>
                  <a:pt x="10311" y="22018"/>
                  <a:pt x="10338" y="22020"/>
                  <a:pt x="10368" y="22025"/>
                </a:cubicBezTo>
                <a:cubicBezTo>
                  <a:pt x="10404" y="22030"/>
                  <a:pt x="10433" y="22034"/>
                  <a:pt x="10454" y="22034"/>
                </a:cubicBezTo>
                <a:cubicBezTo>
                  <a:pt x="10530" y="22034"/>
                  <a:pt x="10523" y="21995"/>
                  <a:pt x="10421" y="21893"/>
                </a:cubicBezTo>
                <a:cubicBezTo>
                  <a:pt x="10350" y="21834"/>
                  <a:pt x="10295" y="21807"/>
                  <a:pt x="10248" y="21807"/>
                </a:cubicBezTo>
                <a:cubicBezTo>
                  <a:pt x="10192" y="21807"/>
                  <a:pt x="10149" y="21847"/>
                  <a:pt x="10105" y="21919"/>
                </a:cubicBezTo>
                <a:cubicBezTo>
                  <a:pt x="10042" y="22057"/>
                  <a:pt x="9957" y="22118"/>
                  <a:pt x="9881" y="22118"/>
                </a:cubicBezTo>
                <a:cubicBezTo>
                  <a:pt x="9766" y="22118"/>
                  <a:pt x="9669" y="21982"/>
                  <a:pt x="9685" y="21762"/>
                </a:cubicBezTo>
                <a:cubicBezTo>
                  <a:pt x="9706" y="21525"/>
                  <a:pt x="9692" y="21464"/>
                  <a:pt x="9529" y="21464"/>
                </a:cubicBezTo>
                <a:cubicBezTo>
                  <a:pt x="9492" y="21464"/>
                  <a:pt x="9448" y="21467"/>
                  <a:pt x="9395" y="21472"/>
                </a:cubicBezTo>
                <a:cubicBezTo>
                  <a:pt x="9053" y="21472"/>
                  <a:pt x="8738" y="21262"/>
                  <a:pt x="8922" y="21104"/>
                </a:cubicBezTo>
                <a:cubicBezTo>
                  <a:pt x="8945" y="21080"/>
                  <a:pt x="8996" y="21067"/>
                  <a:pt x="9058" y="21067"/>
                </a:cubicBezTo>
                <a:cubicBezTo>
                  <a:pt x="9135" y="21067"/>
                  <a:pt x="9229" y="21087"/>
                  <a:pt x="9316" y="21130"/>
                </a:cubicBezTo>
                <a:cubicBezTo>
                  <a:pt x="9516" y="21238"/>
                  <a:pt x="9805" y="21291"/>
                  <a:pt x="10042" y="21291"/>
                </a:cubicBezTo>
                <a:cubicBezTo>
                  <a:pt x="10212" y="21291"/>
                  <a:pt x="10355" y="21264"/>
                  <a:pt x="10421" y="21209"/>
                </a:cubicBezTo>
                <a:cubicBezTo>
                  <a:pt x="10447" y="21157"/>
                  <a:pt x="10342" y="20999"/>
                  <a:pt x="10158" y="20867"/>
                </a:cubicBezTo>
                <a:cubicBezTo>
                  <a:pt x="9869" y="20683"/>
                  <a:pt x="9842" y="20578"/>
                  <a:pt x="10026" y="20499"/>
                </a:cubicBezTo>
                <a:cubicBezTo>
                  <a:pt x="10184" y="20420"/>
                  <a:pt x="10211" y="20368"/>
                  <a:pt x="10158" y="20341"/>
                </a:cubicBezTo>
                <a:cubicBezTo>
                  <a:pt x="10105" y="20289"/>
                  <a:pt x="10211" y="20157"/>
                  <a:pt x="10342" y="20026"/>
                </a:cubicBezTo>
                <a:cubicBezTo>
                  <a:pt x="10500" y="19894"/>
                  <a:pt x="10552" y="19736"/>
                  <a:pt x="10447" y="19631"/>
                </a:cubicBezTo>
                <a:cubicBezTo>
                  <a:pt x="10316" y="19526"/>
                  <a:pt x="10342" y="19447"/>
                  <a:pt x="10710" y="19237"/>
                </a:cubicBezTo>
                <a:cubicBezTo>
                  <a:pt x="11161" y="18989"/>
                  <a:pt x="11380" y="18799"/>
                  <a:pt x="11268" y="18799"/>
                </a:cubicBezTo>
                <a:cubicBezTo>
                  <a:pt x="11249" y="18799"/>
                  <a:pt x="11221" y="18805"/>
                  <a:pt x="11184" y="18816"/>
                </a:cubicBezTo>
                <a:cubicBezTo>
                  <a:pt x="11026" y="18816"/>
                  <a:pt x="10868" y="18790"/>
                  <a:pt x="10710" y="18737"/>
                </a:cubicBezTo>
                <a:cubicBezTo>
                  <a:pt x="10447" y="18632"/>
                  <a:pt x="10447" y="18632"/>
                  <a:pt x="10868" y="18579"/>
                </a:cubicBezTo>
                <a:cubicBezTo>
                  <a:pt x="11078" y="18579"/>
                  <a:pt x="11315" y="18500"/>
                  <a:pt x="11499" y="18395"/>
                </a:cubicBezTo>
                <a:cubicBezTo>
                  <a:pt x="11633" y="18284"/>
                  <a:pt x="11762" y="18229"/>
                  <a:pt x="11873" y="18229"/>
                </a:cubicBezTo>
                <a:close/>
                <a:moveTo>
                  <a:pt x="17855" y="24225"/>
                </a:moveTo>
                <a:cubicBezTo>
                  <a:pt x="17884" y="24225"/>
                  <a:pt x="17922" y="24228"/>
                  <a:pt x="17969" y="24234"/>
                </a:cubicBezTo>
                <a:cubicBezTo>
                  <a:pt x="18311" y="24286"/>
                  <a:pt x="18442" y="24418"/>
                  <a:pt x="18232" y="24470"/>
                </a:cubicBezTo>
                <a:cubicBezTo>
                  <a:pt x="18209" y="24475"/>
                  <a:pt x="18185" y="24477"/>
                  <a:pt x="18162" y="24477"/>
                </a:cubicBezTo>
                <a:cubicBezTo>
                  <a:pt x="18056" y="24477"/>
                  <a:pt x="17955" y="24430"/>
                  <a:pt x="17890" y="24365"/>
                </a:cubicBezTo>
                <a:cubicBezTo>
                  <a:pt x="17768" y="24263"/>
                  <a:pt x="17756" y="24225"/>
                  <a:pt x="17855" y="24225"/>
                </a:cubicBezTo>
                <a:close/>
                <a:moveTo>
                  <a:pt x="20359" y="24227"/>
                </a:moveTo>
                <a:cubicBezTo>
                  <a:pt x="20421" y="24227"/>
                  <a:pt x="20481" y="24247"/>
                  <a:pt x="20520" y="24286"/>
                </a:cubicBezTo>
                <a:cubicBezTo>
                  <a:pt x="20714" y="24480"/>
                  <a:pt x="20643" y="24656"/>
                  <a:pt x="20453" y="24656"/>
                </a:cubicBezTo>
                <a:cubicBezTo>
                  <a:pt x="20411" y="24656"/>
                  <a:pt x="20362" y="24647"/>
                  <a:pt x="20310" y="24628"/>
                </a:cubicBezTo>
                <a:cubicBezTo>
                  <a:pt x="20020" y="24523"/>
                  <a:pt x="19994" y="24470"/>
                  <a:pt x="20178" y="24286"/>
                </a:cubicBezTo>
                <a:cubicBezTo>
                  <a:pt x="20231" y="24247"/>
                  <a:pt x="20297" y="24227"/>
                  <a:pt x="20359" y="24227"/>
                </a:cubicBezTo>
                <a:close/>
                <a:moveTo>
                  <a:pt x="23849" y="24075"/>
                </a:moveTo>
                <a:cubicBezTo>
                  <a:pt x="23880" y="24075"/>
                  <a:pt x="23911" y="24084"/>
                  <a:pt x="23939" y="24102"/>
                </a:cubicBezTo>
                <a:cubicBezTo>
                  <a:pt x="23992" y="24155"/>
                  <a:pt x="23887" y="24339"/>
                  <a:pt x="23702" y="24497"/>
                </a:cubicBezTo>
                <a:lnTo>
                  <a:pt x="23729" y="24497"/>
                </a:lnTo>
                <a:cubicBezTo>
                  <a:pt x="23586" y="24625"/>
                  <a:pt x="23513" y="24692"/>
                  <a:pt x="23484" y="24692"/>
                </a:cubicBezTo>
                <a:cubicBezTo>
                  <a:pt x="23460" y="24692"/>
                  <a:pt x="23468" y="24645"/>
                  <a:pt x="23492" y="24549"/>
                </a:cubicBezTo>
                <a:cubicBezTo>
                  <a:pt x="23518" y="24392"/>
                  <a:pt x="23597" y="24260"/>
                  <a:pt x="23702" y="24155"/>
                </a:cubicBezTo>
                <a:cubicBezTo>
                  <a:pt x="23736" y="24104"/>
                  <a:pt x="23792" y="24075"/>
                  <a:pt x="23849" y="24075"/>
                </a:cubicBezTo>
                <a:close/>
                <a:moveTo>
                  <a:pt x="12251" y="24490"/>
                </a:moveTo>
                <a:cubicBezTo>
                  <a:pt x="12298" y="24490"/>
                  <a:pt x="12345" y="24492"/>
                  <a:pt x="12393" y="24497"/>
                </a:cubicBezTo>
                <a:cubicBezTo>
                  <a:pt x="12472" y="24602"/>
                  <a:pt x="12209" y="24786"/>
                  <a:pt x="11894" y="24812"/>
                </a:cubicBezTo>
                <a:lnTo>
                  <a:pt x="11920" y="24839"/>
                </a:lnTo>
                <a:cubicBezTo>
                  <a:pt x="11887" y="24841"/>
                  <a:pt x="11855" y="24843"/>
                  <a:pt x="11825" y="24843"/>
                </a:cubicBezTo>
                <a:cubicBezTo>
                  <a:pt x="11569" y="24843"/>
                  <a:pt x="11437" y="24749"/>
                  <a:pt x="11578" y="24655"/>
                </a:cubicBezTo>
                <a:cubicBezTo>
                  <a:pt x="11797" y="24545"/>
                  <a:pt x="12016" y="24490"/>
                  <a:pt x="12251" y="24490"/>
                </a:cubicBezTo>
                <a:close/>
                <a:moveTo>
                  <a:pt x="21704" y="24280"/>
                </a:moveTo>
                <a:cubicBezTo>
                  <a:pt x="21721" y="24280"/>
                  <a:pt x="21738" y="24282"/>
                  <a:pt x="21756" y="24286"/>
                </a:cubicBezTo>
                <a:cubicBezTo>
                  <a:pt x="21835" y="24286"/>
                  <a:pt x="21861" y="24365"/>
                  <a:pt x="21809" y="24418"/>
                </a:cubicBezTo>
                <a:cubicBezTo>
                  <a:pt x="21730" y="24470"/>
                  <a:pt x="21783" y="24576"/>
                  <a:pt x="21888" y="24602"/>
                </a:cubicBezTo>
                <a:cubicBezTo>
                  <a:pt x="22019" y="24655"/>
                  <a:pt x="22046" y="24733"/>
                  <a:pt x="21967" y="24812"/>
                </a:cubicBezTo>
                <a:lnTo>
                  <a:pt x="21993" y="24812"/>
                </a:lnTo>
                <a:cubicBezTo>
                  <a:pt x="21965" y="24840"/>
                  <a:pt x="21930" y="24853"/>
                  <a:pt x="21892" y="24853"/>
                </a:cubicBezTo>
                <a:cubicBezTo>
                  <a:pt x="21717" y="24853"/>
                  <a:pt x="21476" y="24591"/>
                  <a:pt x="21520" y="24418"/>
                </a:cubicBezTo>
                <a:cubicBezTo>
                  <a:pt x="21563" y="24331"/>
                  <a:pt x="21625" y="24280"/>
                  <a:pt x="21704" y="24280"/>
                </a:cubicBezTo>
                <a:close/>
                <a:moveTo>
                  <a:pt x="15930" y="24452"/>
                </a:moveTo>
                <a:cubicBezTo>
                  <a:pt x="15956" y="24452"/>
                  <a:pt x="15986" y="24458"/>
                  <a:pt x="16023" y="24470"/>
                </a:cubicBezTo>
                <a:cubicBezTo>
                  <a:pt x="16128" y="24523"/>
                  <a:pt x="16207" y="24655"/>
                  <a:pt x="16181" y="24760"/>
                </a:cubicBezTo>
                <a:cubicBezTo>
                  <a:pt x="16181" y="24873"/>
                  <a:pt x="16191" y="24926"/>
                  <a:pt x="16223" y="24926"/>
                </a:cubicBezTo>
                <a:cubicBezTo>
                  <a:pt x="16243" y="24926"/>
                  <a:pt x="16272" y="24905"/>
                  <a:pt x="16312" y="24865"/>
                </a:cubicBezTo>
                <a:cubicBezTo>
                  <a:pt x="16444" y="24760"/>
                  <a:pt x="16601" y="24707"/>
                  <a:pt x="16786" y="24707"/>
                </a:cubicBezTo>
                <a:cubicBezTo>
                  <a:pt x="16848" y="24701"/>
                  <a:pt x="16898" y="24698"/>
                  <a:pt x="16936" y="24698"/>
                </a:cubicBezTo>
                <a:cubicBezTo>
                  <a:pt x="17076" y="24698"/>
                  <a:pt x="17061" y="24741"/>
                  <a:pt x="16917" y="24865"/>
                </a:cubicBezTo>
                <a:cubicBezTo>
                  <a:pt x="16757" y="24956"/>
                  <a:pt x="16577" y="25028"/>
                  <a:pt x="16378" y="25028"/>
                </a:cubicBezTo>
                <a:cubicBezTo>
                  <a:pt x="16348" y="25028"/>
                  <a:pt x="16317" y="25026"/>
                  <a:pt x="16286" y="25023"/>
                </a:cubicBezTo>
                <a:cubicBezTo>
                  <a:pt x="15786" y="25023"/>
                  <a:pt x="15786" y="25023"/>
                  <a:pt x="15812" y="24707"/>
                </a:cubicBezTo>
                <a:cubicBezTo>
                  <a:pt x="15812" y="24525"/>
                  <a:pt x="15844" y="24452"/>
                  <a:pt x="15930" y="24452"/>
                </a:cubicBezTo>
                <a:close/>
                <a:moveTo>
                  <a:pt x="14866" y="25286"/>
                </a:moveTo>
                <a:cubicBezTo>
                  <a:pt x="14869" y="25286"/>
                  <a:pt x="14873" y="25286"/>
                  <a:pt x="14876" y="25287"/>
                </a:cubicBezTo>
                <a:lnTo>
                  <a:pt x="14876" y="25287"/>
                </a:lnTo>
                <a:lnTo>
                  <a:pt x="14892" y="25286"/>
                </a:lnTo>
                <a:close/>
                <a:moveTo>
                  <a:pt x="12399" y="25048"/>
                </a:moveTo>
                <a:cubicBezTo>
                  <a:pt x="12465" y="25048"/>
                  <a:pt x="12527" y="25077"/>
                  <a:pt x="12578" y="25128"/>
                </a:cubicBezTo>
                <a:cubicBezTo>
                  <a:pt x="12656" y="25207"/>
                  <a:pt x="12630" y="25286"/>
                  <a:pt x="12551" y="25312"/>
                </a:cubicBezTo>
                <a:cubicBezTo>
                  <a:pt x="12511" y="25332"/>
                  <a:pt x="12475" y="25341"/>
                  <a:pt x="12441" y="25341"/>
                </a:cubicBezTo>
                <a:cubicBezTo>
                  <a:pt x="12386" y="25341"/>
                  <a:pt x="12337" y="25318"/>
                  <a:pt x="12288" y="25286"/>
                </a:cubicBezTo>
                <a:cubicBezTo>
                  <a:pt x="12236" y="25233"/>
                  <a:pt x="12236" y="25128"/>
                  <a:pt x="12288" y="25075"/>
                </a:cubicBezTo>
                <a:cubicBezTo>
                  <a:pt x="12325" y="25057"/>
                  <a:pt x="12363" y="25048"/>
                  <a:pt x="12399" y="25048"/>
                </a:cubicBezTo>
                <a:close/>
                <a:moveTo>
                  <a:pt x="14638" y="23145"/>
                </a:moveTo>
                <a:cubicBezTo>
                  <a:pt x="14738" y="23145"/>
                  <a:pt x="15631" y="24139"/>
                  <a:pt x="15681" y="24313"/>
                </a:cubicBezTo>
                <a:cubicBezTo>
                  <a:pt x="15655" y="24523"/>
                  <a:pt x="15602" y="24707"/>
                  <a:pt x="15497" y="24865"/>
                </a:cubicBezTo>
                <a:cubicBezTo>
                  <a:pt x="15423" y="25111"/>
                  <a:pt x="15188" y="25288"/>
                  <a:pt x="14921" y="25288"/>
                </a:cubicBezTo>
                <a:cubicBezTo>
                  <a:pt x="14906" y="25288"/>
                  <a:pt x="14891" y="25288"/>
                  <a:pt x="14876" y="25287"/>
                </a:cubicBezTo>
                <a:lnTo>
                  <a:pt x="14876" y="25287"/>
                </a:lnTo>
                <a:lnTo>
                  <a:pt x="14419" y="25312"/>
                </a:lnTo>
                <a:lnTo>
                  <a:pt x="14760" y="25549"/>
                </a:lnTo>
                <a:cubicBezTo>
                  <a:pt x="15023" y="25707"/>
                  <a:pt x="15050" y="25759"/>
                  <a:pt x="14787" y="25785"/>
                </a:cubicBezTo>
                <a:cubicBezTo>
                  <a:pt x="14629" y="25812"/>
                  <a:pt x="14497" y="25917"/>
                  <a:pt x="14471" y="25996"/>
                </a:cubicBezTo>
                <a:cubicBezTo>
                  <a:pt x="14461" y="26036"/>
                  <a:pt x="14451" y="26053"/>
                  <a:pt x="14441" y="26053"/>
                </a:cubicBezTo>
                <a:cubicBezTo>
                  <a:pt x="14425" y="26053"/>
                  <a:pt x="14408" y="26008"/>
                  <a:pt x="14392" y="25943"/>
                </a:cubicBezTo>
                <a:cubicBezTo>
                  <a:pt x="14345" y="25825"/>
                  <a:pt x="14235" y="25729"/>
                  <a:pt x="14099" y="25729"/>
                </a:cubicBezTo>
                <a:cubicBezTo>
                  <a:pt x="14083" y="25729"/>
                  <a:pt x="14067" y="25730"/>
                  <a:pt x="14050" y="25733"/>
                </a:cubicBezTo>
                <a:cubicBezTo>
                  <a:pt x="13840" y="25733"/>
                  <a:pt x="13787" y="25680"/>
                  <a:pt x="13945" y="25654"/>
                </a:cubicBezTo>
                <a:cubicBezTo>
                  <a:pt x="14103" y="25601"/>
                  <a:pt x="14129" y="25549"/>
                  <a:pt x="14077" y="25496"/>
                </a:cubicBezTo>
                <a:cubicBezTo>
                  <a:pt x="14024" y="25444"/>
                  <a:pt x="14129" y="25259"/>
                  <a:pt x="14340" y="25049"/>
                </a:cubicBezTo>
                <a:cubicBezTo>
                  <a:pt x="14984" y="24405"/>
                  <a:pt x="15286" y="24082"/>
                  <a:pt x="15210" y="24082"/>
                </a:cubicBezTo>
                <a:cubicBezTo>
                  <a:pt x="15200" y="24082"/>
                  <a:pt x="15181" y="24089"/>
                  <a:pt x="15155" y="24102"/>
                </a:cubicBezTo>
                <a:cubicBezTo>
                  <a:pt x="15098" y="24127"/>
                  <a:pt x="15059" y="24138"/>
                  <a:pt x="15031" y="24138"/>
                </a:cubicBezTo>
                <a:cubicBezTo>
                  <a:pt x="14971" y="24138"/>
                  <a:pt x="14971" y="24080"/>
                  <a:pt x="14971" y="23971"/>
                </a:cubicBezTo>
                <a:cubicBezTo>
                  <a:pt x="14971" y="23907"/>
                  <a:pt x="14958" y="23873"/>
                  <a:pt x="14927" y="23873"/>
                </a:cubicBezTo>
                <a:cubicBezTo>
                  <a:pt x="14881" y="23873"/>
                  <a:pt x="14796" y="23946"/>
                  <a:pt x="14655" y="24102"/>
                </a:cubicBezTo>
                <a:cubicBezTo>
                  <a:pt x="14497" y="24313"/>
                  <a:pt x="14445" y="24470"/>
                  <a:pt x="14524" y="24497"/>
                </a:cubicBezTo>
                <a:cubicBezTo>
                  <a:pt x="14791" y="24545"/>
                  <a:pt x="14340" y="24684"/>
                  <a:pt x="13979" y="24684"/>
                </a:cubicBezTo>
                <a:cubicBezTo>
                  <a:pt x="13950" y="24684"/>
                  <a:pt x="13920" y="24683"/>
                  <a:pt x="13893" y="24681"/>
                </a:cubicBezTo>
                <a:cubicBezTo>
                  <a:pt x="13805" y="24667"/>
                  <a:pt x="13741" y="24659"/>
                  <a:pt x="13695" y="24659"/>
                </a:cubicBezTo>
                <a:cubicBezTo>
                  <a:pt x="13562" y="24659"/>
                  <a:pt x="13577" y="24729"/>
                  <a:pt x="13577" y="24944"/>
                </a:cubicBezTo>
                <a:cubicBezTo>
                  <a:pt x="13603" y="25102"/>
                  <a:pt x="13524" y="25233"/>
                  <a:pt x="13445" y="25259"/>
                </a:cubicBezTo>
                <a:cubicBezTo>
                  <a:pt x="13367" y="25259"/>
                  <a:pt x="13288" y="25128"/>
                  <a:pt x="13288" y="24970"/>
                </a:cubicBezTo>
                <a:cubicBezTo>
                  <a:pt x="13288" y="24841"/>
                  <a:pt x="13272" y="24775"/>
                  <a:pt x="13228" y="24775"/>
                </a:cubicBezTo>
                <a:cubicBezTo>
                  <a:pt x="13191" y="24775"/>
                  <a:pt x="13135" y="24822"/>
                  <a:pt x="13051" y="24918"/>
                </a:cubicBezTo>
                <a:cubicBezTo>
                  <a:pt x="12950" y="25006"/>
                  <a:pt x="12873" y="25046"/>
                  <a:pt x="12803" y="25046"/>
                </a:cubicBezTo>
                <a:cubicBezTo>
                  <a:pt x="12727" y="25046"/>
                  <a:pt x="12659" y="24999"/>
                  <a:pt x="12578" y="24918"/>
                </a:cubicBezTo>
                <a:cubicBezTo>
                  <a:pt x="12411" y="24772"/>
                  <a:pt x="12376" y="24725"/>
                  <a:pt x="12553" y="24725"/>
                </a:cubicBezTo>
                <a:cubicBezTo>
                  <a:pt x="12599" y="24725"/>
                  <a:pt x="12659" y="24728"/>
                  <a:pt x="12735" y="24733"/>
                </a:cubicBezTo>
                <a:cubicBezTo>
                  <a:pt x="12817" y="24740"/>
                  <a:pt x="12880" y="24745"/>
                  <a:pt x="12924" y="24745"/>
                </a:cubicBezTo>
                <a:cubicBezTo>
                  <a:pt x="13062" y="24745"/>
                  <a:pt x="13014" y="24697"/>
                  <a:pt x="12814" y="24497"/>
                </a:cubicBezTo>
                <a:cubicBezTo>
                  <a:pt x="12656" y="24365"/>
                  <a:pt x="12604" y="24181"/>
                  <a:pt x="12656" y="24129"/>
                </a:cubicBezTo>
                <a:cubicBezTo>
                  <a:pt x="12677" y="24115"/>
                  <a:pt x="12699" y="24108"/>
                  <a:pt x="12722" y="24108"/>
                </a:cubicBezTo>
                <a:cubicBezTo>
                  <a:pt x="12788" y="24108"/>
                  <a:pt x="12861" y="24162"/>
                  <a:pt x="12919" y="24260"/>
                </a:cubicBezTo>
                <a:cubicBezTo>
                  <a:pt x="12951" y="24344"/>
                  <a:pt x="12987" y="24390"/>
                  <a:pt x="13050" y="24390"/>
                </a:cubicBezTo>
                <a:cubicBezTo>
                  <a:pt x="13146" y="24390"/>
                  <a:pt x="13303" y="24286"/>
                  <a:pt x="13603" y="24050"/>
                </a:cubicBezTo>
                <a:cubicBezTo>
                  <a:pt x="13919" y="23787"/>
                  <a:pt x="14156" y="23524"/>
                  <a:pt x="14129" y="23445"/>
                </a:cubicBezTo>
                <a:cubicBezTo>
                  <a:pt x="14129" y="23366"/>
                  <a:pt x="14234" y="23287"/>
                  <a:pt x="14366" y="23261"/>
                </a:cubicBezTo>
                <a:cubicBezTo>
                  <a:pt x="14497" y="23261"/>
                  <a:pt x="14603" y="23208"/>
                  <a:pt x="14629" y="23155"/>
                </a:cubicBezTo>
                <a:cubicBezTo>
                  <a:pt x="14629" y="23148"/>
                  <a:pt x="14632" y="23145"/>
                  <a:pt x="14638" y="23145"/>
                </a:cubicBezTo>
                <a:close/>
                <a:moveTo>
                  <a:pt x="12446" y="25956"/>
                </a:moveTo>
                <a:cubicBezTo>
                  <a:pt x="12485" y="25956"/>
                  <a:pt x="12525" y="25970"/>
                  <a:pt x="12551" y="25996"/>
                </a:cubicBezTo>
                <a:cubicBezTo>
                  <a:pt x="12604" y="26048"/>
                  <a:pt x="12578" y="26127"/>
                  <a:pt x="12472" y="26154"/>
                </a:cubicBezTo>
                <a:cubicBezTo>
                  <a:pt x="12433" y="26167"/>
                  <a:pt x="12387" y="26173"/>
                  <a:pt x="12347" y="26173"/>
                </a:cubicBezTo>
                <a:cubicBezTo>
                  <a:pt x="12308" y="26173"/>
                  <a:pt x="12275" y="26167"/>
                  <a:pt x="12262" y="26154"/>
                </a:cubicBezTo>
                <a:cubicBezTo>
                  <a:pt x="12236" y="26127"/>
                  <a:pt x="12262" y="26048"/>
                  <a:pt x="12341" y="25996"/>
                </a:cubicBezTo>
                <a:cubicBezTo>
                  <a:pt x="12367" y="25970"/>
                  <a:pt x="12407" y="25956"/>
                  <a:pt x="12446" y="25956"/>
                </a:cubicBezTo>
                <a:close/>
                <a:moveTo>
                  <a:pt x="16113" y="26265"/>
                </a:moveTo>
                <a:cubicBezTo>
                  <a:pt x="16157" y="26265"/>
                  <a:pt x="16147" y="26319"/>
                  <a:pt x="16049" y="26417"/>
                </a:cubicBezTo>
                <a:cubicBezTo>
                  <a:pt x="15977" y="26506"/>
                  <a:pt x="15918" y="26547"/>
                  <a:pt x="15887" y="26547"/>
                </a:cubicBezTo>
                <a:cubicBezTo>
                  <a:pt x="15873" y="26547"/>
                  <a:pt x="15865" y="26538"/>
                  <a:pt x="15865" y="26522"/>
                </a:cubicBezTo>
                <a:lnTo>
                  <a:pt x="15839" y="26496"/>
                </a:lnTo>
                <a:cubicBezTo>
                  <a:pt x="15839" y="26443"/>
                  <a:pt x="15944" y="26338"/>
                  <a:pt x="16049" y="26285"/>
                </a:cubicBezTo>
                <a:cubicBezTo>
                  <a:pt x="16076" y="26272"/>
                  <a:pt x="16098" y="26265"/>
                  <a:pt x="16113" y="26265"/>
                </a:cubicBezTo>
                <a:close/>
                <a:moveTo>
                  <a:pt x="9222" y="25635"/>
                </a:moveTo>
                <a:cubicBezTo>
                  <a:pt x="9259" y="25635"/>
                  <a:pt x="9299" y="25641"/>
                  <a:pt x="9343" y="25654"/>
                </a:cubicBezTo>
                <a:cubicBezTo>
                  <a:pt x="9579" y="25759"/>
                  <a:pt x="9606" y="25943"/>
                  <a:pt x="9448" y="26469"/>
                </a:cubicBezTo>
                <a:cubicBezTo>
                  <a:pt x="9365" y="26801"/>
                  <a:pt x="9134" y="27052"/>
                  <a:pt x="8963" y="27052"/>
                </a:cubicBezTo>
                <a:cubicBezTo>
                  <a:pt x="8917" y="27052"/>
                  <a:pt x="8876" y="27034"/>
                  <a:pt x="8843" y="26995"/>
                </a:cubicBezTo>
                <a:cubicBezTo>
                  <a:pt x="8790" y="26943"/>
                  <a:pt x="8817" y="26890"/>
                  <a:pt x="8922" y="26837"/>
                </a:cubicBezTo>
                <a:lnTo>
                  <a:pt x="8922" y="26864"/>
                </a:lnTo>
                <a:cubicBezTo>
                  <a:pt x="9001" y="26837"/>
                  <a:pt x="9053" y="26759"/>
                  <a:pt x="9001" y="26706"/>
                </a:cubicBezTo>
                <a:cubicBezTo>
                  <a:pt x="8922" y="26653"/>
                  <a:pt x="8974" y="26496"/>
                  <a:pt x="9053" y="26338"/>
                </a:cubicBezTo>
                <a:cubicBezTo>
                  <a:pt x="9158" y="26233"/>
                  <a:pt x="9158" y="26048"/>
                  <a:pt x="9080" y="25917"/>
                </a:cubicBezTo>
                <a:cubicBezTo>
                  <a:pt x="8948" y="25785"/>
                  <a:pt x="9036" y="25635"/>
                  <a:pt x="9222" y="25635"/>
                </a:cubicBezTo>
                <a:close/>
                <a:moveTo>
                  <a:pt x="8333" y="26961"/>
                </a:moveTo>
                <a:cubicBezTo>
                  <a:pt x="8431" y="26961"/>
                  <a:pt x="8472" y="27089"/>
                  <a:pt x="8369" y="27232"/>
                </a:cubicBezTo>
                <a:cubicBezTo>
                  <a:pt x="8343" y="27285"/>
                  <a:pt x="8310" y="27311"/>
                  <a:pt x="8281" y="27311"/>
                </a:cubicBezTo>
                <a:cubicBezTo>
                  <a:pt x="8251" y="27311"/>
                  <a:pt x="8225" y="27285"/>
                  <a:pt x="8212" y="27232"/>
                </a:cubicBezTo>
                <a:cubicBezTo>
                  <a:pt x="8159" y="27153"/>
                  <a:pt x="8185" y="27074"/>
                  <a:pt x="8238" y="26995"/>
                </a:cubicBezTo>
                <a:cubicBezTo>
                  <a:pt x="8273" y="26972"/>
                  <a:pt x="8306" y="26961"/>
                  <a:pt x="8333" y="26961"/>
                </a:cubicBezTo>
                <a:close/>
                <a:moveTo>
                  <a:pt x="13214" y="26881"/>
                </a:moveTo>
                <a:cubicBezTo>
                  <a:pt x="13234" y="26881"/>
                  <a:pt x="13273" y="26913"/>
                  <a:pt x="13340" y="26969"/>
                </a:cubicBezTo>
                <a:lnTo>
                  <a:pt x="13340" y="26995"/>
                </a:lnTo>
                <a:cubicBezTo>
                  <a:pt x="13419" y="27074"/>
                  <a:pt x="13472" y="27206"/>
                  <a:pt x="13445" y="27311"/>
                </a:cubicBezTo>
                <a:cubicBezTo>
                  <a:pt x="13419" y="27381"/>
                  <a:pt x="13390" y="27413"/>
                  <a:pt x="13361" y="27413"/>
                </a:cubicBezTo>
                <a:cubicBezTo>
                  <a:pt x="13302" y="27413"/>
                  <a:pt x="13244" y="27285"/>
                  <a:pt x="13209" y="27074"/>
                </a:cubicBezTo>
                <a:cubicBezTo>
                  <a:pt x="13194" y="26938"/>
                  <a:pt x="13187" y="26881"/>
                  <a:pt x="13214" y="26881"/>
                </a:cubicBezTo>
                <a:close/>
                <a:moveTo>
                  <a:pt x="18255" y="27048"/>
                </a:moveTo>
                <a:cubicBezTo>
                  <a:pt x="18320" y="27048"/>
                  <a:pt x="18407" y="27083"/>
                  <a:pt x="18495" y="27153"/>
                </a:cubicBezTo>
                <a:cubicBezTo>
                  <a:pt x="18667" y="27347"/>
                  <a:pt x="18610" y="27523"/>
                  <a:pt x="18440" y="27523"/>
                </a:cubicBezTo>
                <a:cubicBezTo>
                  <a:pt x="18402" y="27523"/>
                  <a:pt x="18359" y="27514"/>
                  <a:pt x="18311" y="27495"/>
                </a:cubicBezTo>
                <a:lnTo>
                  <a:pt x="18311" y="27469"/>
                </a:lnTo>
                <a:cubicBezTo>
                  <a:pt x="18074" y="27390"/>
                  <a:pt x="18022" y="27206"/>
                  <a:pt x="18179" y="27074"/>
                </a:cubicBezTo>
                <a:cubicBezTo>
                  <a:pt x="18197" y="27057"/>
                  <a:pt x="18223" y="27048"/>
                  <a:pt x="18255" y="27048"/>
                </a:cubicBezTo>
                <a:close/>
                <a:moveTo>
                  <a:pt x="15760" y="27574"/>
                </a:moveTo>
                <a:cubicBezTo>
                  <a:pt x="15865" y="27574"/>
                  <a:pt x="15997" y="27600"/>
                  <a:pt x="16075" y="27705"/>
                </a:cubicBezTo>
                <a:cubicBezTo>
                  <a:pt x="16198" y="27807"/>
                  <a:pt x="16209" y="27846"/>
                  <a:pt x="16110" y="27846"/>
                </a:cubicBezTo>
                <a:cubicBezTo>
                  <a:pt x="16082" y="27846"/>
                  <a:pt x="16044" y="27843"/>
                  <a:pt x="15997" y="27837"/>
                </a:cubicBezTo>
                <a:lnTo>
                  <a:pt x="15997" y="27811"/>
                </a:lnTo>
                <a:cubicBezTo>
                  <a:pt x="15655" y="27758"/>
                  <a:pt x="15523" y="27653"/>
                  <a:pt x="15760" y="27574"/>
                </a:cubicBezTo>
                <a:close/>
                <a:moveTo>
                  <a:pt x="8790" y="27492"/>
                </a:moveTo>
                <a:cubicBezTo>
                  <a:pt x="8870" y="27492"/>
                  <a:pt x="8937" y="27618"/>
                  <a:pt x="8922" y="27837"/>
                </a:cubicBezTo>
                <a:cubicBezTo>
                  <a:pt x="8906" y="28038"/>
                  <a:pt x="8900" y="28111"/>
                  <a:pt x="8865" y="28111"/>
                </a:cubicBezTo>
                <a:cubicBezTo>
                  <a:pt x="8841" y="28111"/>
                  <a:pt x="8803" y="28075"/>
                  <a:pt x="8738" y="28021"/>
                </a:cubicBezTo>
                <a:cubicBezTo>
                  <a:pt x="8632" y="27942"/>
                  <a:pt x="8606" y="27811"/>
                  <a:pt x="8632" y="27679"/>
                </a:cubicBezTo>
                <a:cubicBezTo>
                  <a:pt x="8675" y="27551"/>
                  <a:pt x="8735" y="27492"/>
                  <a:pt x="8790" y="27492"/>
                </a:cubicBezTo>
                <a:close/>
                <a:moveTo>
                  <a:pt x="9938" y="24484"/>
                </a:moveTo>
                <a:cubicBezTo>
                  <a:pt x="10000" y="24484"/>
                  <a:pt x="10066" y="24497"/>
                  <a:pt x="10132" y="24523"/>
                </a:cubicBezTo>
                <a:cubicBezTo>
                  <a:pt x="10250" y="24582"/>
                  <a:pt x="10398" y="24612"/>
                  <a:pt x="10531" y="24612"/>
                </a:cubicBezTo>
                <a:cubicBezTo>
                  <a:pt x="10575" y="24612"/>
                  <a:pt x="10618" y="24608"/>
                  <a:pt x="10658" y="24602"/>
                </a:cubicBezTo>
                <a:cubicBezTo>
                  <a:pt x="11394" y="24602"/>
                  <a:pt x="11499" y="24944"/>
                  <a:pt x="11000" y="25654"/>
                </a:cubicBezTo>
                <a:cubicBezTo>
                  <a:pt x="10842" y="25864"/>
                  <a:pt x="10815" y="26022"/>
                  <a:pt x="10921" y="26048"/>
                </a:cubicBezTo>
                <a:cubicBezTo>
                  <a:pt x="11026" y="26075"/>
                  <a:pt x="11078" y="26180"/>
                  <a:pt x="11052" y="26311"/>
                </a:cubicBezTo>
                <a:cubicBezTo>
                  <a:pt x="11009" y="26411"/>
                  <a:pt x="10997" y="26457"/>
                  <a:pt x="11021" y="26457"/>
                </a:cubicBezTo>
                <a:cubicBezTo>
                  <a:pt x="11040" y="26457"/>
                  <a:pt x="11085" y="26424"/>
                  <a:pt x="11157" y="26364"/>
                </a:cubicBezTo>
                <a:cubicBezTo>
                  <a:pt x="11234" y="26287"/>
                  <a:pt x="11325" y="26238"/>
                  <a:pt x="11420" y="26238"/>
                </a:cubicBezTo>
                <a:cubicBezTo>
                  <a:pt x="11455" y="26238"/>
                  <a:pt x="11490" y="26245"/>
                  <a:pt x="11526" y="26259"/>
                </a:cubicBezTo>
                <a:cubicBezTo>
                  <a:pt x="11543" y="26263"/>
                  <a:pt x="11556" y="26265"/>
                  <a:pt x="11565" y="26265"/>
                </a:cubicBezTo>
                <a:cubicBezTo>
                  <a:pt x="11610" y="26265"/>
                  <a:pt x="11547" y="26211"/>
                  <a:pt x="11394" y="26101"/>
                </a:cubicBezTo>
                <a:cubicBezTo>
                  <a:pt x="11184" y="25996"/>
                  <a:pt x="11105" y="25864"/>
                  <a:pt x="11184" y="25785"/>
                </a:cubicBezTo>
                <a:cubicBezTo>
                  <a:pt x="11222" y="25747"/>
                  <a:pt x="11275" y="25722"/>
                  <a:pt x="11331" y="25722"/>
                </a:cubicBezTo>
                <a:cubicBezTo>
                  <a:pt x="11352" y="25722"/>
                  <a:pt x="11373" y="25726"/>
                  <a:pt x="11394" y="25733"/>
                </a:cubicBezTo>
                <a:cubicBezTo>
                  <a:pt x="11402" y="25748"/>
                  <a:pt x="11425" y="25755"/>
                  <a:pt x="11459" y="25755"/>
                </a:cubicBezTo>
                <a:cubicBezTo>
                  <a:pt x="11541" y="25755"/>
                  <a:pt x="11685" y="25717"/>
                  <a:pt x="11815" y="25680"/>
                </a:cubicBezTo>
                <a:cubicBezTo>
                  <a:pt x="11923" y="25634"/>
                  <a:pt x="11999" y="25603"/>
                  <a:pt x="12051" y="25603"/>
                </a:cubicBezTo>
                <a:cubicBezTo>
                  <a:pt x="12176" y="25603"/>
                  <a:pt x="12160" y="25780"/>
                  <a:pt x="12104" y="26338"/>
                </a:cubicBezTo>
                <a:cubicBezTo>
                  <a:pt x="12025" y="27048"/>
                  <a:pt x="12078" y="27179"/>
                  <a:pt x="12367" y="27285"/>
                </a:cubicBezTo>
                <a:cubicBezTo>
                  <a:pt x="12578" y="27390"/>
                  <a:pt x="12683" y="27495"/>
                  <a:pt x="12630" y="27574"/>
                </a:cubicBezTo>
                <a:cubicBezTo>
                  <a:pt x="12578" y="27653"/>
                  <a:pt x="12683" y="27758"/>
                  <a:pt x="12788" y="27837"/>
                </a:cubicBezTo>
                <a:cubicBezTo>
                  <a:pt x="12919" y="27916"/>
                  <a:pt x="12972" y="28021"/>
                  <a:pt x="12919" y="28074"/>
                </a:cubicBezTo>
                <a:lnTo>
                  <a:pt x="12919" y="28100"/>
                </a:lnTo>
                <a:cubicBezTo>
                  <a:pt x="12906" y="28109"/>
                  <a:pt x="12888" y="28113"/>
                  <a:pt x="12868" y="28113"/>
                </a:cubicBezTo>
                <a:cubicBezTo>
                  <a:pt x="12768" y="28113"/>
                  <a:pt x="12594" y="28011"/>
                  <a:pt x="12420" y="27837"/>
                </a:cubicBezTo>
                <a:cubicBezTo>
                  <a:pt x="12236" y="27679"/>
                  <a:pt x="12025" y="27548"/>
                  <a:pt x="11789" y="27442"/>
                </a:cubicBezTo>
                <a:cubicBezTo>
                  <a:pt x="11745" y="27437"/>
                  <a:pt x="11710" y="27434"/>
                  <a:pt x="11685" y="27434"/>
                </a:cubicBezTo>
                <a:cubicBezTo>
                  <a:pt x="11586" y="27434"/>
                  <a:pt x="11616" y="27480"/>
                  <a:pt x="11762" y="27626"/>
                </a:cubicBezTo>
                <a:cubicBezTo>
                  <a:pt x="11867" y="27758"/>
                  <a:pt x="11920" y="27889"/>
                  <a:pt x="11867" y="27968"/>
                </a:cubicBezTo>
                <a:cubicBezTo>
                  <a:pt x="11848" y="27985"/>
                  <a:pt x="11823" y="27992"/>
                  <a:pt x="11795" y="27992"/>
                </a:cubicBezTo>
                <a:cubicBezTo>
                  <a:pt x="11600" y="27992"/>
                  <a:pt x="11249" y="27633"/>
                  <a:pt x="11341" y="27495"/>
                </a:cubicBezTo>
                <a:cubicBezTo>
                  <a:pt x="11368" y="27416"/>
                  <a:pt x="11263" y="27153"/>
                  <a:pt x="11105" y="26916"/>
                </a:cubicBezTo>
                <a:cubicBezTo>
                  <a:pt x="10950" y="26705"/>
                  <a:pt x="10878" y="26599"/>
                  <a:pt x="10820" y="26599"/>
                </a:cubicBezTo>
                <a:cubicBezTo>
                  <a:pt x="10770" y="26599"/>
                  <a:pt x="10731" y="26679"/>
                  <a:pt x="10658" y="26837"/>
                </a:cubicBezTo>
                <a:cubicBezTo>
                  <a:pt x="10500" y="27179"/>
                  <a:pt x="10552" y="27258"/>
                  <a:pt x="10894" y="27495"/>
                </a:cubicBezTo>
                <a:cubicBezTo>
                  <a:pt x="11185" y="27719"/>
                  <a:pt x="11229" y="27790"/>
                  <a:pt x="11121" y="27790"/>
                </a:cubicBezTo>
                <a:cubicBezTo>
                  <a:pt x="11103" y="27790"/>
                  <a:pt x="11079" y="27788"/>
                  <a:pt x="11052" y="27784"/>
                </a:cubicBezTo>
                <a:cubicBezTo>
                  <a:pt x="10868" y="27758"/>
                  <a:pt x="10763" y="27705"/>
                  <a:pt x="10763" y="27626"/>
                </a:cubicBezTo>
                <a:cubicBezTo>
                  <a:pt x="10750" y="27587"/>
                  <a:pt x="10730" y="27567"/>
                  <a:pt x="10704" y="27567"/>
                </a:cubicBezTo>
                <a:cubicBezTo>
                  <a:pt x="10677" y="27567"/>
                  <a:pt x="10644" y="27587"/>
                  <a:pt x="10605" y="27626"/>
                </a:cubicBezTo>
                <a:cubicBezTo>
                  <a:pt x="10463" y="27721"/>
                  <a:pt x="10302" y="27768"/>
                  <a:pt x="10133" y="27768"/>
                </a:cubicBezTo>
                <a:cubicBezTo>
                  <a:pt x="10021" y="27768"/>
                  <a:pt x="9905" y="27747"/>
                  <a:pt x="9790" y="27705"/>
                </a:cubicBezTo>
                <a:cubicBezTo>
                  <a:pt x="9737" y="27600"/>
                  <a:pt x="9711" y="27469"/>
                  <a:pt x="9737" y="27311"/>
                </a:cubicBezTo>
                <a:cubicBezTo>
                  <a:pt x="9756" y="27182"/>
                  <a:pt x="9787" y="27118"/>
                  <a:pt x="9831" y="27118"/>
                </a:cubicBezTo>
                <a:cubicBezTo>
                  <a:pt x="9850" y="27118"/>
                  <a:pt x="9871" y="27129"/>
                  <a:pt x="9895" y="27153"/>
                </a:cubicBezTo>
                <a:cubicBezTo>
                  <a:pt x="9920" y="27175"/>
                  <a:pt x="9949" y="27184"/>
                  <a:pt x="9980" y="27184"/>
                </a:cubicBezTo>
                <a:cubicBezTo>
                  <a:pt x="10178" y="27184"/>
                  <a:pt x="10463" y="26794"/>
                  <a:pt x="10395" y="26522"/>
                </a:cubicBezTo>
                <a:cubicBezTo>
                  <a:pt x="10355" y="26365"/>
                  <a:pt x="10302" y="26281"/>
                  <a:pt x="10244" y="26281"/>
                </a:cubicBezTo>
                <a:cubicBezTo>
                  <a:pt x="10225" y="26281"/>
                  <a:pt x="10204" y="26291"/>
                  <a:pt x="10184" y="26311"/>
                </a:cubicBezTo>
                <a:cubicBezTo>
                  <a:pt x="10151" y="26344"/>
                  <a:pt x="10113" y="26359"/>
                  <a:pt x="10075" y="26359"/>
                </a:cubicBezTo>
                <a:cubicBezTo>
                  <a:pt x="10022" y="26359"/>
                  <a:pt x="9967" y="26331"/>
                  <a:pt x="9921" y="26285"/>
                </a:cubicBezTo>
                <a:cubicBezTo>
                  <a:pt x="9842" y="26233"/>
                  <a:pt x="9816" y="26101"/>
                  <a:pt x="9895" y="26022"/>
                </a:cubicBezTo>
                <a:cubicBezTo>
                  <a:pt x="9921" y="25996"/>
                  <a:pt x="9961" y="25983"/>
                  <a:pt x="10000" y="25983"/>
                </a:cubicBezTo>
                <a:cubicBezTo>
                  <a:pt x="10040" y="25983"/>
                  <a:pt x="10079" y="25996"/>
                  <a:pt x="10105" y="26022"/>
                </a:cubicBezTo>
                <a:cubicBezTo>
                  <a:pt x="10129" y="26046"/>
                  <a:pt x="10163" y="26059"/>
                  <a:pt x="10199" y="26059"/>
                </a:cubicBezTo>
                <a:cubicBezTo>
                  <a:pt x="10242" y="26059"/>
                  <a:pt x="10287" y="26039"/>
                  <a:pt x="10316" y="25996"/>
                </a:cubicBezTo>
                <a:cubicBezTo>
                  <a:pt x="10395" y="25943"/>
                  <a:pt x="10368" y="25838"/>
                  <a:pt x="10263" y="25812"/>
                </a:cubicBezTo>
                <a:cubicBezTo>
                  <a:pt x="10132" y="25759"/>
                  <a:pt x="10132" y="25680"/>
                  <a:pt x="10316" y="25575"/>
                </a:cubicBezTo>
                <a:cubicBezTo>
                  <a:pt x="10439" y="25513"/>
                  <a:pt x="10535" y="25488"/>
                  <a:pt x="10599" y="25488"/>
                </a:cubicBezTo>
                <a:cubicBezTo>
                  <a:pt x="10644" y="25488"/>
                  <a:pt x="10673" y="25501"/>
                  <a:pt x="10684" y="25522"/>
                </a:cubicBezTo>
                <a:cubicBezTo>
                  <a:pt x="10697" y="25535"/>
                  <a:pt x="10711" y="25542"/>
                  <a:pt x="10726" y="25542"/>
                </a:cubicBezTo>
                <a:cubicBezTo>
                  <a:pt x="10772" y="25542"/>
                  <a:pt x="10822" y="25478"/>
                  <a:pt x="10842" y="25338"/>
                </a:cubicBezTo>
                <a:cubicBezTo>
                  <a:pt x="10863" y="25213"/>
                  <a:pt x="10916" y="25138"/>
                  <a:pt x="11003" y="25138"/>
                </a:cubicBezTo>
                <a:cubicBezTo>
                  <a:pt x="11026" y="25138"/>
                  <a:pt x="11051" y="25143"/>
                  <a:pt x="11078" y="25154"/>
                </a:cubicBezTo>
                <a:cubicBezTo>
                  <a:pt x="11116" y="25160"/>
                  <a:pt x="11141" y="25164"/>
                  <a:pt x="11157" y="25164"/>
                </a:cubicBezTo>
                <a:cubicBezTo>
                  <a:pt x="11207" y="25164"/>
                  <a:pt x="11153" y="25129"/>
                  <a:pt x="11052" y="25049"/>
                </a:cubicBezTo>
                <a:cubicBezTo>
                  <a:pt x="10986" y="24996"/>
                  <a:pt x="10914" y="24970"/>
                  <a:pt x="10852" y="24970"/>
                </a:cubicBezTo>
                <a:cubicBezTo>
                  <a:pt x="10789" y="24970"/>
                  <a:pt x="10737" y="24996"/>
                  <a:pt x="10710" y="25049"/>
                </a:cubicBezTo>
                <a:cubicBezTo>
                  <a:pt x="10651" y="25108"/>
                  <a:pt x="10562" y="25138"/>
                  <a:pt x="10466" y="25138"/>
                </a:cubicBezTo>
                <a:cubicBezTo>
                  <a:pt x="10434" y="25138"/>
                  <a:pt x="10401" y="25134"/>
                  <a:pt x="10368" y="25128"/>
                </a:cubicBezTo>
                <a:cubicBezTo>
                  <a:pt x="10326" y="25109"/>
                  <a:pt x="10282" y="25100"/>
                  <a:pt x="10240" y="25100"/>
                </a:cubicBezTo>
                <a:cubicBezTo>
                  <a:pt x="10047" y="25100"/>
                  <a:pt x="9878" y="25280"/>
                  <a:pt x="9921" y="25496"/>
                </a:cubicBezTo>
                <a:cubicBezTo>
                  <a:pt x="9951" y="25555"/>
                  <a:pt x="9947" y="25589"/>
                  <a:pt x="9920" y="25589"/>
                </a:cubicBezTo>
                <a:cubicBezTo>
                  <a:pt x="9898" y="25589"/>
                  <a:pt x="9862" y="25569"/>
                  <a:pt x="9816" y="25522"/>
                </a:cubicBezTo>
                <a:cubicBezTo>
                  <a:pt x="9685" y="25365"/>
                  <a:pt x="9606" y="25181"/>
                  <a:pt x="9553" y="24996"/>
                </a:cubicBezTo>
                <a:cubicBezTo>
                  <a:pt x="9474" y="24707"/>
                  <a:pt x="9527" y="24576"/>
                  <a:pt x="9763" y="24523"/>
                </a:cubicBezTo>
                <a:cubicBezTo>
                  <a:pt x="9816" y="24497"/>
                  <a:pt x="9875" y="24484"/>
                  <a:pt x="9938" y="24484"/>
                </a:cubicBezTo>
                <a:close/>
                <a:moveTo>
                  <a:pt x="18536" y="27762"/>
                </a:moveTo>
                <a:cubicBezTo>
                  <a:pt x="18573" y="27762"/>
                  <a:pt x="18629" y="27770"/>
                  <a:pt x="18705" y="27784"/>
                </a:cubicBezTo>
                <a:cubicBezTo>
                  <a:pt x="18968" y="27837"/>
                  <a:pt x="18995" y="27916"/>
                  <a:pt x="18995" y="28074"/>
                </a:cubicBezTo>
                <a:cubicBezTo>
                  <a:pt x="18983" y="28147"/>
                  <a:pt x="18959" y="28186"/>
                  <a:pt x="18916" y="28186"/>
                </a:cubicBezTo>
                <a:cubicBezTo>
                  <a:pt x="18867" y="28186"/>
                  <a:pt x="18792" y="28134"/>
                  <a:pt x="18679" y="28021"/>
                </a:cubicBezTo>
                <a:cubicBezTo>
                  <a:pt x="18485" y="27827"/>
                  <a:pt x="18434" y="27762"/>
                  <a:pt x="18536" y="27762"/>
                </a:cubicBezTo>
                <a:close/>
                <a:moveTo>
                  <a:pt x="10199" y="27938"/>
                </a:moveTo>
                <a:cubicBezTo>
                  <a:pt x="10237" y="27938"/>
                  <a:pt x="10279" y="27958"/>
                  <a:pt x="10316" y="27995"/>
                </a:cubicBezTo>
                <a:cubicBezTo>
                  <a:pt x="10395" y="28047"/>
                  <a:pt x="10395" y="28152"/>
                  <a:pt x="10342" y="28231"/>
                </a:cubicBezTo>
                <a:cubicBezTo>
                  <a:pt x="10313" y="28275"/>
                  <a:pt x="10276" y="28294"/>
                  <a:pt x="10240" y="28294"/>
                </a:cubicBezTo>
                <a:cubicBezTo>
                  <a:pt x="10211" y="28294"/>
                  <a:pt x="10182" y="28281"/>
                  <a:pt x="10158" y="28258"/>
                </a:cubicBezTo>
                <a:cubicBezTo>
                  <a:pt x="10079" y="28179"/>
                  <a:pt x="10079" y="28100"/>
                  <a:pt x="10105" y="28021"/>
                </a:cubicBezTo>
                <a:cubicBezTo>
                  <a:pt x="10119" y="27965"/>
                  <a:pt x="10156" y="27938"/>
                  <a:pt x="10199" y="27938"/>
                </a:cubicBezTo>
                <a:close/>
                <a:moveTo>
                  <a:pt x="7655" y="27241"/>
                </a:moveTo>
                <a:cubicBezTo>
                  <a:pt x="7838" y="27241"/>
                  <a:pt x="8059" y="27586"/>
                  <a:pt x="7949" y="27784"/>
                </a:cubicBezTo>
                <a:cubicBezTo>
                  <a:pt x="7870" y="27916"/>
                  <a:pt x="7896" y="28047"/>
                  <a:pt x="7975" y="28152"/>
                </a:cubicBezTo>
                <a:cubicBezTo>
                  <a:pt x="8028" y="28205"/>
                  <a:pt x="8028" y="28337"/>
                  <a:pt x="7975" y="28415"/>
                </a:cubicBezTo>
                <a:cubicBezTo>
                  <a:pt x="7950" y="28432"/>
                  <a:pt x="7925" y="28441"/>
                  <a:pt x="7901" y="28441"/>
                </a:cubicBezTo>
                <a:cubicBezTo>
                  <a:pt x="7849" y="28441"/>
                  <a:pt x="7801" y="28400"/>
                  <a:pt x="7765" y="28310"/>
                </a:cubicBezTo>
                <a:cubicBezTo>
                  <a:pt x="7738" y="28205"/>
                  <a:pt x="7633" y="28152"/>
                  <a:pt x="7502" y="28152"/>
                </a:cubicBezTo>
                <a:cubicBezTo>
                  <a:pt x="7469" y="28163"/>
                  <a:pt x="7432" y="28170"/>
                  <a:pt x="7394" y="28170"/>
                </a:cubicBezTo>
                <a:cubicBezTo>
                  <a:pt x="7340" y="28170"/>
                  <a:pt x="7285" y="28157"/>
                  <a:pt x="7239" y="28126"/>
                </a:cubicBezTo>
                <a:cubicBezTo>
                  <a:pt x="7212" y="28047"/>
                  <a:pt x="7239" y="27995"/>
                  <a:pt x="7317" y="27968"/>
                </a:cubicBezTo>
                <a:cubicBezTo>
                  <a:pt x="7396" y="27942"/>
                  <a:pt x="7475" y="27811"/>
                  <a:pt x="7475" y="27653"/>
                </a:cubicBezTo>
                <a:cubicBezTo>
                  <a:pt x="7449" y="27521"/>
                  <a:pt x="7502" y="27390"/>
                  <a:pt x="7554" y="27285"/>
                </a:cubicBezTo>
                <a:cubicBezTo>
                  <a:pt x="7584" y="27254"/>
                  <a:pt x="7619" y="27241"/>
                  <a:pt x="7655" y="27241"/>
                </a:cubicBezTo>
                <a:close/>
                <a:moveTo>
                  <a:pt x="16722" y="28221"/>
                </a:moveTo>
                <a:cubicBezTo>
                  <a:pt x="16787" y="28221"/>
                  <a:pt x="16859" y="28245"/>
                  <a:pt x="16917" y="28284"/>
                </a:cubicBezTo>
                <a:cubicBezTo>
                  <a:pt x="16996" y="28363"/>
                  <a:pt x="16917" y="28415"/>
                  <a:pt x="16733" y="28442"/>
                </a:cubicBezTo>
                <a:cubicBezTo>
                  <a:pt x="16705" y="28444"/>
                  <a:pt x="16679" y="28445"/>
                  <a:pt x="16655" y="28445"/>
                </a:cubicBezTo>
                <a:cubicBezTo>
                  <a:pt x="16406" y="28445"/>
                  <a:pt x="16366" y="28327"/>
                  <a:pt x="16654" y="28231"/>
                </a:cubicBezTo>
                <a:cubicBezTo>
                  <a:pt x="16675" y="28224"/>
                  <a:pt x="16698" y="28221"/>
                  <a:pt x="16722" y="28221"/>
                </a:cubicBezTo>
                <a:close/>
                <a:moveTo>
                  <a:pt x="11171" y="28216"/>
                </a:moveTo>
                <a:cubicBezTo>
                  <a:pt x="11224" y="28216"/>
                  <a:pt x="11291" y="28222"/>
                  <a:pt x="11368" y="28231"/>
                </a:cubicBezTo>
                <a:cubicBezTo>
                  <a:pt x="11604" y="28284"/>
                  <a:pt x="11762" y="28389"/>
                  <a:pt x="11789" y="28468"/>
                </a:cubicBezTo>
                <a:cubicBezTo>
                  <a:pt x="11796" y="28522"/>
                  <a:pt x="11736" y="28544"/>
                  <a:pt x="11647" y="28544"/>
                </a:cubicBezTo>
                <a:cubicBezTo>
                  <a:pt x="11431" y="28544"/>
                  <a:pt x="11044" y="28414"/>
                  <a:pt x="11026" y="28284"/>
                </a:cubicBezTo>
                <a:cubicBezTo>
                  <a:pt x="11026" y="28234"/>
                  <a:pt x="11079" y="28216"/>
                  <a:pt x="11171" y="28216"/>
                </a:cubicBezTo>
                <a:close/>
                <a:moveTo>
                  <a:pt x="13515" y="27908"/>
                </a:moveTo>
                <a:cubicBezTo>
                  <a:pt x="13698" y="27908"/>
                  <a:pt x="13425" y="28424"/>
                  <a:pt x="13130" y="28547"/>
                </a:cubicBezTo>
                <a:cubicBezTo>
                  <a:pt x="13073" y="28568"/>
                  <a:pt x="13031" y="28580"/>
                  <a:pt x="13005" y="28580"/>
                </a:cubicBezTo>
                <a:cubicBezTo>
                  <a:pt x="12933" y="28580"/>
                  <a:pt x="12969" y="28495"/>
                  <a:pt x="13104" y="28284"/>
                </a:cubicBezTo>
                <a:lnTo>
                  <a:pt x="13104" y="28310"/>
                </a:lnTo>
                <a:cubicBezTo>
                  <a:pt x="13209" y="28152"/>
                  <a:pt x="13314" y="28021"/>
                  <a:pt x="13472" y="27916"/>
                </a:cubicBezTo>
                <a:cubicBezTo>
                  <a:pt x="13488" y="27911"/>
                  <a:pt x="13503" y="27908"/>
                  <a:pt x="13515" y="27908"/>
                </a:cubicBezTo>
                <a:close/>
                <a:moveTo>
                  <a:pt x="8842" y="28379"/>
                </a:moveTo>
                <a:cubicBezTo>
                  <a:pt x="8853" y="28379"/>
                  <a:pt x="8862" y="28382"/>
                  <a:pt x="8869" y="28389"/>
                </a:cubicBezTo>
                <a:cubicBezTo>
                  <a:pt x="8895" y="28415"/>
                  <a:pt x="8922" y="28494"/>
                  <a:pt x="8895" y="28573"/>
                </a:cubicBezTo>
                <a:lnTo>
                  <a:pt x="8869" y="28600"/>
                </a:lnTo>
                <a:cubicBezTo>
                  <a:pt x="8852" y="28650"/>
                  <a:pt x="8813" y="28679"/>
                  <a:pt x="8774" y="28679"/>
                </a:cubicBezTo>
                <a:cubicBezTo>
                  <a:pt x="8752" y="28679"/>
                  <a:pt x="8730" y="28671"/>
                  <a:pt x="8711" y="28652"/>
                </a:cubicBezTo>
                <a:cubicBezTo>
                  <a:pt x="8659" y="28600"/>
                  <a:pt x="8659" y="28494"/>
                  <a:pt x="8711" y="28442"/>
                </a:cubicBezTo>
                <a:cubicBezTo>
                  <a:pt x="8769" y="28403"/>
                  <a:pt x="8813" y="28379"/>
                  <a:pt x="8842" y="28379"/>
                </a:cubicBezTo>
                <a:close/>
                <a:moveTo>
                  <a:pt x="14416" y="28278"/>
                </a:moveTo>
                <a:cubicBezTo>
                  <a:pt x="14430" y="28278"/>
                  <a:pt x="14439" y="28280"/>
                  <a:pt x="14445" y="28284"/>
                </a:cubicBezTo>
                <a:cubicBezTo>
                  <a:pt x="14471" y="28415"/>
                  <a:pt x="14497" y="28573"/>
                  <a:pt x="14471" y="28705"/>
                </a:cubicBezTo>
                <a:cubicBezTo>
                  <a:pt x="14457" y="28878"/>
                  <a:pt x="14450" y="28957"/>
                  <a:pt x="14430" y="28957"/>
                </a:cubicBezTo>
                <a:cubicBezTo>
                  <a:pt x="14413" y="28957"/>
                  <a:pt x="14387" y="28904"/>
                  <a:pt x="14340" y="28810"/>
                </a:cubicBezTo>
                <a:cubicBezTo>
                  <a:pt x="14308" y="28715"/>
                  <a:pt x="14258" y="28668"/>
                  <a:pt x="14199" y="28668"/>
                </a:cubicBezTo>
                <a:cubicBezTo>
                  <a:pt x="14161" y="28668"/>
                  <a:pt x="14119" y="28689"/>
                  <a:pt x="14077" y="28731"/>
                </a:cubicBezTo>
                <a:cubicBezTo>
                  <a:pt x="14024" y="28784"/>
                  <a:pt x="13971" y="28803"/>
                  <a:pt x="13925" y="28803"/>
                </a:cubicBezTo>
                <a:cubicBezTo>
                  <a:pt x="13879" y="28803"/>
                  <a:pt x="13840" y="28784"/>
                  <a:pt x="13814" y="28757"/>
                </a:cubicBezTo>
                <a:lnTo>
                  <a:pt x="13814" y="28784"/>
                </a:lnTo>
                <a:cubicBezTo>
                  <a:pt x="13796" y="28766"/>
                  <a:pt x="13770" y="28757"/>
                  <a:pt x="13740" y="28757"/>
                </a:cubicBezTo>
                <a:cubicBezTo>
                  <a:pt x="13679" y="28757"/>
                  <a:pt x="13603" y="28792"/>
                  <a:pt x="13551" y="28863"/>
                </a:cubicBezTo>
                <a:cubicBezTo>
                  <a:pt x="13483" y="28913"/>
                  <a:pt x="13404" y="28942"/>
                  <a:pt x="13342" y="28942"/>
                </a:cubicBezTo>
                <a:cubicBezTo>
                  <a:pt x="13308" y="28942"/>
                  <a:pt x="13280" y="28934"/>
                  <a:pt x="13261" y="28915"/>
                </a:cubicBezTo>
                <a:cubicBezTo>
                  <a:pt x="13209" y="28863"/>
                  <a:pt x="13235" y="28757"/>
                  <a:pt x="13288" y="28705"/>
                </a:cubicBezTo>
                <a:cubicBezTo>
                  <a:pt x="13434" y="28582"/>
                  <a:pt x="14240" y="28278"/>
                  <a:pt x="14416" y="28278"/>
                </a:cubicBezTo>
                <a:close/>
                <a:moveTo>
                  <a:pt x="9196" y="28354"/>
                </a:moveTo>
                <a:cubicBezTo>
                  <a:pt x="9237" y="28354"/>
                  <a:pt x="9302" y="28413"/>
                  <a:pt x="9421" y="28521"/>
                </a:cubicBezTo>
                <a:cubicBezTo>
                  <a:pt x="9546" y="28624"/>
                  <a:pt x="9702" y="28695"/>
                  <a:pt x="9802" y="28695"/>
                </a:cubicBezTo>
                <a:cubicBezTo>
                  <a:pt x="9829" y="28695"/>
                  <a:pt x="9852" y="28690"/>
                  <a:pt x="9869" y="28678"/>
                </a:cubicBezTo>
                <a:cubicBezTo>
                  <a:pt x="9908" y="28652"/>
                  <a:pt x="9948" y="28639"/>
                  <a:pt x="9987" y="28639"/>
                </a:cubicBezTo>
                <a:cubicBezTo>
                  <a:pt x="10026" y="28639"/>
                  <a:pt x="10066" y="28652"/>
                  <a:pt x="10105" y="28678"/>
                </a:cubicBezTo>
                <a:cubicBezTo>
                  <a:pt x="10180" y="28753"/>
                  <a:pt x="9333" y="28970"/>
                  <a:pt x="9110" y="28970"/>
                </a:cubicBezTo>
                <a:cubicBezTo>
                  <a:pt x="9098" y="28970"/>
                  <a:pt x="9088" y="28969"/>
                  <a:pt x="9080" y="28968"/>
                </a:cubicBezTo>
                <a:cubicBezTo>
                  <a:pt x="9080" y="28836"/>
                  <a:pt x="9080" y="28731"/>
                  <a:pt x="9106" y="28626"/>
                </a:cubicBezTo>
                <a:cubicBezTo>
                  <a:pt x="9135" y="28439"/>
                  <a:pt x="9148" y="28354"/>
                  <a:pt x="9196" y="28354"/>
                </a:cubicBezTo>
                <a:close/>
                <a:moveTo>
                  <a:pt x="12572" y="28705"/>
                </a:moveTo>
                <a:cubicBezTo>
                  <a:pt x="12592" y="28705"/>
                  <a:pt x="12613" y="28713"/>
                  <a:pt x="12630" y="28731"/>
                </a:cubicBezTo>
                <a:cubicBezTo>
                  <a:pt x="12683" y="28784"/>
                  <a:pt x="12683" y="28889"/>
                  <a:pt x="12630" y="28941"/>
                </a:cubicBezTo>
                <a:cubicBezTo>
                  <a:pt x="12551" y="28994"/>
                  <a:pt x="12499" y="29020"/>
                  <a:pt x="12472" y="29020"/>
                </a:cubicBezTo>
                <a:cubicBezTo>
                  <a:pt x="12446" y="28941"/>
                  <a:pt x="12446" y="28863"/>
                  <a:pt x="12472" y="28810"/>
                </a:cubicBezTo>
                <a:cubicBezTo>
                  <a:pt x="12490" y="28740"/>
                  <a:pt x="12531" y="28705"/>
                  <a:pt x="12572" y="28705"/>
                </a:cubicBezTo>
                <a:close/>
                <a:moveTo>
                  <a:pt x="18003" y="28623"/>
                </a:moveTo>
                <a:cubicBezTo>
                  <a:pt x="18098" y="28623"/>
                  <a:pt x="18193" y="28649"/>
                  <a:pt x="18258" y="28705"/>
                </a:cubicBezTo>
                <a:cubicBezTo>
                  <a:pt x="18442" y="28889"/>
                  <a:pt x="18285" y="29178"/>
                  <a:pt x="18022" y="29204"/>
                </a:cubicBezTo>
                <a:lnTo>
                  <a:pt x="17995" y="29204"/>
                </a:lnTo>
                <a:cubicBezTo>
                  <a:pt x="17811" y="29204"/>
                  <a:pt x="17653" y="29047"/>
                  <a:pt x="17653" y="28863"/>
                </a:cubicBezTo>
                <a:cubicBezTo>
                  <a:pt x="17653" y="28710"/>
                  <a:pt x="17829" y="28623"/>
                  <a:pt x="18003" y="28623"/>
                </a:cubicBezTo>
                <a:close/>
                <a:moveTo>
                  <a:pt x="8748" y="29299"/>
                </a:moveTo>
                <a:cubicBezTo>
                  <a:pt x="8770" y="29299"/>
                  <a:pt x="8793" y="29302"/>
                  <a:pt x="8817" y="29310"/>
                </a:cubicBezTo>
                <a:cubicBezTo>
                  <a:pt x="8922" y="29310"/>
                  <a:pt x="8922" y="29389"/>
                  <a:pt x="8869" y="29467"/>
                </a:cubicBezTo>
                <a:cubicBezTo>
                  <a:pt x="8843" y="29494"/>
                  <a:pt x="8803" y="29507"/>
                  <a:pt x="8764" y="29507"/>
                </a:cubicBezTo>
                <a:cubicBezTo>
                  <a:pt x="8725" y="29507"/>
                  <a:pt x="8685" y="29494"/>
                  <a:pt x="8659" y="29467"/>
                </a:cubicBezTo>
                <a:cubicBezTo>
                  <a:pt x="8606" y="29415"/>
                  <a:pt x="8580" y="29336"/>
                  <a:pt x="8606" y="29310"/>
                </a:cubicBezTo>
                <a:lnTo>
                  <a:pt x="8606" y="29310"/>
                </a:lnTo>
                <a:lnTo>
                  <a:pt x="8606" y="29336"/>
                </a:lnTo>
                <a:cubicBezTo>
                  <a:pt x="8643" y="29317"/>
                  <a:pt x="8694" y="29299"/>
                  <a:pt x="8748" y="29299"/>
                </a:cubicBezTo>
                <a:close/>
                <a:moveTo>
                  <a:pt x="13553" y="29052"/>
                </a:moveTo>
                <a:cubicBezTo>
                  <a:pt x="13607" y="29052"/>
                  <a:pt x="13678" y="29095"/>
                  <a:pt x="13735" y="29152"/>
                </a:cubicBezTo>
                <a:cubicBezTo>
                  <a:pt x="13866" y="29283"/>
                  <a:pt x="13682" y="29546"/>
                  <a:pt x="13419" y="29573"/>
                </a:cubicBezTo>
                <a:lnTo>
                  <a:pt x="13419" y="29599"/>
                </a:lnTo>
                <a:cubicBezTo>
                  <a:pt x="13288" y="29599"/>
                  <a:pt x="13340" y="29257"/>
                  <a:pt x="13498" y="29073"/>
                </a:cubicBezTo>
                <a:cubicBezTo>
                  <a:pt x="13513" y="29058"/>
                  <a:pt x="13531" y="29052"/>
                  <a:pt x="13553" y="29052"/>
                </a:cubicBezTo>
                <a:close/>
                <a:moveTo>
                  <a:pt x="14180" y="29624"/>
                </a:moveTo>
                <a:cubicBezTo>
                  <a:pt x="14205" y="29624"/>
                  <a:pt x="14233" y="29633"/>
                  <a:pt x="14261" y="29652"/>
                </a:cubicBezTo>
                <a:cubicBezTo>
                  <a:pt x="14313" y="29704"/>
                  <a:pt x="14313" y="29809"/>
                  <a:pt x="14234" y="29862"/>
                </a:cubicBezTo>
                <a:lnTo>
                  <a:pt x="14261" y="29862"/>
                </a:lnTo>
                <a:cubicBezTo>
                  <a:pt x="14203" y="29900"/>
                  <a:pt x="14159" y="29925"/>
                  <a:pt x="14130" y="29925"/>
                </a:cubicBezTo>
                <a:cubicBezTo>
                  <a:pt x="14119" y="29925"/>
                  <a:pt x="14110" y="29922"/>
                  <a:pt x="14103" y="29915"/>
                </a:cubicBezTo>
                <a:cubicBezTo>
                  <a:pt x="14077" y="29915"/>
                  <a:pt x="14077" y="29809"/>
                  <a:pt x="14103" y="29704"/>
                </a:cubicBezTo>
                <a:cubicBezTo>
                  <a:pt x="14103" y="29653"/>
                  <a:pt x="14136" y="29624"/>
                  <a:pt x="14180" y="29624"/>
                </a:cubicBezTo>
                <a:close/>
                <a:moveTo>
                  <a:pt x="7148" y="28780"/>
                </a:moveTo>
                <a:cubicBezTo>
                  <a:pt x="7160" y="28780"/>
                  <a:pt x="7173" y="28781"/>
                  <a:pt x="7186" y="28784"/>
                </a:cubicBezTo>
                <a:cubicBezTo>
                  <a:pt x="7344" y="28810"/>
                  <a:pt x="7317" y="28863"/>
                  <a:pt x="7160" y="28915"/>
                </a:cubicBezTo>
                <a:cubicBezTo>
                  <a:pt x="7067" y="28946"/>
                  <a:pt x="7056" y="28959"/>
                  <a:pt x="7105" y="28959"/>
                </a:cubicBezTo>
                <a:cubicBezTo>
                  <a:pt x="7139" y="28959"/>
                  <a:pt x="7204" y="28952"/>
                  <a:pt x="7291" y="28941"/>
                </a:cubicBezTo>
                <a:cubicBezTo>
                  <a:pt x="7475" y="28915"/>
                  <a:pt x="7659" y="28863"/>
                  <a:pt x="7843" y="28810"/>
                </a:cubicBezTo>
                <a:cubicBezTo>
                  <a:pt x="7885" y="28793"/>
                  <a:pt x="7916" y="28785"/>
                  <a:pt x="7937" y="28785"/>
                </a:cubicBezTo>
                <a:cubicBezTo>
                  <a:pt x="7981" y="28785"/>
                  <a:pt x="7976" y="28825"/>
                  <a:pt x="7922" y="28915"/>
                </a:cubicBezTo>
                <a:cubicBezTo>
                  <a:pt x="7896" y="29020"/>
                  <a:pt x="7949" y="29152"/>
                  <a:pt x="8054" y="29178"/>
                </a:cubicBezTo>
                <a:cubicBezTo>
                  <a:pt x="8159" y="29231"/>
                  <a:pt x="8212" y="29310"/>
                  <a:pt x="8133" y="29389"/>
                </a:cubicBezTo>
                <a:cubicBezTo>
                  <a:pt x="8097" y="29412"/>
                  <a:pt x="8051" y="29425"/>
                  <a:pt x="8004" y="29425"/>
                </a:cubicBezTo>
                <a:cubicBezTo>
                  <a:pt x="7946" y="29425"/>
                  <a:pt x="7887" y="29406"/>
                  <a:pt x="7843" y="29362"/>
                </a:cubicBezTo>
                <a:cubicBezTo>
                  <a:pt x="7820" y="29331"/>
                  <a:pt x="7787" y="29316"/>
                  <a:pt x="7746" y="29316"/>
                </a:cubicBezTo>
                <a:cubicBezTo>
                  <a:pt x="7650" y="29316"/>
                  <a:pt x="7510" y="29399"/>
                  <a:pt x="7344" y="29546"/>
                </a:cubicBezTo>
                <a:cubicBezTo>
                  <a:pt x="7133" y="29757"/>
                  <a:pt x="7054" y="29888"/>
                  <a:pt x="7212" y="29915"/>
                </a:cubicBezTo>
                <a:cubicBezTo>
                  <a:pt x="7370" y="29967"/>
                  <a:pt x="7344" y="29967"/>
                  <a:pt x="7212" y="29993"/>
                </a:cubicBezTo>
                <a:cubicBezTo>
                  <a:pt x="7054" y="29993"/>
                  <a:pt x="6870" y="29941"/>
                  <a:pt x="6739" y="29862"/>
                </a:cubicBezTo>
                <a:cubicBezTo>
                  <a:pt x="6607" y="29783"/>
                  <a:pt x="6476" y="29704"/>
                  <a:pt x="6423" y="29704"/>
                </a:cubicBezTo>
                <a:cubicBezTo>
                  <a:pt x="6397" y="29678"/>
                  <a:pt x="6476" y="29625"/>
                  <a:pt x="6607" y="29573"/>
                </a:cubicBezTo>
                <a:lnTo>
                  <a:pt x="6581" y="29573"/>
                </a:lnTo>
                <a:cubicBezTo>
                  <a:pt x="6739" y="29467"/>
                  <a:pt x="6844" y="29310"/>
                  <a:pt x="6897" y="29126"/>
                </a:cubicBezTo>
                <a:cubicBezTo>
                  <a:pt x="6968" y="28889"/>
                  <a:pt x="7039" y="28780"/>
                  <a:pt x="7148" y="28780"/>
                </a:cubicBezTo>
                <a:close/>
                <a:moveTo>
                  <a:pt x="16397" y="29621"/>
                </a:moveTo>
                <a:cubicBezTo>
                  <a:pt x="16402" y="29621"/>
                  <a:pt x="16409" y="29622"/>
                  <a:pt x="16417" y="29625"/>
                </a:cubicBezTo>
                <a:cubicBezTo>
                  <a:pt x="16549" y="29704"/>
                  <a:pt x="16654" y="29809"/>
                  <a:pt x="16733" y="29915"/>
                </a:cubicBezTo>
                <a:cubicBezTo>
                  <a:pt x="16756" y="29971"/>
                  <a:pt x="16754" y="29999"/>
                  <a:pt x="16732" y="29999"/>
                </a:cubicBezTo>
                <a:cubicBezTo>
                  <a:pt x="16703" y="29999"/>
                  <a:pt x="16638" y="29952"/>
                  <a:pt x="16549" y="29862"/>
                </a:cubicBezTo>
                <a:cubicBezTo>
                  <a:pt x="16407" y="29720"/>
                  <a:pt x="16350" y="29621"/>
                  <a:pt x="16397" y="29621"/>
                </a:cubicBezTo>
                <a:close/>
                <a:moveTo>
                  <a:pt x="8224" y="29595"/>
                </a:moveTo>
                <a:cubicBezTo>
                  <a:pt x="8294" y="29595"/>
                  <a:pt x="8366" y="29621"/>
                  <a:pt x="8422" y="29678"/>
                </a:cubicBezTo>
                <a:cubicBezTo>
                  <a:pt x="8632" y="29862"/>
                  <a:pt x="8554" y="30046"/>
                  <a:pt x="8291" y="30072"/>
                </a:cubicBezTo>
                <a:lnTo>
                  <a:pt x="8264" y="30072"/>
                </a:lnTo>
                <a:cubicBezTo>
                  <a:pt x="8001" y="30072"/>
                  <a:pt x="7870" y="29836"/>
                  <a:pt x="8054" y="29652"/>
                </a:cubicBezTo>
                <a:cubicBezTo>
                  <a:pt x="8103" y="29615"/>
                  <a:pt x="8163" y="29595"/>
                  <a:pt x="8224" y="29595"/>
                </a:cubicBezTo>
                <a:close/>
                <a:moveTo>
                  <a:pt x="21593" y="29809"/>
                </a:moveTo>
                <a:cubicBezTo>
                  <a:pt x="21613" y="29809"/>
                  <a:pt x="21633" y="29818"/>
                  <a:pt x="21651" y="29836"/>
                </a:cubicBezTo>
                <a:cubicBezTo>
                  <a:pt x="21704" y="29888"/>
                  <a:pt x="21704" y="29993"/>
                  <a:pt x="21651" y="30046"/>
                </a:cubicBezTo>
                <a:cubicBezTo>
                  <a:pt x="21598" y="30099"/>
                  <a:pt x="21520" y="30125"/>
                  <a:pt x="21493" y="30125"/>
                </a:cubicBezTo>
                <a:cubicBezTo>
                  <a:pt x="21467" y="30099"/>
                  <a:pt x="21467" y="29993"/>
                  <a:pt x="21493" y="29915"/>
                </a:cubicBezTo>
                <a:cubicBezTo>
                  <a:pt x="21511" y="29844"/>
                  <a:pt x="21552" y="29809"/>
                  <a:pt x="21593" y="29809"/>
                </a:cubicBezTo>
                <a:close/>
                <a:moveTo>
                  <a:pt x="9495" y="29813"/>
                </a:moveTo>
                <a:cubicBezTo>
                  <a:pt x="9750" y="29813"/>
                  <a:pt x="10052" y="30043"/>
                  <a:pt x="9895" y="30178"/>
                </a:cubicBezTo>
                <a:cubicBezTo>
                  <a:pt x="9872" y="30194"/>
                  <a:pt x="9825" y="30202"/>
                  <a:pt x="9764" y="30202"/>
                </a:cubicBezTo>
                <a:cubicBezTo>
                  <a:pt x="9539" y="30202"/>
                  <a:pt x="9132" y="30102"/>
                  <a:pt x="9132" y="30020"/>
                </a:cubicBezTo>
                <a:cubicBezTo>
                  <a:pt x="9132" y="29993"/>
                  <a:pt x="9237" y="29915"/>
                  <a:pt x="9369" y="29836"/>
                </a:cubicBezTo>
                <a:cubicBezTo>
                  <a:pt x="9408" y="29820"/>
                  <a:pt x="9451" y="29813"/>
                  <a:pt x="9495" y="29813"/>
                </a:cubicBezTo>
                <a:close/>
                <a:moveTo>
                  <a:pt x="6010" y="29820"/>
                </a:moveTo>
                <a:cubicBezTo>
                  <a:pt x="6040" y="29820"/>
                  <a:pt x="6081" y="29825"/>
                  <a:pt x="6134" y="29836"/>
                </a:cubicBezTo>
                <a:cubicBezTo>
                  <a:pt x="6344" y="29888"/>
                  <a:pt x="6423" y="29967"/>
                  <a:pt x="6397" y="30125"/>
                </a:cubicBezTo>
                <a:cubicBezTo>
                  <a:pt x="6397" y="30198"/>
                  <a:pt x="6380" y="30237"/>
                  <a:pt x="6341" y="30237"/>
                </a:cubicBezTo>
                <a:cubicBezTo>
                  <a:pt x="6295" y="30237"/>
                  <a:pt x="6220" y="30185"/>
                  <a:pt x="6108" y="30072"/>
                </a:cubicBezTo>
                <a:cubicBezTo>
                  <a:pt x="5939" y="29904"/>
                  <a:pt x="5889" y="29820"/>
                  <a:pt x="6010" y="29820"/>
                </a:cubicBezTo>
                <a:close/>
                <a:moveTo>
                  <a:pt x="14505" y="30093"/>
                </a:moveTo>
                <a:cubicBezTo>
                  <a:pt x="14631" y="30093"/>
                  <a:pt x="14717" y="30217"/>
                  <a:pt x="14682" y="30414"/>
                </a:cubicBezTo>
                <a:cubicBezTo>
                  <a:pt x="14654" y="30567"/>
                  <a:pt x="14633" y="30632"/>
                  <a:pt x="14593" y="30632"/>
                </a:cubicBezTo>
                <a:cubicBezTo>
                  <a:pt x="14557" y="30632"/>
                  <a:pt x="14505" y="30580"/>
                  <a:pt x="14419" y="30493"/>
                </a:cubicBezTo>
                <a:cubicBezTo>
                  <a:pt x="14313" y="30362"/>
                  <a:pt x="14261" y="30230"/>
                  <a:pt x="14340" y="30178"/>
                </a:cubicBezTo>
                <a:lnTo>
                  <a:pt x="14313" y="30178"/>
                </a:lnTo>
                <a:cubicBezTo>
                  <a:pt x="14380" y="30119"/>
                  <a:pt x="14447" y="30093"/>
                  <a:pt x="14505" y="30093"/>
                </a:cubicBezTo>
                <a:close/>
                <a:moveTo>
                  <a:pt x="15085" y="30493"/>
                </a:moveTo>
                <a:cubicBezTo>
                  <a:pt x="15105" y="30493"/>
                  <a:pt x="15129" y="30502"/>
                  <a:pt x="15155" y="30519"/>
                </a:cubicBezTo>
                <a:cubicBezTo>
                  <a:pt x="15208" y="30572"/>
                  <a:pt x="15208" y="30677"/>
                  <a:pt x="15129" y="30730"/>
                </a:cubicBezTo>
                <a:lnTo>
                  <a:pt x="15155" y="30730"/>
                </a:lnTo>
                <a:cubicBezTo>
                  <a:pt x="15076" y="30782"/>
                  <a:pt x="14997" y="30809"/>
                  <a:pt x="14997" y="30809"/>
                </a:cubicBezTo>
                <a:cubicBezTo>
                  <a:pt x="14971" y="30730"/>
                  <a:pt x="14971" y="30651"/>
                  <a:pt x="14997" y="30598"/>
                </a:cubicBezTo>
                <a:cubicBezTo>
                  <a:pt x="15015" y="30528"/>
                  <a:pt x="15044" y="30493"/>
                  <a:pt x="15085" y="30493"/>
                </a:cubicBezTo>
                <a:close/>
                <a:moveTo>
                  <a:pt x="6875" y="30244"/>
                </a:moveTo>
                <a:cubicBezTo>
                  <a:pt x="6949" y="30244"/>
                  <a:pt x="7024" y="30285"/>
                  <a:pt x="7054" y="30362"/>
                </a:cubicBezTo>
                <a:cubicBezTo>
                  <a:pt x="7097" y="30418"/>
                  <a:pt x="7162" y="30444"/>
                  <a:pt x="7225" y="30444"/>
                </a:cubicBezTo>
                <a:cubicBezTo>
                  <a:pt x="7280" y="30444"/>
                  <a:pt x="7333" y="30425"/>
                  <a:pt x="7370" y="30388"/>
                </a:cubicBezTo>
                <a:cubicBezTo>
                  <a:pt x="7436" y="30331"/>
                  <a:pt x="7489" y="30302"/>
                  <a:pt x="7540" y="30302"/>
                </a:cubicBezTo>
                <a:cubicBezTo>
                  <a:pt x="7631" y="30302"/>
                  <a:pt x="7718" y="30396"/>
                  <a:pt x="7870" y="30598"/>
                </a:cubicBezTo>
                <a:cubicBezTo>
                  <a:pt x="7955" y="30770"/>
                  <a:pt x="7863" y="30852"/>
                  <a:pt x="7649" y="30852"/>
                </a:cubicBezTo>
                <a:cubicBezTo>
                  <a:pt x="7535" y="30852"/>
                  <a:pt x="7386" y="30828"/>
                  <a:pt x="7212" y="30782"/>
                </a:cubicBezTo>
                <a:lnTo>
                  <a:pt x="7212" y="30756"/>
                </a:lnTo>
                <a:cubicBezTo>
                  <a:pt x="6581" y="30598"/>
                  <a:pt x="6528" y="30519"/>
                  <a:pt x="6739" y="30309"/>
                </a:cubicBezTo>
                <a:cubicBezTo>
                  <a:pt x="6772" y="30265"/>
                  <a:pt x="6823" y="30244"/>
                  <a:pt x="6875" y="30244"/>
                </a:cubicBezTo>
                <a:close/>
                <a:moveTo>
                  <a:pt x="8830" y="30224"/>
                </a:moveTo>
                <a:cubicBezTo>
                  <a:pt x="8915" y="30224"/>
                  <a:pt x="8974" y="30322"/>
                  <a:pt x="8948" y="30519"/>
                </a:cubicBezTo>
                <a:lnTo>
                  <a:pt x="8922" y="30519"/>
                </a:lnTo>
                <a:cubicBezTo>
                  <a:pt x="8905" y="30671"/>
                  <a:pt x="8877" y="30736"/>
                  <a:pt x="8832" y="30736"/>
                </a:cubicBezTo>
                <a:cubicBezTo>
                  <a:pt x="8807" y="30736"/>
                  <a:pt x="8776" y="30715"/>
                  <a:pt x="8738" y="30677"/>
                </a:cubicBezTo>
                <a:cubicBezTo>
                  <a:pt x="8699" y="30638"/>
                  <a:pt x="8670" y="30617"/>
                  <a:pt x="8653" y="30617"/>
                </a:cubicBezTo>
                <a:cubicBezTo>
                  <a:pt x="8624" y="30617"/>
                  <a:pt x="8626" y="30677"/>
                  <a:pt x="8659" y="30809"/>
                </a:cubicBezTo>
                <a:cubicBezTo>
                  <a:pt x="8675" y="30939"/>
                  <a:pt x="8671" y="30989"/>
                  <a:pt x="8641" y="30989"/>
                </a:cubicBezTo>
                <a:cubicBezTo>
                  <a:pt x="8622" y="30989"/>
                  <a:pt x="8594" y="30970"/>
                  <a:pt x="8554" y="30940"/>
                </a:cubicBezTo>
                <a:cubicBezTo>
                  <a:pt x="8501" y="30809"/>
                  <a:pt x="8501" y="30651"/>
                  <a:pt x="8554" y="30519"/>
                </a:cubicBezTo>
                <a:cubicBezTo>
                  <a:pt x="8632" y="30322"/>
                  <a:pt x="8744" y="30224"/>
                  <a:pt x="8830" y="30224"/>
                </a:cubicBezTo>
                <a:close/>
                <a:moveTo>
                  <a:pt x="15781" y="30719"/>
                </a:moveTo>
                <a:cubicBezTo>
                  <a:pt x="15795" y="30719"/>
                  <a:pt x="15805" y="30723"/>
                  <a:pt x="15812" y="30730"/>
                </a:cubicBezTo>
                <a:cubicBezTo>
                  <a:pt x="15839" y="30756"/>
                  <a:pt x="15839" y="30861"/>
                  <a:pt x="15812" y="30940"/>
                </a:cubicBezTo>
                <a:cubicBezTo>
                  <a:pt x="15777" y="31010"/>
                  <a:pt x="15742" y="31045"/>
                  <a:pt x="15699" y="31045"/>
                </a:cubicBezTo>
                <a:cubicBezTo>
                  <a:pt x="15678" y="31045"/>
                  <a:pt x="15655" y="31037"/>
                  <a:pt x="15628" y="31019"/>
                </a:cubicBezTo>
                <a:cubicBezTo>
                  <a:pt x="15576" y="30940"/>
                  <a:pt x="15576" y="30861"/>
                  <a:pt x="15628" y="30782"/>
                </a:cubicBezTo>
                <a:cubicBezTo>
                  <a:pt x="15686" y="30744"/>
                  <a:pt x="15744" y="30719"/>
                  <a:pt x="15781" y="30719"/>
                </a:cubicBezTo>
                <a:close/>
                <a:moveTo>
                  <a:pt x="14401" y="30878"/>
                </a:moveTo>
                <a:cubicBezTo>
                  <a:pt x="14434" y="30878"/>
                  <a:pt x="14466" y="30881"/>
                  <a:pt x="14497" y="30888"/>
                </a:cubicBezTo>
                <a:cubicBezTo>
                  <a:pt x="14708" y="30914"/>
                  <a:pt x="14813" y="30967"/>
                  <a:pt x="14760" y="31072"/>
                </a:cubicBezTo>
                <a:lnTo>
                  <a:pt x="14760" y="31045"/>
                </a:lnTo>
                <a:cubicBezTo>
                  <a:pt x="14673" y="31133"/>
                  <a:pt x="14550" y="31184"/>
                  <a:pt x="14421" y="31184"/>
                </a:cubicBezTo>
                <a:cubicBezTo>
                  <a:pt x="14394" y="31184"/>
                  <a:pt x="14367" y="31181"/>
                  <a:pt x="14340" y="31177"/>
                </a:cubicBezTo>
                <a:cubicBezTo>
                  <a:pt x="14129" y="31151"/>
                  <a:pt x="14024" y="31098"/>
                  <a:pt x="14077" y="30993"/>
                </a:cubicBezTo>
                <a:cubicBezTo>
                  <a:pt x="14177" y="30912"/>
                  <a:pt x="14293" y="30878"/>
                  <a:pt x="14401" y="30878"/>
                </a:cubicBezTo>
                <a:close/>
                <a:moveTo>
                  <a:pt x="5503" y="30582"/>
                </a:moveTo>
                <a:cubicBezTo>
                  <a:pt x="5598" y="30582"/>
                  <a:pt x="5837" y="30848"/>
                  <a:pt x="6002" y="31230"/>
                </a:cubicBezTo>
                <a:cubicBezTo>
                  <a:pt x="6186" y="31634"/>
                  <a:pt x="6280" y="31948"/>
                  <a:pt x="6230" y="31948"/>
                </a:cubicBezTo>
                <a:cubicBezTo>
                  <a:pt x="6209" y="31948"/>
                  <a:pt x="6161" y="31890"/>
                  <a:pt x="6081" y="31756"/>
                </a:cubicBezTo>
                <a:cubicBezTo>
                  <a:pt x="6002" y="31598"/>
                  <a:pt x="5818" y="31519"/>
                  <a:pt x="5661" y="31519"/>
                </a:cubicBezTo>
                <a:cubicBezTo>
                  <a:pt x="5623" y="31525"/>
                  <a:pt x="5586" y="31528"/>
                  <a:pt x="5550" y="31528"/>
                </a:cubicBezTo>
                <a:cubicBezTo>
                  <a:pt x="5431" y="31528"/>
                  <a:pt x="5320" y="31494"/>
                  <a:pt x="5240" y="31414"/>
                </a:cubicBezTo>
                <a:cubicBezTo>
                  <a:pt x="5135" y="31308"/>
                  <a:pt x="5135" y="31282"/>
                  <a:pt x="5398" y="31230"/>
                </a:cubicBezTo>
                <a:lnTo>
                  <a:pt x="5371" y="31230"/>
                </a:lnTo>
                <a:cubicBezTo>
                  <a:pt x="5608" y="31203"/>
                  <a:pt x="5634" y="31151"/>
                  <a:pt x="5529" y="30888"/>
                </a:cubicBezTo>
                <a:cubicBezTo>
                  <a:pt x="5442" y="30674"/>
                  <a:pt x="5448" y="30582"/>
                  <a:pt x="5503" y="30582"/>
                </a:cubicBezTo>
                <a:close/>
                <a:moveTo>
                  <a:pt x="4597" y="30513"/>
                </a:moveTo>
                <a:cubicBezTo>
                  <a:pt x="4766" y="30513"/>
                  <a:pt x="4943" y="30764"/>
                  <a:pt x="4924" y="31072"/>
                </a:cubicBezTo>
                <a:cubicBezTo>
                  <a:pt x="4924" y="31308"/>
                  <a:pt x="4950" y="31493"/>
                  <a:pt x="5029" y="31493"/>
                </a:cubicBezTo>
                <a:cubicBezTo>
                  <a:pt x="5082" y="31493"/>
                  <a:pt x="5082" y="31519"/>
                  <a:pt x="5029" y="31598"/>
                </a:cubicBezTo>
                <a:cubicBezTo>
                  <a:pt x="4965" y="31641"/>
                  <a:pt x="4883" y="31684"/>
                  <a:pt x="4798" y="31684"/>
                </a:cubicBezTo>
                <a:cubicBezTo>
                  <a:pt x="4779" y="31684"/>
                  <a:pt x="4759" y="31681"/>
                  <a:pt x="4740" y="31677"/>
                </a:cubicBezTo>
                <a:cubicBezTo>
                  <a:pt x="4530" y="31729"/>
                  <a:pt x="4346" y="31808"/>
                  <a:pt x="4188" y="31913"/>
                </a:cubicBezTo>
                <a:cubicBezTo>
                  <a:pt x="4004" y="32032"/>
                  <a:pt x="3860" y="32089"/>
                  <a:pt x="3766" y="32089"/>
                </a:cubicBezTo>
                <a:cubicBezTo>
                  <a:pt x="3630" y="32089"/>
                  <a:pt x="3595" y="31972"/>
                  <a:pt x="3688" y="31756"/>
                </a:cubicBezTo>
                <a:cubicBezTo>
                  <a:pt x="3767" y="31624"/>
                  <a:pt x="3898" y="31545"/>
                  <a:pt x="4056" y="31519"/>
                </a:cubicBezTo>
                <a:cubicBezTo>
                  <a:pt x="4477" y="31493"/>
                  <a:pt x="4503" y="31361"/>
                  <a:pt x="4161" y="31019"/>
                </a:cubicBezTo>
                <a:cubicBezTo>
                  <a:pt x="3973" y="30854"/>
                  <a:pt x="3932" y="30752"/>
                  <a:pt x="4021" y="30752"/>
                </a:cubicBezTo>
                <a:cubicBezTo>
                  <a:pt x="4031" y="30752"/>
                  <a:pt x="4043" y="30753"/>
                  <a:pt x="4056" y="30756"/>
                </a:cubicBezTo>
                <a:cubicBezTo>
                  <a:pt x="4188" y="30756"/>
                  <a:pt x="4319" y="30704"/>
                  <a:pt x="4424" y="30625"/>
                </a:cubicBezTo>
                <a:cubicBezTo>
                  <a:pt x="4474" y="30547"/>
                  <a:pt x="4535" y="30513"/>
                  <a:pt x="4597" y="30513"/>
                </a:cubicBezTo>
                <a:close/>
                <a:moveTo>
                  <a:pt x="5240" y="31729"/>
                </a:moveTo>
                <a:lnTo>
                  <a:pt x="5240" y="31756"/>
                </a:lnTo>
                <a:cubicBezTo>
                  <a:pt x="5319" y="31756"/>
                  <a:pt x="5292" y="31887"/>
                  <a:pt x="5161" y="32019"/>
                </a:cubicBezTo>
                <a:cubicBezTo>
                  <a:pt x="5058" y="32101"/>
                  <a:pt x="4940" y="32167"/>
                  <a:pt x="4867" y="32167"/>
                </a:cubicBezTo>
                <a:cubicBezTo>
                  <a:pt x="4847" y="32167"/>
                  <a:pt x="4831" y="32162"/>
                  <a:pt x="4819" y="32150"/>
                </a:cubicBezTo>
                <a:cubicBezTo>
                  <a:pt x="4793" y="32097"/>
                  <a:pt x="4793" y="31966"/>
                  <a:pt x="4898" y="31887"/>
                </a:cubicBezTo>
                <a:cubicBezTo>
                  <a:pt x="4977" y="31782"/>
                  <a:pt x="5108" y="31729"/>
                  <a:pt x="5240" y="31729"/>
                </a:cubicBezTo>
                <a:close/>
                <a:moveTo>
                  <a:pt x="28265" y="0"/>
                </a:moveTo>
                <a:cubicBezTo>
                  <a:pt x="28199" y="0"/>
                  <a:pt x="28119" y="76"/>
                  <a:pt x="27989" y="222"/>
                </a:cubicBezTo>
                <a:cubicBezTo>
                  <a:pt x="27832" y="406"/>
                  <a:pt x="27595" y="695"/>
                  <a:pt x="27490" y="827"/>
                </a:cubicBezTo>
                <a:cubicBezTo>
                  <a:pt x="27306" y="1037"/>
                  <a:pt x="27069" y="1195"/>
                  <a:pt x="26832" y="1274"/>
                </a:cubicBezTo>
                <a:cubicBezTo>
                  <a:pt x="26254" y="1484"/>
                  <a:pt x="26227" y="1484"/>
                  <a:pt x="26595" y="1721"/>
                </a:cubicBezTo>
                <a:cubicBezTo>
                  <a:pt x="26753" y="1800"/>
                  <a:pt x="26832" y="1931"/>
                  <a:pt x="26780" y="2010"/>
                </a:cubicBezTo>
                <a:cubicBezTo>
                  <a:pt x="26742" y="2029"/>
                  <a:pt x="26705" y="2038"/>
                  <a:pt x="26670" y="2038"/>
                </a:cubicBezTo>
                <a:cubicBezTo>
                  <a:pt x="26606" y="2038"/>
                  <a:pt x="26550" y="2009"/>
                  <a:pt x="26517" y="1958"/>
                </a:cubicBezTo>
                <a:cubicBezTo>
                  <a:pt x="26480" y="1921"/>
                  <a:pt x="26438" y="1901"/>
                  <a:pt x="26400" y="1901"/>
                </a:cubicBezTo>
                <a:cubicBezTo>
                  <a:pt x="26357" y="1901"/>
                  <a:pt x="26320" y="1928"/>
                  <a:pt x="26306" y="1984"/>
                </a:cubicBezTo>
                <a:cubicBezTo>
                  <a:pt x="26289" y="2035"/>
                  <a:pt x="26250" y="2064"/>
                  <a:pt x="26211" y="2064"/>
                </a:cubicBezTo>
                <a:cubicBezTo>
                  <a:pt x="26189" y="2064"/>
                  <a:pt x="26167" y="2055"/>
                  <a:pt x="26148" y="2037"/>
                </a:cubicBezTo>
                <a:cubicBezTo>
                  <a:pt x="26142" y="2031"/>
                  <a:pt x="26135" y="2028"/>
                  <a:pt x="26126" y="2028"/>
                </a:cubicBezTo>
                <a:cubicBezTo>
                  <a:pt x="26054" y="2028"/>
                  <a:pt x="25891" y="2209"/>
                  <a:pt x="25728" y="2536"/>
                </a:cubicBezTo>
                <a:cubicBezTo>
                  <a:pt x="25466" y="3007"/>
                  <a:pt x="25378" y="3165"/>
                  <a:pt x="25295" y="3165"/>
                </a:cubicBezTo>
                <a:cubicBezTo>
                  <a:pt x="25252" y="3165"/>
                  <a:pt x="25211" y="3124"/>
                  <a:pt x="25149" y="3062"/>
                </a:cubicBezTo>
                <a:cubicBezTo>
                  <a:pt x="25105" y="3019"/>
                  <a:pt x="25054" y="2999"/>
                  <a:pt x="25003" y="2999"/>
                </a:cubicBezTo>
                <a:cubicBezTo>
                  <a:pt x="24962" y="2999"/>
                  <a:pt x="24921" y="3012"/>
                  <a:pt x="24886" y="3036"/>
                </a:cubicBezTo>
                <a:cubicBezTo>
                  <a:pt x="24807" y="3115"/>
                  <a:pt x="24833" y="3194"/>
                  <a:pt x="24939" y="3220"/>
                </a:cubicBezTo>
                <a:cubicBezTo>
                  <a:pt x="25044" y="3273"/>
                  <a:pt x="25070" y="3352"/>
                  <a:pt x="24965" y="3457"/>
                </a:cubicBezTo>
                <a:cubicBezTo>
                  <a:pt x="24925" y="3496"/>
                  <a:pt x="24886" y="3516"/>
                  <a:pt x="24856" y="3516"/>
                </a:cubicBezTo>
                <a:cubicBezTo>
                  <a:pt x="24827" y="3516"/>
                  <a:pt x="24807" y="3496"/>
                  <a:pt x="24807" y="3457"/>
                </a:cubicBezTo>
                <a:cubicBezTo>
                  <a:pt x="24798" y="3429"/>
                  <a:pt x="24779" y="3415"/>
                  <a:pt x="24754" y="3415"/>
                </a:cubicBezTo>
                <a:cubicBezTo>
                  <a:pt x="24705" y="3415"/>
                  <a:pt x="24630" y="3468"/>
                  <a:pt x="24544" y="3588"/>
                </a:cubicBezTo>
                <a:cubicBezTo>
                  <a:pt x="24454" y="3743"/>
                  <a:pt x="24401" y="3822"/>
                  <a:pt x="24381" y="3822"/>
                </a:cubicBezTo>
                <a:cubicBezTo>
                  <a:pt x="24359" y="3822"/>
                  <a:pt x="24372" y="3736"/>
                  <a:pt x="24413" y="3562"/>
                </a:cubicBezTo>
                <a:cubicBezTo>
                  <a:pt x="24465" y="3378"/>
                  <a:pt x="24413" y="3246"/>
                  <a:pt x="24360" y="3246"/>
                </a:cubicBezTo>
                <a:cubicBezTo>
                  <a:pt x="24281" y="3246"/>
                  <a:pt x="24176" y="3404"/>
                  <a:pt x="24150" y="3615"/>
                </a:cubicBezTo>
                <a:cubicBezTo>
                  <a:pt x="24126" y="3851"/>
                  <a:pt x="24059" y="3960"/>
                  <a:pt x="23950" y="3960"/>
                </a:cubicBezTo>
                <a:cubicBezTo>
                  <a:pt x="23938" y="3960"/>
                  <a:pt x="23926" y="3959"/>
                  <a:pt x="23913" y="3956"/>
                </a:cubicBezTo>
                <a:cubicBezTo>
                  <a:pt x="23729" y="3956"/>
                  <a:pt x="23518" y="4009"/>
                  <a:pt x="23361" y="4088"/>
                </a:cubicBezTo>
                <a:cubicBezTo>
                  <a:pt x="23045" y="4246"/>
                  <a:pt x="22966" y="4351"/>
                  <a:pt x="22992" y="4561"/>
                </a:cubicBezTo>
                <a:cubicBezTo>
                  <a:pt x="22966" y="4824"/>
                  <a:pt x="22835" y="5061"/>
                  <a:pt x="22650" y="5193"/>
                </a:cubicBezTo>
                <a:cubicBezTo>
                  <a:pt x="22387" y="5429"/>
                  <a:pt x="22309" y="5587"/>
                  <a:pt x="22414" y="5666"/>
                </a:cubicBezTo>
                <a:cubicBezTo>
                  <a:pt x="22519" y="5771"/>
                  <a:pt x="22493" y="5850"/>
                  <a:pt x="22387" y="5876"/>
                </a:cubicBezTo>
                <a:cubicBezTo>
                  <a:pt x="22370" y="5880"/>
                  <a:pt x="22353" y="5881"/>
                  <a:pt x="22337" y="5881"/>
                </a:cubicBezTo>
                <a:cubicBezTo>
                  <a:pt x="22230" y="5881"/>
                  <a:pt x="22147" y="5810"/>
                  <a:pt x="22124" y="5719"/>
                </a:cubicBezTo>
                <a:cubicBezTo>
                  <a:pt x="22099" y="5662"/>
                  <a:pt x="22059" y="5637"/>
                  <a:pt x="22011" y="5637"/>
                </a:cubicBezTo>
                <a:cubicBezTo>
                  <a:pt x="21860" y="5637"/>
                  <a:pt x="21638" y="5886"/>
                  <a:pt x="21598" y="6166"/>
                </a:cubicBezTo>
                <a:cubicBezTo>
                  <a:pt x="21598" y="6265"/>
                  <a:pt x="21587" y="6317"/>
                  <a:pt x="21560" y="6317"/>
                </a:cubicBezTo>
                <a:cubicBezTo>
                  <a:pt x="21531" y="6317"/>
                  <a:pt x="21484" y="6252"/>
                  <a:pt x="21414" y="6113"/>
                </a:cubicBezTo>
                <a:cubicBezTo>
                  <a:pt x="21359" y="5975"/>
                  <a:pt x="21318" y="5902"/>
                  <a:pt x="21285" y="5902"/>
                </a:cubicBezTo>
                <a:cubicBezTo>
                  <a:pt x="21254" y="5902"/>
                  <a:pt x="21229" y="5962"/>
                  <a:pt x="21204" y="6087"/>
                </a:cubicBezTo>
                <a:cubicBezTo>
                  <a:pt x="21181" y="6248"/>
                  <a:pt x="21118" y="6328"/>
                  <a:pt x="21049" y="6328"/>
                </a:cubicBezTo>
                <a:cubicBezTo>
                  <a:pt x="21040" y="6328"/>
                  <a:pt x="21030" y="6327"/>
                  <a:pt x="21020" y="6323"/>
                </a:cubicBezTo>
                <a:cubicBezTo>
                  <a:pt x="21006" y="6317"/>
                  <a:pt x="20991" y="6314"/>
                  <a:pt x="20977" y="6314"/>
                </a:cubicBezTo>
                <a:cubicBezTo>
                  <a:pt x="20756" y="6314"/>
                  <a:pt x="20559" y="7043"/>
                  <a:pt x="20757" y="7191"/>
                </a:cubicBezTo>
                <a:cubicBezTo>
                  <a:pt x="20994" y="7323"/>
                  <a:pt x="20809" y="7560"/>
                  <a:pt x="20441" y="7665"/>
                </a:cubicBezTo>
                <a:cubicBezTo>
                  <a:pt x="20394" y="7678"/>
                  <a:pt x="20355" y="7685"/>
                  <a:pt x="20324" y="7685"/>
                </a:cubicBezTo>
                <a:cubicBezTo>
                  <a:pt x="20237" y="7685"/>
                  <a:pt x="20218" y="7631"/>
                  <a:pt x="20257" y="7533"/>
                </a:cubicBezTo>
                <a:cubicBezTo>
                  <a:pt x="20283" y="7428"/>
                  <a:pt x="20257" y="7323"/>
                  <a:pt x="20205" y="7244"/>
                </a:cubicBezTo>
                <a:cubicBezTo>
                  <a:pt x="20197" y="7236"/>
                  <a:pt x="20188" y="7232"/>
                  <a:pt x="20180" y="7232"/>
                </a:cubicBezTo>
                <a:cubicBezTo>
                  <a:pt x="20129" y="7232"/>
                  <a:pt x="20065" y="7358"/>
                  <a:pt x="20020" y="7560"/>
                </a:cubicBezTo>
                <a:cubicBezTo>
                  <a:pt x="20002" y="7747"/>
                  <a:pt x="19969" y="7841"/>
                  <a:pt x="19953" y="7841"/>
                </a:cubicBezTo>
                <a:cubicBezTo>
                  <a:pt x="19946" y="7841"/>
                  <a:pt x="19942" y="7826"/>
                  <a:pt x="19942" y="7796"/>
                </a:cubicBezTo>
                <a:cubicBezTo>
                  <a:pt x="19921" y="7705"/>
                  <a:pt x="19858" y="7664"/>
                  <a:pt x="19783" y="7664"/>
                </a:cubicBezTo>
                <a:cubicBezTo>
                  <a:pt x="19664" y="7664"/>
                  <a:pt x="19517" y="7766"/>
                  <a:pt x="19468" y="7928"/>
                </a:cubicBezTo>
                <a:cubicBezTo>
                  <a:pt x="19363" y="8164"/>
                  <a:pt x="19231" y="8349"/>
                  <a:pt x="19047" y="8480"/>
                </a:cubicBezTo>
                <a:cubicBezTo>
                  <a:pt x="18811" y="8664"/>
                  <a:pt x="18705" y="8822"/>
                  <a:pt x="18811" y="8848"/>
                </a:cubicBezTo>
                <a:cubicBezTo>
                  <a:pt x="18916" y="8875"/>
                  <a:pt x="18863" y="8953"/>
                  <a:pt x="18732" y="9032"/>
                </a:cubicBezTo>
                <a:cubicBezTo>
                  <a:pt x="18670" y="9082"/>
                  <a:pt x="18596" y="9108"/>
                  <a:pt x="18527" y="9108"/>
                </a:cubicBezTo>
                <a:cubicBezTo>
                  <a:pt x="18450" y="9108"/>
                  <a:pt x="18379" y="9075"/>
                  <a:pt x="18337" y="9006"/>
                </a:cubicBezTo>
                <a:cubicBezTo>
                  <a:pt x="18285" y="8944"/>
                  <a:pt x="18246" y="8910"/>
                  <a:pt x="18204" y="8910"/>
                </a:cubicBezTo>
                <a:cubicBezTo>
                  <a:pt x="18140" y="8910"/>
                  <a:pt x="18070" y="8989"/>
                  <a:pt x="17943" y="9164"/>
                </a:cubicBezTo>
                <a:cubicBezTo>
                  <a:pt x="17627" y="9664"/>
                  <a:pt x="17627" y="10005"/>
                  <a:pt x="17890" y="10242"/>
                </a:cubicBezTo>
                <a:cubicBezTo>
                  <a:pt x="18022" y="10347"/>
                  <a:pt x="18074" y="10505"/>
                  <a:pt x="18022" y="10637"/>
                </a:cubicBezTo>
                <a:cubicBezTo>
                  <a:pt x="17984" y="10699"/>
                  <a:pt x="17952" y="10732"/>
                  <a:pt x="17924" y="10732"/>
                </a:cubicBezTo>
                <a:cubicBezTo>
                  <a:pt x="17893" y="10732"/>
                  <a:pt x="17865" y="10693"/>
                  <a:pt x="17838" y="10610"/>
                </a:cubicBezTo>
                <a:cubicBezTo>
                  <a:pt x="17801" y="10514"/>
                  <a:pt x="17753" y="10470"/>
                  <a:pt x="17703" y="10470"/>
                </a:cubicBezTo>
                <a:cubicBezTo>
                  <a:pt x="17573" y="10470"/>
                  <a:pt x="17421" y="10761"/>
                  <a:pt x="17364" y="11215"/>
                </a:cubicBezTo>
                <a:cubicBezTo>
                  <a:pt x="17314" y="11488"/>
                  <a:pt x="17358" y="11691"/>
                  <a:pt x="17430" y="11691"/>
                </a:cubicBezTo>
                <a:cubicBezTo>
                  <a:pt x="17434" y="11691"/>
                  <a:pt x="17439" y="11690"/>
                  <a:pt x="17443" y="11689"/>
                </a:cubicBezTo>
                <a:cubicBezTo>
                  <a:pt x="17548" y="11662"/>
                  <a:pt x="17601" y="11557"/>
                  <a:pt x="17575" y="11452"/>
                </a:cubicBezTo>
                <a:cubicBezTo>
                  <a:pt x="17522" y="11347"/>
                  <a:pt x="17575" y="11268"/>
                  <a:pt x="17811" y="11189"/>
                </a:cubicBezTo>
                <a:cubicBezTo>
                  <a:pt x="17926" y="11153"/>
                  <a:pt x="18029" y="11137"/>
                  <a:pt x="18113" y="11137"/>
                </a:cubicBezTo>
                <a:cubicBezTo>
                  <a:pt x="18338" y="11137"/>
                  <a:pt x="18431" y="11253"/>
                  <a:pt x="18258" y="11426"/>
                </a:cubicBezTo>
                <a:cubicBezTo>
                  <a:pt x="18196" y="11475"/>
                  <a:pt x="18146" y="11501"/>
                  <a:pt x="18107" y="11501"/>
                </a:cubicBezTo>
                <a:cubicBezTo>
                  <a:pt x="18064" y="11501"/>
                  <a:pt x="18035" y="11469"/>
                  <a:pt x="18022" y="11399"/>
                </a:cubicBezTo>
                <a:cubicBezTo>
                  <a:pt x="18014" y="11367"/>
                  <a:pt x="18006" y="11352"/>
                  <a:pt x="17998" y="11352"/>
                </a:cubicBezTo>
                <a:cubicBezTo>
                  <a:pt x="17982" y="11352"/>
                  <a:pt x="17969" y="11429"/>
                  <a:pt x="17969" y="11557"/>
                </a:cubicBezTo>
                <a:cubicBezTo>
                  <a:pt x="17995" y="11741"/>
                  <a:pt x="17890" y="11925"/>
                  <a:pt x="17706" y="12004"/>
                </a:cubicBezTo>
                <a:cubicBezTo>
                  <a:pt x="17522" y="12083"/>
                  <a:pt x="17496" y="12136"/>
                  <a:pt x="17627" y="12162"/>
                </a:cubicBezTo>
                <a:cubicBezTo>
                  <a:pt x="17864" y="12215"/>
                  <a:pt x="17785" y="12294"/>
                  <a:pt x="17364" y="12451"/>
                </a:cubicBezTo>
                <a:cubicBezTo>
                  <a:pt x="17288" y="12473"/>
                  <a:pt x="17216" y="12486"/>
                  <a:pt x="17156" y="12486"/>
                </a:cubicBezTo>
                <a:cubicBezTo>
                  <a:pt x="17072" y="12486"/>
                  <a:pt x="17011" y="12460"/>
                  <a:pt x="16996" y="12399"/>
                </a:cubicBezTo>
                <a:cubicBezTo>
                  <a:pt x="16981" y="12353"/>
                  <a:pt x="16956" y="12325"/>
                  <a:pt x="16923" y="12325"/>
                </a:cubicBezTo>
                <a:cubicBezTo>
                  <a:pt x="16900" y="12325"/>
                  <a:pt x="16871" y="12339"/>
                  <a:pt x="16838" y="12372"/>
                </a:cubicBezTo>
                <a:cubicBezTo>
                  <a:pt x="16818" y="12402"/>
                  <a:pt x="16795" y="12417"/>
                  <a:pt x="16772" y="12417"/>
                </a:cubicBezTo>
                <a:cubicBezTo>
                  <a:pt x="16734" y="12417"/>
                  <a:pt x="16697" y="12376"/>
                  <a:pt x="16680" y="12294"/>
                </a:cubicBezTo>
                <a:cubicBezTo>
                  <a:pt x="16654" y="12136"/>
                  <a:pt x="16575" y="12031"/>
                  <a:pt x="16444" y="11925"/>
                </a:cubicBezTo>
                <a:cubicBezTo>
                  <a:pt x="16338" y="11846"/>
                  <a:pt x="16312" y="11715"/>
                  <a:pt x="16365" y="11583"/>
                </a:cubicBezTo>
                <a:cubicBezTo>
                  <a:pt x="16481" y="11370"/>
                  <a:pt x="16440" y="11243"/>
                  <a:pt x="16295" y="11243"/>
                </a:cubicBezTo>
                <a:cubicBezTo>
                  <a:pt x="16243" y="11243"/>
                  <a:pt x="16178" y="11259"/>
                  <a:pt x="16102" y="11294"/>
                </a:cubicBezTo>
                <a:cubicBezTo>
                  <a:pt x="15970" y="11373"/>
                  <a:pt x="15944" y="11452"/>
                  <a:pt x="16023" y="11505"/>
                </a:cubicBezTo>
                <a:cubicBezTo>
                  <a:pt x="16075" y="11557"/>
                  <a:pt x="16102" y="11662"/>
                  <a:pt x="16049" y="11741"/>
                </a:cubicBezTo>
                <a:cubicBezTo>
                  <a:pt x="16017" y="11805"/>
                  <a:pt x="15966" y="11840"/>
                  <a:pt x="15919" y="11840"/>
                </a:cubicBezTo>
                <a:cubicBezTo>
                  <a:pt x="15888" y="11840"/>
                  <a:pt x="15859" y="11825"/>
                  <a:pt x="15839" y="11794"/>
                </a:cubicBezTo>
                <a:cubicBezTo>
                  <a:pt x="15805" y="11743"/>
                  <a:pt x="15749" y="11714"/>
                  <a:pt x="15685" y="11714"/>
                </a:cubicBezTo>
                <a:cubicBezTo>
                  <a:pt x="15650" y="11714"/>
                  <a:pt x="15613" y="11723"/>
                  <a:pt x="15576" y="11741"/>
                </a:cubicBezTo>
                <a:cubicBezTo>
                  <a:pt x="15471" y="11768"/>
                  <a:pt x="15444" y="11873"/>
                  <a:pt x="15497" y="11925"/>
                </a:cubicBezTo>
                <a:cubicBezTo>
                  <a:pt x="15655" y="12083"/>
                  <a:pt x="15313" y="12346"/>
                  <a:pt x="14945" y="12372"/>
                </a:cubicBezTo>
                <a:cubicBezTo>
                  <a:pt x="14760" y="12372"/>
                  <a:pt x="14655" y="12425"/>
                  <a:pt x="14708" y="12478"/>
                </a:cubicBezTo>
                <a:cubicBezTo>
                  <a:pt x="14806" y="12537"/>
                  <a:pt x="14920" y="12566"/>
                  <a:pt x="15026" y="12566"/>
                </a:cubicBezTo>
                <a:cubicBezTo>
                  <a:pt x="15061" y="12566"/>
                  <a:pt x="15096" y="12563"/>
                  <a:pt x="15129" y="12557"/>
                </a:cubicBezTo>
                <a:cubicBezTo>
                  <a:pt x="15313" y="12557"/>
                  <a:pt x="15418" y="12583"/>
                  <a:pt x="15365" y="12635"/>
                </a:cubicBezTo>
                <a:cubicBezTo>
                  <a:pt x="15234" y="12714"/>
                  <a:pt x="15102" y="12741"/>
                  <a:pt x="14971" y="12741"/>
                </a:cubicBezTo>
                <a:cubicBezTo>
                  <a:pt x="14576" y="12741"/>
                  <a:pt x="14313" y="12977"/>
                  <a:pt x="14524" y="13188"/>
                </a:cubicBezTo>
                <a:cubicBezTo>
                  <a:pt x="14581" y="13245"/>
                  <a:pt x="14618" y="13272"/>
                  <a:pt x="14642" y="13272"/>
                </a:cubicBezTo>
                <a:cubicBezTo>
                  <a:pt x="14673" y="13272"/>
                  <a:pt x="14682" y="13225"/>
                  <a:pt x="14682" y="13135"/>
                </a:cubicBezTo>
                <a:cubicBezTo>
                  <a:pt x="14659" y="13003"/>
                  <a:pt x="14693" y="12945"/>
                  <a:pt x="14812" y="12945"/>
                </a:cubicBezTo>
                <a:cubicBezTo>
                  <a:pt x="14836" y="12945"/>
                  <a:pt x="14862" y="12947"/>
                  <a:pt x="14892" y="12951"/>
                </a:cubicBezTo>
                <a:cubicBezTo>
                  <a:pt x="15523" y="12977"/>
                  <a:pt x="15602" y="13056"/>
                  <a:pt x="15286" y="13240"/>
                </a:cubicBezTo>
                <a:cubicBezTo>
                  <a:pt x="15129" y="13319"/>
                  <a:pt x="14997" y="13477"/>
                  <a:pt x="15023" y="13556"/>
                </a:cubicBezTo>
                <a:cubicBezTo>
                  <a:pt x="15023" y="13635"/>
                  <a:pt x="14918" y="13793"/>
                  <a:pt x="14760" y="13872"/>
                </a:cubicBezTo>
                <a:cubicBezTo>
                  <a:pt x="14603" y="13950"/>
                  <a:pt x="14524" y="14056"/>
                  <a:pt x="14576" y="14108"/>
                </a:cubicBezTo>
                <a:cubicBezTo>
                  <a:pt x="14608" y="14140"/>
                  <a:pt x="14649" y="14155"/>
                  <a:pt x="14695" y="14155"/>
                </a:cubicBezTo>
                <a:cubicBezTo>
                  <a:pt x="14877" y="14155"/>
                  <a:pt x="15145" y="13928"/>
                  <a:pt x="15313" y="13635"/>
                </a:cubicBezTo>
                <a:cubicBezTo>
                  <a:pt x="15418" y="13424"/>
                  <a:pt x="15576" y="13293"/>
                  <a:pt x="15655" y="13293"/>
                </a:cubicBezTo>
                <a:cubicBezTo>
                  <a:pt x="15666" y="13296"/>
                  <a:pt x="15677" y="13297"/>
                  <a:pt x="15689" y="13297"/>
                </a:cubicBezTo>
                <a:cubicBezTo>
                  <a:pt x="15887" y="13297"/>
                  <a:pt x="16075" y="12878"/>
                  <a:pt x="16075" y="12530"/>
                </a:cubicBezTo>
                <a:cubicBezTo>
                  <a:pt x="16075" y="12395"/>
                  <a:pt x="16075" y="12337"/>
                  <a:pt x="16105" y="12337"/>
                </a:cubicBezTo>
                <a:cubicBezTo>
                  <a:pt x="16127" y="12337"/>
                  <a:pt x="16166" y="12369"/>
                  <a:pt x="16233" y="12425"/>
                </a:cubicBezTo>
                <a:cubicBezTo>
                  <a:pt x="16549" y="12767"/>
                  <a:pt x="16575" y="13004"/>
                  <a:pt x="16233" y="13109"/>
                </a:cubicBezTo>
                <a:cubicBezTo>
                  <a:pt x="16023" y="13188"/>
                  <a:pt x="15944" y="13267"/>
                  <a:pt x="15944" y="13398"/>
                </a:cubicBezTo>
                <a:cubicBezTo>
                  <a:pt x="15944" y="13530"/>
                  <a:pt x="15865" y="13635"/>
                  <a:pt x="15760" y="13661"/>
                </a:cubicBezTo>
                <a:cubicBezTo>
                  <a:pt x="15628" y="13740"/>
                  <a:pt x="15602" y="13898"/>
                  <a:pt x="15655" y="14082"/>
                </a:cubicBezTo>
                <a:lnTo>
                  <a:pt x="15786" y="14398"/>
                </a:lnTo>
                <a:lnTo>
                  <a:pt x="15549" y="14187"/>
                </a:lnTo>
                <a:cubicBezTo>
                  <a:pt x="15451" y="14101"/>
                  <a:pt x="15387" y="14055"/>
                  <a:pt x="15344" y="14055"/>
                </a:cubicBezTo>
                <a:cubicBezTo>
                  <a:pt x="15295" y="14055"/>
                  <a:pt x="15274" y="14114"/>
                  <a:pt x="15260" y="14240"/>
                </a:cubicBezTo>
                <a:cubicBezTo>
                  <a:pt x="15236" y="14405"/>
                  <a:pt x="15255" y="14507"/>
                  <a:pt x="15316" y="14507"/>
                </a:cubicBezTo>
                <a:cubicBezTo>
                  <a:pt x="15323" y="14507"/>
                  <a:pt x="15331" y="14505"/>
                  <a:pt x="15339" y="14503"/>
                </a:cubicBezTo>
                <a:cubicBezTo>
                  <a:pt x="15471" y="14503"/>
                  <a:pt x="15576" y="14529"/>
                  <a:pt x="15681" y="14582"/>
                </a:cubicBezTo>
                <a:cubicBezTo>
                  <a:pt x="15812" y="14661"/>
                  <a:pt x="15786" y="14687"/>
                  <a:pt x="15576" y="14739"/>
                </a:cubicBezTo>
                <a:cubicBezTo>
                  <a:pt x="15339" y="14766"/>
                  <a:pt x="15313" y="14818"/>
                  <a:pt x="15365" y="14950"/>
                </a:cubicBezTo>
                <a:cubicBezTo>
                  <a:pt x="15418" y="15081"/>
                  <a:pt x="15365" y="15134"/>
                  <a:pt x="15102" y="15134"/>
                </a:cubicBezTo>
                <a:cubicBezTo>
                  <a:pt x="14918" y="15134"/>
                  <a:pt x="14734" y="15213"/>
                  <a:pt x="14603" y="15371"/>
                </a:cubicBezTo>
                <a:cubicBezTo>
                  <a:pt x="14541" y="15447"/>
                  <a:pt x="14498" y="15488"/>
                  <a:pt x="14483" y="15488"/>
                </a:cubicBezTo>
                <a:cubicBezTo>
                  <a:pt x="14472" y="15488"/>
                  <a:pt x="14475" y="15467"/>
                  <a:pt x="14497" y="15423"/>
                </a:cubicBezTo>
                <a:cubicBezTo>
                  <a:pt x="14524" y="15318"/>
                  <a:pt x="14497" y="15187"/>
                  <a:pt x="14445" y="15108"/>
                </a:cubicBezTo>
                <a:cubicBezTo>
                  <a:pt x="14423" y="15086"/>
                  <a:pt x="14394" y="15076"/>
                  <a:pt x="14360" y="15076"/>
                </a:cubicBezTo>
                <a:cubicBezTo>
                  <a:pt x="14139" y="15076"/>
                  <a:pt x="13694" y="15473"/>
                  <a:pt x="13603" y="15791"/>
                </a:cubicBezTo>
                <a:cubicBezTo>
                  <a:pt x="13472" y="16002"/>
                  <a:pt x="13288" y="16133"/>
                  <a:pt x="13051" y="16186"/>
                </a:cubicBezTo>
                <a:cubicBezTo>
                  <a:pt x="12709" y="16317"/>
                  <a:pt x="12551" y="16449"/>
                  <a:pt x="12472" y="16712"/>
                </a:cubicBezTo>
                <a:cubicBezTo>
                  <a:pt x="12357" y="17010"/>
                  <a:pt x="12178" y="17162"/>
                  <a:pt x="11990" y="17162"/>
                </a:cubicBezTo>
                <a:cubicBezTo>
                  <a:pt x="11879" y="17162"/>
                  <a:pt x="11764" y="17109"/>
                  <a:pt x="11657" y="17001"/>
                </a:cubicBezTo>
                <a:cubicBezTo>
                  <a:pt x="11556" y="16900"/>
                  <a:pt x="11465" y="16853"/>
                  <a:pt x="11407" y="16853"/>
                </a:cubicBezTo>
                <a:cubicBezTo>
                  <a:pt x="11374" y="16853"/>
                  <a:pt x="11351" y="16868"/>
                  <a:pt x="11341" y="16896"/>
                </a:cubicBezTo>
                <a:cubicBezTo>
                  <a:pt x="11303" y="16953"/>
                  <a:pt x="11252" y="16996"/>
                  <a:pt x="11187" y="16996"/>
                </a:cubicBezTo>
                <a:cubicBezTo>
                  <a:pt x="11161" y="16996"/>
                  <a:pt x="11134" y="16990"/>
                  <a:pt x="11105" y="16975"/>
                </a:cubicBezTo>
                <a:cubicBezTo>
                  <a:pt x="11052" y="16957"/>
                  <a:pt x="11017" y="16949"/>
                  <a:pt x="10997" y="16949"/>
                </a:cubicBezTo>
                <a:cubicBezTo>
                  <a:pt x="10956" y="16949"/>
                  <a:pt x="10973" y="16984"/>
                  <a:pt x="11026" y="17054"/>
                </a:cubicBezTo>
                <a:cubicBezTo>
                  <a:pt x="11131" y="17159"/>
                  <a:pt x="11078" y="17238"/>
                  <a:pt x="10973" y="17343"/>
                </a:cubicBezTo>
                <a:cubicBezTo>
                  <a:pt x="10868" y="17422"/>
                  <a:pt x="10868" y="17580"/>
                  <a:pt x="10973" y="17659"/>
                </a:cubicBezTo>
                <a:cubicBezTo>
                  <a:pt x="11078" y="17764"/>
                  <a:pt x="11052" y="17869"/>
                  <a:pt x="10894" y="17922"/>
                </a:cubicBezTo>
                <a:cubicBezTo>
                  <a:pt x="10763" y="18001"/>
                  <a:pt x="10710" y="18080"/>
                  <a:pt x="10763" y="18132"/>
                </a:cubicBezTo>
                <a:cubicBezTo>
                  <a:pt x="10815" y="18185"/>
                  <a:pt x="10684" y="18343"/>
                  <a:pt x="10474" y="18500"/>
                </a:cubicBezTo>
                <a:cubicBezTo>
                  <a:pt x="10263" y="18606"/>
                  <a:pt x="10105" y="18763"/>
                  <a:pt x="10026" y="18974"/>
                </a:cubicBezTo>
                <a:cubicBezTo>
                  <a:pt x="9976" y="19302"/>
                  <a:pt x="9297" y="19871"/>
                  <a:pt x="8986" y="19871"/>
                </a:cubicBezTo>
                <a:cubicBezTo>
                  <a:pt x="8973" y="19871"/>
                  <a:pt x="8960" y="19870"/>
                  <a:pt x="8948" y="19868"/>
                </a:cubicBezTo>
                <a:cubicBezTo>
                  <a:pt x="8908" y="19862"/>
                  <a:pt x="8876" y="19859"/>
                  <a:pt x="8851" y="19859"/>
                </a:cubicBezTo>
                <a:cubicBezTo>
                  <a:pt x="8758" y="19859"/>
                  <a:pt x="8755" y="19902"/>
                  <a:pt x="8817" y="20026"/>
                </a:cubicBezTo>
                <a:cubicBezTo>
                  <a:pt x="8849" y="20108"/>
                  <a:pt x="8841" y="20149"/>
                  <a:pt x="8786" y="20149"/>
                </a:cubicBezTo>
                <a:cubicBezTo>
                  <a:pt x="8752" y="20149"/>
                  <a:pt x="8702" y="20134"/>
                  <a:pt x="8632" y="20105"/>
                </a:cubicBezTo>
                <a:cubicBezTo>
                  <a:pt x="8264" y="19999"/>
                  <a:pt x="8317" y="19815"/>
                  <a:pt x="8790" y="19395"/>
                </a:cubicBezTo>
                <a:cubicBezTo>
                  <a:pt x="9080" y="19132"/>
                  <a:pt x="9132" y="19000"/>
                  <a:pt x="9001" y="18947"/>
                </a:cubicBezTo>
                <a:cubicBezTo>
                  <a:pt x="8978" y="18943"/>
                  <a:pt x="8956" y="18941"/>
                  <a:pt x="8933" y="18941"/>
                </a:cubicBezTo>
                <a:cubicBezTo>
                  <a:pt x="8826" y="18941"/>
                  <a:pt x="8729" y="18992"/>
                  <a:pt x="8685" y="19079"/>
                </a:cubicBezTo>
                <a:cubicBezTo>
                  <a:pt x="8646" y="19158"/>
                  <a:pt x="8613" y="19197"/>
                  <a:pt x="8583" y="19197"/>
                </a:cubicBezTo>
                <a:cubicBezTo>
                  <a:pt x="8554" y="19197"/>
                  <a:pt x="8527" y="19158"/>
                  <a:pt x="8501" y="19079"/>
                </a:cubicBezTo>
                <a:cubicBezTo>
                  <a:pt x="8396" y="18816"/>
                  <a:pt x="8475" y="18711"/>
                  <a:pt x="8817" y="18711"/>
                </a:cubicBezTo>
                <a:cubicBezTo>
                  <a:pt x="9027" y="18711"/>
                  <a:pt x="9053" y="18658"/>
                  <a:pt x="8922" y="18527"/>
                </a:cubicBezTo>
                <a:cubicBezTo>
                  <a:pt x="8875" y="18480"/>
                  <a:pt x="8828" y="18456"/>
                  <a:pt x="8776" y="18456"/>
                </a:cubicBezTo>
                <a:cubicBezTo>
                  <a:pt x="8683" y="18456"/>
                  <a:pt x="8574" y="18532"/>
                  <a:pt x="8422" y="18684"/>
                </a:cubicBezTo>
                <a:cubicBezTo>
                  <a:pt x="8238" y="18869"/>
                  <a:pt x="8080" y="19079"/>
                  <a:pt x="8106" y="19158"/>
                </a:cubicBezTo>
                <a:cubicBezTo>
                  <a:pt x="8080" y="19316"/>
                  <a:pt x="8028" y="19447"/>
                  <a:pt x="7896" y="19552"/>
                </a:cubicBezTo>
                <a:cubicBezTo>
                  <a:pt x="7712" y="19736"/>
                  <a:pt x="7712" y="19789"/>
                  <a:pt x="8028" y="19973"/>
                </a:cubicBezTo>
                <a:cubicBezTo>
                  <a:pt x="8448" y="20236"/>
                  <a:pt x="8632" y="21183"/>
                  <a:pt x="8264" y="21341"/>
                </a:cubicBezTo>
                <a:cubicBezTo>
                  <a:pt x="8133" y="21420"/>
                  <a:pt x="8133" y="21472"/>
                  <a:pt x="8291" y="21525"/>
                </a:cubicBezTo>
                <a:cubicBezTo>
                  <a:pt x="8448" y="21577"/>
                  <a:pt x="8448" y="21656"/>
                  <a:pt x="8396" y="21735"/>
                </a:cubicBezTo>
                <a:cubicBezTo>
                  <a:pt x="8356" y="21762"/>
                  <a:pt x="8310" y="21775"/>
                  <a:pt x="8264" y="21775"/>
                </a:cubicBezTo>
                <a:cubicBezTo>
                  <a:pt x="8218" y="21775"/>
                  <a:pt x="8172" y="21762"/>
                  <a:pt x="8133" y="21735"/>
                </a:cubicBezTo>
                <a:cubicBezTo>
                  <a:pt x="8108" y="21711"/>
                  <a:pt x="8089" y="21699"/>
                  <a:pt x="8075" y="21699"/>
                </a:cubicBezTo>
                <a:cubicBezTo>
                  <a:pt x="8043" y="21699"/>
                  <a:pt x="8036" y="21758"/>
                  <a:pt x="8054" y="21867"/>
                </a:cubicBezTo>
                <a:cubicBezTo>
                  <a:pt x="8054" y="22022"/>
                  <a:pt x="8035" y="22083"/>
                  <a:pt x="7951" y="22083"/>
                </a:cubicBezTo>
                <a:cubicBezTo>
                  <a:pt x="7935" y="22083"/>
                  <a:pt x="7917" y="22081"/>
                  <a:pt x="7896" y="22077"/>
                </a:cubicBezTo>
                <a:cubicBezTo>
                  <a:pt x="7879" y="22073"/>
                  <a:pt x="7860" y="22071"/>
                  <a:pt x="7842" y="22071"/>
                </a:cubicBezTo>
                <a:cubicBezTo>
                  <a:pt x="7749" y="22071"/>
                  <a:pt x="7651" y="22125"/>
                  <a:pt x="7607" y="22235"/>
                </a:cubicBezTo>
                <a:cubicBezTo>
                  <a:pt x="7572" y="22305"/>
                  <a:pt x="7513" y="22352"/>
                  <a:pt x="7455" y="22352"/>
                </a:cubicBezTo>
                <a:cubicBezTo>
                  <a:pt x="7426" y="22352"/>
                  <a:pt x="7396" y="22340"/>
                  <a:pt x="7370" y="22314"/>
                </a:cubicBezTo>
                <a:cubicBezTo>
                  <a:pt x="7334" y="22278"/>
                  <a:pt x="7304" y="22264"/>
                  <a:pt x="7282" y="22264"/>
                </a:cubicBezTo>
                <a:cubicBezTo>
                  <a:pt x="7254" y="22264"/>
                  <a:pt x="7239" y="22285"/>
                  <a:pt x="7239" y="22314"/>
                </a:cubicBezTo>
                <a:cubicBezTo>
                  <a:pt x="7239" y="22366"/>
                  <a:pt x="7107" y="22472"/>
                  <a:pt x="6976" y="22472"/>
                </a:cubicBezTo>
                <a:cubicBezTo>
                  <a:pt x="6791" y="22498"/>
                  <a:pt x="6791" y="22577"/>
                  <a:pt x="7054" y="22735"/>
                </a:cubicBezTo>
                <a:cubicBezTo>
                  <a:pt x="7276" y="22890"/>
                  <a:pt x="7330" y="22951"/>
                  <a:pt x="7153" y="22951"/>
                </a:cubicBezTo>
                <a:cubicBezTo>
                  <a:pt x="7120" y="22951"/>
                  <a:pt x="7078" y="22949"/>
                  <a:pt x="7028" y="22945"/>
                </a:cubicBezTo>
                <a:cubicBezTo>
                  <a:pt x="6844" y="22945"/>
                  <a:pt x="6660" y="22998"/>
                  <a:pt x="6634" y="23077"/>
                </a:cubicBezTo>
                <a:cubicBezTo>
                  <a:pt x="6502" y="23234"/>
                  <a:pt x="6344" y="23392"/>
                  <a:pt x="6160" y="23471"/>
                </a:cubicBezTo>
                <a:cubicBezTo>
                  <a:pt x="5766" y="23708"/>
                  <a:pt x="5766" y="23708"/>
                  <a:pt x="6081" y="23944"/>
                </a:cubicBezTo>
                <a:cubicBezTo>
                  <a:pt x="6209" y="24033"/>
                  <a:pt x="6299" y="24079"/>
                  <a:pt x="6373" y="24079"/>
                </a:cubicBezTo>
                <a:cubicBezTo>
                  <a:pt x="6452" y="24079"/>
                  <a:pt x="6513" y="24027"/>
                  <a:pt x="6581" y="23918"/>
                </a:cubicBezTo>
                <a:cubicBezTo>
                  <a:pt x="6644" y="23793"/>
                  <a:pt x="6739" y="23718"/>
                  <a:pt x="6802" y="23718"/>
                </a:cubicBezTo>
                <a:cubicBezTo>
                  <a:pt x="6819" y="23718"/>
                  <a:pt x="6833" y="23723"/>
                  <a:pt x="6844" y="23734"/>
                </a:cubicBezTo>
                <a:lnTo>
                  <a:pt x="7291" y="24050"/>
                </a:lnTo>
                <a:cubicBezTo>
                  <a:pt x="7449" y="24181"/>
                  <a:pt x="7791" y="24444"/>
                  <a:pt x="8054" y="24628"/>
                </a:cubicBezTo>
                <a:cubicBezTo>
                  <a:pt x="8238" y="24812"/>
                  <a:pt x="8448" y="24944"/>
                  <a:pt x="8711" y="25049"/>
                </a:cubicBezTo>
                <a:cubicBezTo>
                  <a:pt x="8922" y="25075"/>
                  <a:pt x="9001" y="25549"/>
                  <a:pt x="8817" y="25707"/>
                </a:cubicBezTo>
                <a:cubicBezTo>
                  <a:pt x="8795" y="25728"/>
                  <a:pt x="8772" y="25737"/>
                  <a:pt x="8749" y="25737"/>
                </a:cubicBezTo>
                <a:cubicBezTo>
                  <a:pt x="8685" y="25737"/>
                  <a:pt x="8618" y="25664"/>
                  <a:pt x="8580" y="25549"/>
                </a:cubicBezTo>
                <a:cubicBezTo>
                  <a:pt x="8525" y="25440"/>
                  <a:pt x="8458" y="25381"/>
                  <a:pt x="8396" y="25381"/>
                </a:cubicBezTo>
                <a:cubicBezTo>
                  <a:pt x="8368" y="25381"/>
                  <a:pt x="8341" y="25393"/>
                  <a:pt x="8317" y="25417"/>
                </a:cubicBezTo>
                <a:cubicBezTo>
                  <a:pt x="8264" y="25444"/>
                  <a:pt x="8238" y="25549"/>
                  <a:pt x="8291" y="25601"/>
                </a:cubicBezTo>
                <a:cubicBezTo>
                  <a:pt x="8369" y="25785"/>
                  <a:pt x="8396" y="25970"/>
                  <a:pt x="8396" y="26180"/>
                </a:cubicBezTo>
                <a:cubicBezTo>
                  <a:pt x="8422" y="26574"/>
                  <a:pt x="8369" y="26653"/>
                  <a:pt x="8106" y="26732"/>
                </a:cubicBezTo>
                <a:cubicBezTo>
                  <a:pt x="8035" y="26754"/>
                  <a:pt x="7978" y="26765"/>
                  <a:pt x="7930" y="26765"/>
                </a:cubicBezTo>
                <a:cubicBezTo>
                  <a:pt x="7801" y="26765"/>
                  <a:pt x="7743" y="26680"/>
                  <a:pt x="7686" y="26469"/>
                </a:cubicBezTo>
                <a:lnTo>
                  <a:pt x="7580" y="26127"/>
                </a:lnTo>
                <a:lnTo>
                  <a:pt x="7896" y="26338"/>
                </a:lnTo>
                <a:lnTo>
                  <a:pt x="8238" y="26548"/>
                </a:lnTo>
                <a:lnTo>
                  <a:pt x="8159" y="26101"/>
                </a:lnTo>
                <a:cubicBezTo>
                  <a:pt x="8133" y="25838"/>
                  <a:pt x="7975" y="25601"/>
                  <a:pt x="7738" y="25470"/>
                </a:cubicBezTo>
                <a:cubicBezTo>
                  <a:pt x="7620" y="25417"/>
                  <a:pt x="7528" y="25391"/>
                  <a:pt x="7469" y="25391"/>
                </a:cubicBezTo>
                <a:cubicBezTo>
                  <a:pt x="7410" y="25391"/>
                  <a:pt x="7383" y="25417"/>
                  <a:pt x="7396" y="25470"/>
                </a:cubicBezTo>
                <a:cubicBezTo>
                  <a:pt x="7430" y="25623"/>
                  <a:pt x="7321" y="25721"/>
                  <a:pt x="7211" y="25721"/>
                </a:cubicBezTo>
                <a:cubicBezTo>
                  <a:pt x="7151" y="25721"/>
                  <a:pt x="7092" y="25692"/>
                  <a:pt x="7054" y="25628"/>
                </a:cubicBezTo>
                <a:cubicBezTo>
                  <a:pt x="7021" y="25577"/>
                  <a:pt x="6998" y="25548"/>
                  <a:pt x="6985" y="25548"/>
                </a:cubicBezTo>
                <a:cubicBezTo>
                  <a:pt x="6979" y="25548"/>
                  <a:pt x="6976" y="25556"/>
                  <a:pt x="6976" y="25575"/>
                </a:cubicBezTo>
                <a:cubicBezTo>
                  <a:pt x="6976" y="25707"/>
                  <a:pt x="6897" y="25812"/>
                  <a:pt x="6818" y="25891"/>
                </a:cubicBezTo>
                <a:cubicBezTo>
                  <a:pt x="6708" y="26001"/>
                  <a:pt x="6687" y="26047"/>
                  <a:pt x="6801" y="26047"/>
                </a:cubicBezTo>
                <a:cubicBezTo>
                  <a:pt x="6850" y="26047"/>
                  <a:pt x="6925" y="26038"/>
                  <a:pt x="7028" y="26022"/>
                </a:cubicBezTo>
                <a:cubicBezTo>
                  <a:pt x="7103" y="26004"/>
                  <a:pt x="7177" y="25985"/>
                  <a:pt x="7251" y="25985"/>
                </a:cubicBezTo>
                <a:cubicBezTo>
                  <a:pt x="7282" y="25985"/>
                  <a:pt x="7313" y="25988"/>
                  <a:pt x="7344" y="25996"/>
                </a:cubicBezTo>
                <a:cubicBezTo>
                  <a:pt x="7186" y="26048"/>
                  <a:pt x="7265" y="26811"/>
                  <a:pt x="7449" y="26837"/>
                </a:cubicBezTo>
                <a:cubicBezTo>
                  <a:pt x="7554" y="26864"/>
                  <a:pt x="7423" y="26916"/>
                  <a:pt x="7133" y="26943"/>
                </a:cubicBezTo>
                <a:cubicBezTo>
                  <a:pt x="6581" y="26995"/>
                  <a:pt x="6450" y="27232"/>
                  <a:pt x="6923" y="27311"/>
                </a:cubicBezTo>
                <a:cubicBezTo>
                  <a:pt x="7291" y="27363"/>
                  <a:pt x="7291" y="27416"/>
                  <a:pt x="7002" y="27863"/>
                </a:cubicBezTo>
                <a:cubicBezTo>
                  <a:pt x="6910" y="28001"/>
                  <a:pt x="6854" y="28068"/>
                  <a:pt x="6833" y="28068"/>
                </a:cubicBezTo>
                <a:cubicBezTo>
                  <a:pt x="6819" y="28068"/>
                  <a:pt x="6822" y="28034"/>
                  <a:pt x="6844" y="27968"/>
                </a:cubicBezTo>
                <a:cubicBezTo>
                  <a:pt x="6888" y="27836"/>
                  <a:pt x="6858" y="27778"/>
                  <a:pt x="6770" y="27778"/>
                </a:cubicBezTo>
                <a:cubicBezTo>
                  <a:pt x="6753" y="27778"/>
                  <a:pt x="6734" y="27780"/>
                  <a:pt x="6713" y="27784"/>
                </a:cubicBezTo>
                <a:cubicBezTo>
                  <a:pt x="6607" y="27837"/>
                  <a:pt x="6555" y="27995"/>
                  <a:pt x="6607" y="28100"/>
                </a:cubicBezTo>
                <a:cubicBezTo>
                  <a:pt x="6660" y="28258"/>
                  <a:pt x="6713" y="28442"/>
                  <a:pt x="6686" y="28626"/>
                </a:cubicBezTo>
                <a:cubicBezTo>
                  <a:pt x="6686" y="28766"/>
                  <a:pt x="6663" y="28825"/>
                  <a:pt x="6593" y="28825"/>
                </a:cubicBezTo>
                <a:cubicBezTo>
                  <a:pt x="6558" y="28825"/>
                  <a:pt x="6511" y="28810"/>
                  <a:pt x="6450" y="28784"/>
                </a:cubicBezTo>
                <a:cubicBezTo>
                  <a:pt x="6318" y="28757"/>
                  <a:pt x="6239" y="28626"/>
                  <a:pt x="6265" y="28494"/>
                </a:cubicBezTo>
                <a:cubicBezTo>
                  <a:pt x="6292" y="28389"/>
                  <a:pt x="6239" y="28258"/>
                  <a:pt x="6160" y="28231"/>
                </a:cubicBezTo>
                <a:cubicBezTo>
                  <a:pt x="6029" y="28205"/>
                  <a:pt x="6029" y="28152"/>
                  <a:pt x="6108" y="28074"/>
                </a:cubicBezTo>
                <a:cubicBezTo>
                  <a:pt x="6187" y="27995"/>
                  <a:pt x="6134" y="27942"/>
                  <a:pt x="5924" y="27942"/>
                </a:cubicBezTo>
                <a:cubicBezTo>
                  <a:pt x="5739" y="27942"/>
                  <a:pt x="5608" y="27889"/>
                  <a:pt x="5634" y="27837"/>
                </a:cubicBezTo>
                <a:cubicBezTo>
                  <a:pt x="5634" y="27811"/>
                  <a:pt x="5582" y="27784"/>
                  <a:pt x="5476" y="27784"/>
                </a:cubicBezTo>
                <a:cubicBezTo>
                  <a:pt x="5398" y="27784"/>
                  <a:pt x="5450" y="27916"/>
                  <a:pt x="5634" y="28074"/>
                </a:cubicBezTo>
                <a:cubicBezTo>
                  <a:pt x="5792" y="28258"/>
                  <a:pt x="5897" y="28468"/>
                  <a:pt x="5792" y="28626"/>
                </a:cubicBezTo>
                <a:cubicBezTo>
                  <a:pt x="5708" y="28739"/>
                  <a:pt x="5668" y="28791"/>
                  <a:pt x="5682" y="28791"/>
                </a:cubicBezTo>
                <a:cubicBezTo>
                  <a:pt x="5695" y="28791"/>
                  <a:pt x="5747" y="28752"/>
                  <a:pt x="5845" y="28678"/>
                </a:cubicBezTo>
                <a:cubicBezTo>
                  <a:pt x="5910" y="28626"/>
                  <a:pt x="5970" y="28600"/>
                  <a:pt x="6019" y="28600"/>
                </a:cubicBezTo>
                <a:cubicBezTo>
                  <a:pt x="6068" y="28600"/>
                  <a:pt x="6108" y="28626"/>
                  <a:pt x="6134" y="28678"/>
                </a:cubicBezTo>
                <a:cubicBezTo>
                  <a:pt x="6160" y="28784"/>
                  <a:pt x="6081" y="28941"/>
                  <a:pt x="5871" y="29073"/>
                </a:cubicBezTo>
                <a:cubicBezTo>
                  <a:pt x="5634" y="29231"/>
                  <a:pt x="5582" y="29389"/>
                  <a:pt x="5687" y="29757"/>
                </a:cubicBezTo>
                <a:cubicBezTo>
                  <a:pt x="5739" y="30020"/>
                  <a:pt x="5739" y="30283"/>
                  <a:pt x="5661" y="30362"/>
                </a:cubicBezTo>
                <a:cubicBezTo>
                  <a:pt x="5626" y="30396"/>
                  <a:pt x="5597" y="30415"/>
                  <a:pt x="5581" y="30415"/>
                </a:cubicBezTo>
                <a:cubicBezTo>
                  <a:pt x="5561" y="30415"/>
                  <a:pt x="5564" y="30383"/>
                  <a:pt x="5608" y="30309"/>
                </a:cubicBezTo>
                <a:cubicBezTo>
                  <a:pt x="5661" y="30204"/>
                  <a:pt x="5608" y="30099"/>
                  <a:pt x="5450" y="30020"/>
                </a:cubicBezTo>
                <a:cubicBezTo>
                  <a:pt x="5319" y="29967"/>
                  <a:pt x="5240" y="29836"/>
                  <a:pt x="5266" y="29704"/>
                </a:cubicBezTo>
                <a:cubicBezTo>
                  <a:pt x="5327" y="29543"/>
                  <a:pt x="5232" y="29397"/>
                  <a:pt x="5126" y="29397"/>
                </a:cubicBezTo>
                <a:cubicBezTo>
                  <a:pt x="5094" y="29397"/>
                  <a:pt x="5060" y="29410"/>
                  <a:pt x="5029" y="29441"/>
                </a:cubicBezTo>
                <a:cubicBezTo>
                  <a:pt x="4950" y="29520"/>
                  <a:pt x="4977" y="29652"/>
                  <a:pt x="5056" y="29704"/>
                </a:cubicBezTo>
                <a:cubicBezTo>
                  <a:pt x="5135" y="29783"/>
                  <a:pt x="5161" y="29915"/>
                  <a:pt x="5082" y="29967"/>
                </a:cubicBezTo>
                <a:cubicBezTo>
                  <a:pt x="5041" y="30008"/>
                  <a:pt x="4999" y="30026"/>
                  <a:pt x="4961" y="30026"/>
                </a:cubicBezTo>
                <a:cubicBezTo>
                  <a:pt x="4804" y="30026"/>
                  <a:pt x="4697" y="29726"/>
                  <a:pt x="4845" y="29494"/>
                </a:cubicBezTo>
                <a:cubicBezTo>
                  <a:pt x="4950" y="29362"/>
                  <a:pt x="4950" y="29178"/>
                  <a:pt x="4872" y="29099"/>
                </a:cubicBezTo>
                <a:cubicBezTo>
                  <a:pt x="4793" y="29020"/>
                  <a:pt x="4793" y="28915"/>
                  <a:pt x="4872" y="28836"/>
                </a:cubicBezTo>
                <a:cubicBezTo>
                  <a:pt x="4924" y="28784"/>
                  <a:pt x="4898" y="28678"/>
                  <a:pt x="4819" y="28652"/>
                </a:cubicBezTo>
                <a:cubicBezTo>
                  <a:pt x="4582" y="28547"/>
                  <a:pt x="4635" y="27837"/>
                  <a:pt x="4872" y="27784"/>
                </a:cubicBezTo>
                <a:cubicBezTo>
                  <a:pt x="5003" y="27732"/>
                  <a:pt x="5108" y="27600"/>
                  <a:pt x="5135" y="27442"/>
                </a:cubicBezTo>
                <a:cubicBezTo>
                  <a:pt x="5150" y="27322"/>
                  <a:pt x="5173" y="27262"/>
                  <a:pt x="5215" y="27262"/>
                </a:cubicBezTo>
                <a:cubicBezTo>
                  <a:pt x="5247" y="27262"/>
                  <a:pt x="5289" y="27296"/>
                  <a:pt x="5345" y="27363"/>
                </a:cubicBezTo>
                <a:cubicBezTo>
                  <a:pt x="5401" y="27419"/>
                  <a:pt x="5445" y="27443"/>
                  <a:pt x="5477" y="27443"/>
                </a:cubicBezTo>
                <a:cubicBezTo>
                  <a:pt x="5565" y="27443"/>
                  <a:pt x="5552" y="27254"/>
                  <a:pt x="5398" y="27022"/>
                </a:cubicBezTo>
                <a:cubicBezTo>
                  <a:pt x="5358" y="26963"/>
                  <a:pt x="5305" y="26938"/>
                  <a:pt x="5248" y="26938"/>
                </a:cubicBezTo>
                <a:cubicBezTo>
                  <a:pt x="5076" y="26938"/>
                  <a:pt x="4878" y="27166"/>
                  <a:pt x="4977" y="27363"/>
                </a:cubicBezTo>
                <a:cubicBezTo>
                  <a:pt x="5053" y="27517"/>
                  <a:pt x="4460" y="27943"/>
                  <a:pt x="4185" y="27943"/>
                </a:cubicBezTo>
                <a:cubicBezTo>
                  <a:pt x="4177" y="27943"/>
                  <a:pt x="4169" y="27943"/>
                  <a:pt x="4161" y="27942"/>
                </a:cubicBezTo>
                <a:cubicBezTo>
                  <a:pt x="4056" y="27942"/>
                  <a:pt x="4004" y="27995"/>
                  <a:pt x="4004" y="28100"/>
                </a:cubicBezTo>
                <a:cubicBezTo>
                  <a:pt x="4020" y="28164"/>
                  <a:pt x="4055" y="28198"/>
                  <a:pt x="4098" y="28198"/>
                </a:cubicBezTo>
                <a:cubicBezTo>
                  <a:pt x="4126" y="28198"/>
                  <a:pt x="4157" y="28184"/>
                  <a:pt x="4188" y="28152"/>
                </a:cubicBezTo>
                <a:cubicBezTo>
                  <a:pt x="4207" y="28124"/>
                  <a:pt x="4229" y="28109"/>
                  <a:pt x="4250" y="28109"/>
                </a:cubicBezTo>
                <a:cubicBezTo>
                  <a:pt x="4287" y="28109"/>
                  <a:pt x="4319" y="28156"/>
                  <a:pt x="4319" y="28258"/>
                </a:cubicBezTo>
                <a:cubicBezTo>
                  <a:pt x="4346" y="28468"/>
                  <a:pt x="4424" y="28652"/>
                  <a:pt x="4530" y="28836"/>
                </a:cubicBezTo>
                <a:cubicBezTo>
                  <a:pt x="4703" y="29119"/>
                  <a:pt x="4734" y="29186"/>
                  <a:pt x="4576" y="29186"/>
                </a:cubicBezTo>
                <a:cubicBezTo>
                  <a:pt x="4543" y="29186"/>
                  <a:pt x="4501" y="29183"/>
                  <a:pt x="4451" y="29178"/>
                </a:cubicBezTo>
                <a:cubicBezTo>
                  <a:pt x="4398" y="29168"/>
                  <a:pt x="4346" y="29164"/>
                  <a:pt x="4297" y="29164"/>
                </a:cubicBezTo>
                <a:cubicBezTo>
                  <a:pt x="4079" y="29164"/>
                  <a:pt x="3927" y="29250"/>
                  <a:pt x="4056" y="29336"/>
                </a:cubicBezTo>
                <a:cubicBezTo>
                  <a:pt x="4267" y="29467"/>
                  <a:pt x="4372" y="29652"/>
                  <a:pt x="4267" y="29757"/>
                </a:cubicBezTo>
                <a:cubicBezTo>
                  <a:pt x="4236" y="29788"/>
                  <a:pt x="4203" y="29800"/>
                  <a:pt x="4168" y="29800"/>
                </a:cubicBezTo>
                <a:cubicBezTo>
                  <a:pt x="4084" y="29800"/>
                  <a:pt x="3991" y="29726"/>
                  <a:pt x="3898" y="29652"/>
                </a:cubicBezTo>
                <a:cubicBezTo>
                  <a:pt x="3809" y="29562"/>
                  <a:pt x="3696" y="29509"/>
                  <a:pt x="3582" y="29509"/>
                </a:cubicBezTo>
                <a:cubicBezTo>
                  <a:pt x="3529" y="29509"/>
                  <a:pt x="3476" y="29521"/>
                  <a:pt x="3425" y="29546"/>
                </a:cubicBezTo>
                <a:cubicBezTo>
                  <a:pt x="3379" y="29566"/>
                  <a:pt x="3335" y="29576"/>
                  <a:pt x="3292" y="29576"/>
                </a:cubicBezTo>
                <a:cubicBezTo>
                  <a:pt x="3162" y="29576"/>
                  <a:pt x="3044" y="29487"/>
                  <a:pt x="2925" y="29310"/>
                </a:cubicBezTo>
                <a:cubicBezTo>
                  <a:pt x="2801" y="29135"/>
                  <a:pt x="2711" y="29049"/>
                  <a:pt x="2649" y="29049"/>
                </a:cubicBezTo>
                <a:cubicBezTo>
                  <a:pt x="2580" y="29049"/>
                  <a:pt x="2545" y="29155"/>
                  <a:pt x="2531" y="29362"/>
                </a:cubicBezTo>
                <a:cubicBezTo>
                  <a:pt x="2514" y="29483"/>
                  <a:pt x="2496" y="29536"/>
                  <a:pt x="2464" y="29536"/>
                </a:cubicBezTo>
                <a:cubicBezTo>
                  <a:pt x="2448" y="29536"/>
                  <a:pt x="2427" y="29521"/>
                  <a:pt x="2399" y="29494"/>
                </a:cubicBezTo>
                <a:cubicBezTo>
                  <a:pt x="2355" y="29461"/>
                  <a:pt x="2307" y="29446"/>
                  <a:pt x="2261" y="29446"/>
                </a:cubicBezTo>
                <a:cubicBezTo>
                  <a:pt x="2198" y="29446"/>
                  <a:pt x="2141" y="29474"/>
                  <a:pt x="2110" y="29520"/>
                </a:cubicBezTo>
                <a:cubicBezTo>
                  <a:pt x="2005" y="29599"/>
                  <a:pt x="1900" y="29625"/>
                  <a:pt x="1768" y="29625"/>
                </a:cubicBezTo>
                <a:cubicBezTo>
                  <a:pt x="1714" y="29603"/>
                  <a:pt x="1677" y="29591"/>
                  <a:pt x="1661" y="29591"/>
                </a:cubicBezTo>
                <a:cubicBezTo>
                  <a:pt x="1637" y="29591"/>
                  <a:pt x="1654" y="29616"/>
                  <a:pt x="1716" y="29678"/>
                </a:cubicBezTo>
                <a:cubicBezTo>
                  <a:pt x="1868" y="29855"/>
                  <a:pt x="1139" y="30522"/>
                  <a:pt x="828" y="30522"/>
                </a:cubicBezTo>
                <a:cubicBezTo>
                  <a:pt x="816" y="30522"/>
                  <a:pt x="805" y="30521"/>
                  <a:pt x="795" y="30519"/>
                </a:cubicBezTo>
                <a:cubicBezTo>
                  <a:pt x="758" y="30512"/>
                  <a:pt x="721" y="30508"/>
                  <a:pt x="683" y="30508"/>
                </a:cubicBezTo>
                <a:cubicBezTo>
                  <a:pt x="344" y="30508"/>
                  <a:pt x="1" y="30806"/>
                  <a:pt x="190" y="31019"/>
                </a:cubicBezTo>
                <a:cubicBezTo>
                  <a:pt x="223" y="31101"/>
                  <a:pt x="297" y="31142"/>
                  <a:pt x="380" y="31142"/>
                </a:cubicBezTo>
                <a:cubicBezTo>
                  <a:pt x="430" y="31142"/>
                  <a:pt x="483" y="31128"/>
                  <a:pt x="532" y="31098"/>
                </a:cubicBezTo>
                <a:cubicBezTo>
                  <a:pt x="633" y="31018"/>
                  <a:pt x="748" y="30983"/>
                  <a:pt x="868" y="30983"/>
                </a:cubicBezTo>
                <a:cubicBezTo>
                  <a:pt x="905" y="30983"/>
                  <a:pt x="942" y="30987"/>
                  <a:pt x="979" y="30993"/>
                </a:cubicBezTo>
                <a:cubicBezTo>
                  <a:pt x="1034" y="31006"/>
                  <a:pt x="1079" y="31013"/>
                  <a:pt x="1116" y="31013"/>
                </a:cubicBezTo>
                <a:cubicBezTo>
                  <a:pt x="1223" y="31013"/>
                  <a:pt x="1262" y="30959"/>
                  <a:pt x="1242" y="30861"/>
                </a:cubicBezTo>
                <a:cubicBezTo>
                  <a:pt x="1216" y="30651"/>
                  <a:pt x="1900" y="30072"/>
                  <a:pt x="2399" y="29915"/>
                </a:cubicBezTo>
                <a:cubicBezTo>
                  <a:pt x="2668" y="29821"/>
                  <a:pt x="2927" y="29774"/>
                  <a:pt x="3147" y="29774"/>
                </a:cubicBezTo>
                <a:cubicBezTo>
                  <a:pt x="3422" y="29774"/>
                  <a:pt x="3638" y="29847"/>
                  <a:pt x="3741" y="29993"/>
                </a:cubicBezTo>
                <a:cubicBezTo>
                  <a:pt x="3913" y="30209"/>
                  <a:pt x="3767" y="30514"/>
                  <a:pt x="3578" y="30514"/>
                </a:cubicBezTo>
                <a:cubicBezTo>
                  <a:pt x="3537" y="30514"/>
                  <a:pt x="3494" y="30500"/>
                  <a:pt x="3451" y="30467"/>
                </a:cubicBezTo>
                <a:cubicBezTo>
                  <a:pt x="3372" y="30388"/>
                  <a:pt x="3267" y="30309"/>
                  <a:pt x="3215" y="30283"/>
                </a:cubicBezTo>
                <a:cubicBezTo>
                  <a:pt x="3203" y="30275"/>
                  <a:pt x="3189" y="30271"/>
                  <a:pt x="3173" y="30271"/>
                </a:cubicBezTo>
                <a:cubicBezTo>
                  <a:pt x="2980" y="30271"/>
                  <a:pt x="2537" y="30823"/>
                  <a:pt x="2610" y="30993"/>
                </a:cubicBezTo>
                <a:cubicBezTo>
                  <a:pt x="2636" y="31059"/>
                  <a:pt x="2662" y="31091"/>
                  <a:pt x="2685" y="31091"/>
                </a:cubicBezTo>
                <a:cubicBezTo>
                  <a:pt x="2708" y="31091"/>
                  <a:pt x="2728" y="31059"/>
                  <a:pt x="2741" y="30993"/>
                </a:cubicBezTo>
                <a:cubicBezTo>
                  <a:pt x="2768" y="30940"/>
                  <a:pt x="2807" y="30914"/>
                  <a:pt x="2856" y="30914"/>
                </a:cubicBezTo>
                <a:cubicBezTo>
                  <a:pt x="2906" y="30914"/>
                  <a:pt x="2965" y="30940"/>
                  <a:pt x="3031" y="30993"/>
                </a:cubicBezTo>
                <a:cubicBezTo>
                  <a:pt x="3226" y="31188"/>
                  <a:pt x="3160" y="31340"/>
                  <a:pt x="2972" y="31340"/>
                </a:cubicBezTo>
                <a:cubicBezTo>
                  <a:pt x="2908" y="31340"/>
                  <a:pt x="2829" y="31322"/>
                  <a:pt x="2741" y="31282"/>
                </a:cubicBezTo>
                <a:cubicBezTo>
                  <a:pt x="2637" y="31237"/>
                  <a:pt x="2547" y="31218"/>
                  <a:pt x="2477" y="31218"/>
                </a:cubicBezTo>
                <a:cubicBezTo>
                  <a:pt x="2300" y="31218"/>
                  <a:pt x="2249" y="31342"/>
                  <a:pt x="2399" y="31493"/>
                </a:cubicBezTo>
                <a:cubicBezTo>
                  <a:pt x="2478" y="31571"/>
                  <a:pt x="2478" y="31703"/>
                  <a:pt x="2399" y="31782"/>
                </a:cubicBezTo>
                <a:cubicBezTo>
                  <a:pt x="2329" y="31852"/>
                  <a:pt x="2329" y="31875"/>
                  <a:pt x="2392" y="31875"/>
                </a:cubicBezTo>
                <a:cubicBezTo>
                  <a:pt x="2423" y="31875"/>
                  <a:pt x="2470" y="31869"/>
                  <a:pt x="2531" y="31861"/>
                </a:cubicBezTo>
                <a:cubicBezTo>
                  <a:pt x="2662" y="31834"/>
                  <a:pt x="2768" y="31729"/>
                  <a:pt x="2846" y="31624"/>
                </a:cubicBezTo>
                <a:cubicBezTo>
                  <a:pt x="2859" y="31575"/>
                  <a:pt x="2871" y="31555"/>
                  <a:pt x="2883" y="31555"/>
                </a:cubicBezTo>
                <a:cubicBezTo>
                  <a:pt x="2897" y="31555"/>
                  <a:pt x="2911" y="31582"/>
                  <a:pt x="2925" y="31624"/>
                </a:cubicBezTo>
                <a:cubicBezTo>
                  <a:pt x="2925" y="31711"/>
                  <a:pt x="2998" y="31762"/>
                  <a:pt x="3082" y="31762"/>
                </a:cubicBezTo>
                <a:cubicBezTo>
                  <a:pt x="3100" y="31762"/>
                  <a:pt x="3118" y="31760"/>
                  <a:pt x="3136" y="31756"/>
                </a:cubicBezTo>
                <a:cubicBezTo>
                  <a:pt x="3145" y="31753"/>
                  <a:pt x="3153" y="31752"/>
                  <a:pt x="3161" y="31752"/>
                </a:cubicBezTo>
                <a:cubicBezTo>
                  <a:pt x="3249" y="31752"/>
                  <a:pt x="3291" y="31881"/>
                  <a:pt x="3267" y="32097"/>
                </a:cubicBezTo>
                <a:cubicBezTo>
                  <a:pt x="3188" y="32308"/>
                  <a:pt x="3294" y="32518"/>
                  <a:pt x="3478" y="32623"/>
                </a:cubicBezTo>
                <a:cubicBezTo>
                  <a:pt x="3530" y="32650"/>
                  <a:pt x="3557" y="32676"/>
                  <a:pt x="3609" y="32702"/>
                </a:cubicBezTo>
                <a:lnTo>
                  <a:pt x="5266" y="32676"/>
                </a:lnTo>
                <a:cubicBezTo>
                  <a:pt x="5292" y="32650"/>
                  <a:pt x="5319" y="32623"/>
                  <a:pt x="5345" y="32597"/>
                </a:cubicBezTo>
                <a:cubicBezTo>
                  <a:pt x="5371" y="32571"/>
                  <a:pt x="5411" y="32558"/>
                  <a:pt x="5450" y="32558"/>
                </a:cubicBezTo>
                <a:cubicBezTo>
                  <a:pt x="5490" y="32558"/>
                  <a:pt x="5529" y="32571"/>
                  <a:pt x="5555" y="32597"/>
                </a:cubicBezTo>
                <a:cubicBezTo>
                  <a:pt x="5582" y="32623"/>
                  <a:pt x="5582" y="32650"/>
                  <a:pt x="5582" y="32676"/>
                </a:cubicBezTo>
                <a:cubicBezTo>
                  <a:pt x="9474" y="32650"/>
                  <a:pt x="13393" y="32623"/>
                  <a:pt x="17285" y="32597"/>
                </a:cubicBezTo>
                <a:lnTo>
                  <a:pt x="28279" y="32597"/>
                </a:lnTo>
                <a:lnTo>
                  <a:pt x="28279" y="26574"/>
                </a:lnTo>
                <a:cubicBezTo>
                  <a:pt x="28226" y="26496"/>
                  <a:pt x="28226" y="26417"/>
                  <a:pt x="28279" y="26338"/>
                </a:cubicBezTo>
                <a:lnTo>
                  <a:pt x="28279" y="22077"/>
                </a:lnTo>
                <a:lnTo>
                  <a:pt x="28279" y="21709"/>
                </a:lnTo>
                <a:cubicBezTo>
                  <a:pt x="28147" y="21683"/>
                  <a:pt x="28068" y="21656"/>
                  <a:pt x="28042" y="21577"/>
                </a:cubicBezTo>
                <a:cubicBezTo>
                  <a:pt x="27989" y="21499"/>
                  <a:pt x="27937" y="21393"/>
                  <a:pt x="27858" y="21314"/>
                </a:cubicBezTo>
                <a:cubicBezTo>
                  <a:pt x="27805" y="21262"/>
                  <a:pt x="27884" y="21209"/>
                  <a:pt x="28042" y="21209"/>
                </a:cubicBezTo>
                <a:cubicBezTo>
                  <a:pt x="28121" y="21209"/>
                  <a:pt x="28200" y="21236"/>
                  <a:pt x="28279" y="21262"/>
                </a:cubicBezTo>
                <a:lnTo>
                  <a:pt x="28279" y="20184"/>
                </a:lnTo>
                <a:lnTo>
                  <a:pt x="28252" y="20184"/>
                </a:lnTo>
                <a:cubicBezTo>
                  <a:pt x="28226" y="20157"/>
                  <a:pt x="28226" y="20078"/>
                  <a:pt x="28279" y="19999"/>
                </a:cubicBezTo>
                <a:lnTo>
                  <a:pt x="28279" y="18132"/>
                </a:lnTo>
                <a:cubicBezTo>
                  <a:pt x="28226" y="18080"/>
                  <a:pt x="28173" y="18053"/>
                  <a:pt x="28121" y="18001"/>
                </a:cubicBezTo>
                <a:cubicBezTo>
                  <a:pt x="27976" y="17877"/>
                  <a:pt x="27945" y="17834"/>
                  <a:pt x="28028" y="17834"/>
                </a:cubicBezTo>
                <a:cubicBezTo>
                  <a:pt x="28050" y="17834"/>
                  <a:pt x="28081" y="17837"/>
                  <a:pt x="28121" y="17843"/>
                </a:cubicBezTo>
                <a:lnTo>
                  <a:pt x="28252" y="17843"/>
                </a:lnTo>
                <a:lnTo>
                  <a:pt x="28252" y="15002"/>
                </a:lnTo>
                <a:lnTo>
                  <a:pt x="28200" y="14924"/>
                </a:lnTo>
                <a:cubicBezTo>
                  <a:pt x="28082" y="14734"/>
                  <a:pt x="27942" y="14630"/>
                  <a:pt x="27820" y="14630"/>
                </a:cubicBezTo>
                <a:cubicBezTo>
                  <a:pt x="27806" y="14630"/>
                  <a:pt x="27792" y="14632"/>
                  <a:pt x="27779" y="14634"/>
                </a:cubicBezTo>
                <a:cubicBezTo>
                  <a:pt x="27742" y="14649"/>
                  <a:pt x="27710" y="14655"/>
                  <a:pt x="27682" y="14655"/>
                </a:cubicBezTo>
                <a:cubicBezTo>
                  <a:pt x="27612" y="14655"/>
                  <a:pt x="27576" y="14612"/>
                  <a:pt x="27595" y="14555"/>
                </a:cubicBezTo>
                <a:cubicBezTo>
                  <a:pt x="27595" y="14504"/>
                  <a:pt x="27639" y="14475"/>
                  <a:pt x="27698" y="14475"/>
                </a:cubicBezTo>
                <a:cubicBezTo>
                  <a:pt x="27731" y="14475"/>
                  <a:pt x="27768" y="14484"/>
                  <a:pt x="27805" y="14503"/>
                </a:cubicBezTo>
                <a:cubicBezTo>
                  <a:pt x="27839" y="14519"/>
                  <a:pt x="27867" y="14528"/>
                  <a:pt x="27889" y="14528"/>
                </a:cubicBezTo>
                <a:cubicBezTo>
                  <a:pt x="27938" y="14528"/>
                  <a:pt x="27963" y="14487"/>
                  <a:pt x="27963" y="14398"/>
                </a:cubicBezTo>
                <a:cubicBezTo>
                  <a:pt x="27956" y="14368"/>
                  <a:pt x="27961" y="14355"/>
                  <a:pt x="27976" y="14355"/>
                </a:cubicBezTo>
                <a:cubicBezTo>
                  <a:pt x="28016" y="14355"/>
                  <a:pt x="28127" y="14442"/>
                  <a:pt x="28279" y="14555"/>
                </a:cubicBezTo>
                <a:lnTo>
                  <a:pt x="28279" y="14108"/>
                </a:lnTo>
                <a:cubicBezTo>
                  <a:pt x="28212" y="14125"/>
                  <a:pt x="28116" y="14134"/>
                  <a:pt x="28016" y="14134"/>
                </a:cubicBezTo>
                <a:cubicBezTo>
                  <a:pt x="27799" y="14134"/>
                  <a:pt x="27560" y="14093"/>
                  <a:pt x="27542" y="14003"/>
                </a:cubicBezTo>
                <a:cubicBezTo>
                  <a:pt x="27542" y="13977"/>
                  <a:pt x="27674" y="13819"/>
                  <a:pt x="27884" y="13661"/>
                </a:cubicBezTo>
                <a:cubicBezTo>
                  <a:pt x="28200" y="13398"/>
                  <a:pt x="28200" y="13372"/>
                  <a:pt x="27937" y="13214"/>
                </a:cubicBezTo>
                <a:cubicBezTo>
                  <a:pt x="27827" y="13159"/>
                  <a:pt x="27763" y="13132"/>
                  <a:pt x="27734" y="13132"/>
                </a:cubicBezTo>
                <a:cubicBezTo>
                  <a:pt x="27692" y="13132"/>
                  <a:pt x="27718" y="13186"/>
                  <a:pt x="27779" y="13293"/>
                </a:cubicBezTo>
                <a:cubicBezTo>
                  <a:pt x="27884" y="13451"/>
                  <a:pt x="27569" y="13845"/>
                  <a:pt x="27121" y="13977"/>
                </a:cubicBezTo>
                <a:cubicBezTo>
                  <a:pt x="27055" y="13993"/>
                  <a:pt x="27001" y="14001"/>
                  <a:pt x="26958" y="14001"/>
                </a:cubicBezTo>
                <a:cubicBezTo>
                  <a:pt x="26799" y="14001"/>
                  <a:pt x="26814" y="13897"/>
                  <a:pt x="27043" y="13793"/>
                </a:cubicBezTo>
                <a:cubicBezTo>
                  <a:pt x="27253" y="13714"/>
                  <a:pt x="27227" y="13661"/>
                  <a:pt x="27016" y="13556"/>
                </a:cubicBezTo>
                <a:cubicBezTo>
                  <a:pt x="26885" y="13477"/>
                  <a:pt x="26806" y="13372"/>
                  <a:pt x="26858" y="13319"/>
                </a:cubicBezTo>
                <a:cubicBezTo>
                  <a:pt x="26886" y="13301"/>
                  <a:pt x="26918" y="13292"/>
                  <a:pt x="26950" y="13292"/>
                </a:cubicBezTo>
                <a:cubicBezTo>
                  <a:pt x="27009" y="13292"/>
                  <a:pt x="27070" y="13321"/>
                  <a:pt x="27121" y="13372"/>
                </a:cubicBezTo>
                <a:cubicBezTo>
                  <a:pt x="27150" y="13415"/>
                  <a:pt x="27203" y="13435"/>
                  <a:pt x="27258" y="13435"/>
                </a:cubicBezTo>
                <a:cubicBezTo>
                  <a:pt x="27303" y="13435"/>
                  <a:pt x="27349" y="13422"/>
                  <a:pt x="27384" y="13398"/>
                </a:cubicBezTo>
                <a:cubicBezTo>
                  <a:pt x="27437" y="13346"/>
                  <a:pt x="27437" y="13240"/>
                  <a:pt x="27384" y="13188"/>
                </a:cubicBezTo>
                <a:cubicBezTo>
                  <a:pt x="27332" y="13135"/>
                  <a:pt x="27358" y="13056"/>
                  <a:pt x="27437" y="13030"/>
                </a:cubicBezTo>
                <a:cubicBezTo>
                  <a:pt x="27542" y="13004"/>
                  <a:pt x="27437" y="12951"/>
                  <a:pt x="27253" y="12872"/>
                </a:cubicBezTo>
                <a:cubicBezTo>
                  <a:pt x="27186" y="12855"/>
                  <a:pt x="27125" y="12847"/>
                  <a:pt x="27072" y="12847"/>
                </a:cubicBezTo>
                <a:cubicBezTo>
                  <a:pt x="26958" y="12847"/>
                  <a:pt x="26885" y="12887"/>
                  <a:pt x="26885" y="12977"/>
                </a:cubicBezTo>
                <a:cubicBezTo>
                  <a:pt x="26898" y="13030"/>
                  <a:pt x="26885" y="13056"/>
                  <a:pt x="26855" y="13056"/>
                </a:cubicBezTo>
                <a:cubicBezTo>
                  <a:pt x="26826" y="13056"/>
                  <a:pt x="26780" y="13030"/>
                  <a:pt x="26727" y="12977"/>
                </a:cubicBezTo>
                <a:cubicBezTo>
                  <a:pt x="26664" y="12914"/>
                  <a:pt x="26613" y="12875"/>
                  <a:pt x="26580" y="12875"/>
                </a:cubicBezTo>
                <a:cubicBezTo>
                  <a:pt x="26544" y="12875"/>
                  <a:pt x="26529" y="12921"/>
                  <a:pt x="26543" y="13030"/>
                </a:cubicBezTo>
                <a:cubicBezTo>
                  <a:pt x="26563" y="13191"/>
                  <a:pt x="26552" y="13259"/>
                  <a:pt x="26452" y="13259"/>
                </a:cubicBezTo>
                <a:cubicBezTo>
                  <a:pt x="26422" y="13259"/>
                  <a:pt x="26382" y="13253"/>
                  <a:pt x="26332" y="13240"/>
                </a:cubicBezTo>
                <a:cubicBezTo>
                  <a:pt x="26017" y="13214"/>
                  <a:pt x="26069" y="12846"/>
                  <a:pt x="26464" y="12320"/>
                </a:cubicBezTo>
                <a:cubicBezTo>
                  <a:pt x="26595" y="12057"/>
                  <a:pt x="26885" y="11873"/>
                  <a:pt x="27200" y="11873"/>
                </a:cubicBezTo>
                <a:cubicBezTo>
                  <a:pt x="27542" y="11846"/>
                  <a:pt x="27858" y="11662"/>
                  <a:pt x="28068" y="11373"/>
                </a:cubicBezTo>
                <a:cubicBezTo>
                  <a:pt x="28147" y="11268"/>
                  <a:pt x="28226" y="11215"/>
                  <a:pt x="28279" y="11136"/>
                </a:cubicBezTo>
                <a:cubicBezTo>
                  <a:pt x="28279" y="10295"/>
                  <a:pt x="28279" y="9427"/>
                  <a:pt x="28305" y="8559"/>
                </a:cubicBezTo>
                <a:lnTo>
                  <a:pt x="28279" y="8559"/>
                </a:lnTo>
                <a:cubicBezTo>
                  <a:pt x="28226" y="8506"/>
                  <a:pt x="28252" y="8454"/>
                  <a:pt x="28305" y="8427"/>
                </a:cubicBezTo>
                <a:cubicBezTo>
                  <a:pt x="28305" y="7454"/>
                  <a:pt x="28331" y="6508"/>
                  <a:pt x="28331" y="5534"/>
                </a:cubicBezTo>
                <a:lnTo>
                  <a:pt x="28331" y="5219"/>
                </a:lnTo>
                <a:cubicBezTo>
                  <a:pt x="28305" y="5219"/>
                  <a:pt x="28252" y="5219"/>
                  <a:pt x="28226" y="5193"/>
                </a:cubicBezTo>
                <a:cubicBezTo>
                  <a:pt x="28173" y="5140"/>
                  <a:pt x="28173" y="5035"/>
                  <a:pt x="28226" y="4982"/>
                </a:cubicBezTo>
                <a:cubicBezTo>
                  <a:pt x="28252" y="4956"/>
                  <a:pt x="28305" y="4930"/>
                  <a:pt x="28331" y="4930"/>
                </a:cubicBezTo>
                <a:cubicBezTo>
                  <a:pt x="28331" y="3299"/>
                  <a:pt x="28358" y="1695"/>
                  <a:pt x="28384" y="90"/>
                </a:cubicBezTo>
                <a:cubicBezTo>
                  <a:pt x="28343" y="30"/>
                  <a:pt x="28307" y="0"/>
                  <a:pt x="28265" y="0"/>
                </a:cubicBezTo>
                <a:close/>
              </a:path>
            </a:pathLst>
          </a:custGeom>
          <a:solidFill>
            <a:srgbClr val="FDA8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 name="Google Shape;232;p3"/>
          <p:cNvGrpSpPr/>
          <p:nvPr/>
        </p:nvGrpSpPr>
        <p:grpSpPr>
          <a:xfrm>
            <a:off x="3969702" y="1688465"/>
            <a:ext cx="7951491" cy="4132379"/>
            <a:chOff x="1651991" y="1387720"/>
            <a:chExt cx="8773085" cy="4417978"/>
          </a:xfrm>
        </p:grpSpPr>
        <p:sp>
          <p:nvSpPr>
            <p:cNvPr id="233" name="Google Shape;233;p3"/>
            <p:cNvSpPr/>
            <p:nvPr/>
          </p:nvSpPr>
          <p:spPr>
            <a:xfrm>
              <a:off x="3714751" y="4197560"/>
              <a:ext cx="1352550" cy="1608138"/>
            </a:xfrm>
            <a:custGeom>
              <a:rect b="b" l="l" r="r" t="t"/>
              <a:pathLst>
                <a:path extrusionOk="0" h="690" w="580">
                  <a:moveTo>
                    <a:pt x="0" y="0"/>
                  </a:moveTo>
                  <a:cubicBezTo>
                    <a:pt x="5" y="268"/>
                    <a:pt x="113" y="511"/>
                    <a:pt x="286" y="690"/>
                  </a:cubicBezTo>
                  <a:cubicBezTo>
                    <a:pt x="580" y="397"/>
                    <a:pt x="580" y="397"/>
                    <a:pt x="580" y="397"/>
                  </a:cubicBezTo>
                  <a:cubicBezTo>
                    <a:pt x="482" y="292"/>
                    <a:pt x="420" y="153"/>
                    <a:pt x="416" y="0"/>
                  </a:cubicBezTo>
                  <a:lnTo>
                    <a:pt x="0" y="0"/>
                  </a:lnTo>
                  <a:close/>
                </a:path>
              </a:pathLst>
            </a:custGeom>
            <a:solidFill>
              <a:srgbClr val="FD47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34" name="Google Shape;234;p3"/>
            <p:cNvSpPr/>
            <p:nvPr/>
          </p:nvSpPr>
          <p:spPr>
            <a:xfrm>
              <a:off x="3714751" y="2502110"/>
              <a:ext cx="1352550" cy="1608138"/>
            </a:xfrm>
            <a:custGeom>
              <a:rect b="b" l="l" r="r" t="t"/>
              <a:pathLst>
                <a:path extrusionOk="0" h="690" w="580">
                  <a:moveTo>
                    <a:pt x="0" y="690"/>
                  </a:moveTo>
                  <a:cubicBezTo>
                    <a:pt x="416" y="690"/>
                    <a:pt x="416" y="690"/>
                    <a:pt x="416" y="690"/>
                  </a:cubicBezTo>
                  <a:cubicBezTo>
                    <a:pt x="420" y="537"/>
                    <a:pt x="482" y="398"/>
                    <a:pt x="580" y="293"/>
                  </a:cubicBezTo>
                  <a:cubicBezTo>
                    <a:pt x="286" y="0"/>
                    <a:pt x="286" y="0"/>
                    <a:pt x="286" y="0"/>
                  </a:cubicBezTo>
                  <a:cubicBezTo>
                    <a:pt x="113" y="179"/>
                    <a:pt x="5" y="422"/>
                    <a:pt x="0" y="690"/>
                  </a:cubicBezTo>
                  <a:close/>
                </a:path>
              </a:pathLst>
            </a:custGeom>
            <a:solidFill>
              <a:srgbClr val="FE76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35" name="Google Shape;235;p3"/>
            <p:cNvSpPr/>
            <p:nvPr/>
          </p:nvSpPr>
          <p:spPr>
            <a:xfrm>
              <a:off x="4445001" y="1773447"/>
              <a:ext cx="1609725" cy="1350963"/>
            </a:xfrm>
            <a:custGeom>
              <a:rect b="b" l="l" r="r" t="t"/>
              <a:pathLst>
                <a:path extrusionOk="0" h="579" w="690">
                  <a:moveTo>
                    <a:pt x="293" y="579"/>
                  </a:moveTo>
                  <a:cubicBezTo>
                    <a:pt x="397" y="481"/>
                    <a:pt x="536" y="420"/>
                    <a:pt x="690" y="415"/>
                  </a:cubicBezTo>
                  <a:cubicBezTo>
                    <a:pt x="690" y="0"/>
                    <a:pt x="690" y="0"/>
                    <a:pt x="690" y="0"/>
                  </a:cubicBezTo>
                  <a:cubicBezTo>
                    <a:pt x="422" y="5"/>
                    <a:pt x="179" y="113"/>
                    <a:pt x="0" y="286"/>
                  </a:cubicBezTo>
                  <a:lnTo>
                    <a:pt x="293" y="579"/>
                  </a:lnTo>
                  <a:close/>
                </a:path>
              </a:pathLst>
            </a:custGeom>
            <a:solidFill>
              <a:srgbClr val="FCCC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36" name="Google Shape;236;p3"/>
            <p:cNvSpPr/>
            <p:nvPr/>
          </p:nvSpPr>
          <p:spPr>
            <a:xfrm>
              <a:off x="6140451" y="1773447"/>
              <a:ext cx="1609725" cy="1350963"/>
            </a:xfrm>
            <a:custGeom>
              <a:rect b="b" l="l" r="r" t="t"/>
              <a:pathLst>
                <a:path extrusionOk="0" h="579" w="690">
                  <a:moveTo>
                    <a:pt x="0" y="415"/>
                  </a:moveTo>
                  <a:cubicBezTo>
                    <a:pt x="153" y="420"/>
                    <a:pt x="292" y="481"/>
                    <a:pt x="396" y="579"/>
                  </a:cubicBezTo>
                  <a:cubicBezTo>
                    <a:pt x="690" y="286"/>
                    <a:pt x="690" y="286"/>
                    <a:pt x="690" y="286"/>
                  </a:cubicBezTo>
                  <a:cubicBezTo>
                    <a:pt x="510" y="113"/>
                    <a:pt x="267" y="5"/>
                    <a:pt x="0" y="0"/>
                  </a:cubicBezTo>
                  <a:lnTo>
                    <a:pt x="0" y="415"/>
                  </a:lnTo>
                  <a:close/>
                </a:path>
              </a:pathLst>
            </a:custGeom>
            <a:solidFill>
              <a:srgbClr val="FCCCD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37" name="Google Shape;237;p3"/>
            <p:cNvSpPr/>
            <p:nvPr/>
          </p:nvSpPr>
          <p:spPr>
            <a:xfrm>
              <a:off x="7124701" y="4197560"/>
              <a:ext cx="1352550" cy="1608138"/>
            </a:xfrm>
            <a:custGeom>
              <a:rect b="b" l="l" r="r" t="t"/>
              <a:pathLst>
                <a:path extrusionOk="0" h="690" w="580">
                  <a:moveTo>
                    <a:pt x="0" y="397"/>
                  </a:moveTo>
                  <a:cubicBezTo>
                    <a:pt x="294" y="690"/>
                    <a:pt x="294" y="690"/>
                    <a:pt x="294" y="690"/>
                  </a:cubicBezTo>
                  <a:cubicBezTo>
                    <a:pt x="467" y="511"/>
                    <a:pt x="575" y="268"/>
                    <a:pt x="580" y="0"/>
                  </a:cubicBezTo>
                  <a:cubicBezTo>
                    <a:pt x="165" y="0"/>
                    <a:pt x="165" y="0"/>
                    <a:pt x="165" y="0"/>
                  </a:cubicBezTo>
                  <a:cubicBezTo>
                    <a:pt x="160" y="153"/>
                    <a:pt x="99" y="292"/>
                    <a:pt x="0" y="397"/>
                  </a:cubicBezTo>
                  <a:close/>
                </a:path>
              </a:pathLst>
            </a:custGeom>
            <a:solidFill>
              <a:srgbClr val="FD475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38" name="Google Shape;238;p3"/>
            <p:cNvSpPr/>
            <p:nvPr/>
          </p:nvSpPr>
          <p:spPr>
            <a:xfrm>
              <a:off x="7124701" y="2502110"/>
              <a:ext cx="1352550" cy="1608138"/>
            </a:xfrm>
            <a:custGeom>
              <a:rect b="b" l="l" r="r" t="t"/>
              <a:pathLst>
                <a:path extrusionOk="0" h="690" w="580">
                  <a:moveTo>
                    <a:pt x="0" y="293"/>
                  </a:moveTo>
                  <a:cubicBezTo>
                    <a:pt x="98" y="398"/>
                    <a:pt x="160" y="537"/>
                    <a:pt x="165" y="690"/>
                  </a:cubicBezTo>
                  <a:cubicBezTo>
                    <a:pt x="580" y="690"/>
                    <a:pt x="580" y="690"/>
                    <a:pt x="580" y="690"/>
                  </a:cubicBezTo>
                  <a:cubicBezTo>
                    <a:pt x="575" y="422"/>
                    <a:pt x="467" y="179"/>
                    <a:pt x="294" y="0"/>
                  </a:cubicBezTo>
                  <a:lnTo>
                    <a:pt x="0" y="293"/>
                  </a:lnTo>
                  <a:close/>
                </a:path>
              </a:pathLst>
            </a:custGeom>
            <a:solidFill>
              <a:srgbClr val="FE76CE"/>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39" name="Google Shape;239;p3"/>
            <p:cNvSpPr/>
            <p:nvPr/>
          </p:nvSpPr>
          <p:spPr>
            <a:xfrm>
              <a:off x="6985001" y="3184735"/>
              <a:ext cx="525463" cy="925513"/>
            </a:xfrm>
            <a:custGeom>
              <a:rect b="b" l="l" r="r" t="t"/>
              <a:pathLst>
                <a:path extrusionOk="0" h="925513" w="525463">
                  <a:moveTo>
                    <a:pt x="140124" y="0"/>
                  </a:moveTo>
                  <a:cubicBezTo>
                    <a:pt x="368992" y="244783"/>
                    <a:pt x="513786" y="568829"/>
                    <a:pt x="525463" y="925513"/>
                  </a:cubicBezTo>
                  <a:cubicBezTo>
                    <a:pt x="525463" y="925513"/>
                    <a:pt x="525463" y="925513"/>
                    <a:pt x="324620" y="925513"/>
                  </a:cubicBezTo>
                  <a:cubicBezTo>
                    <a:pt x="320241" y="811864"/>
                    <a:pt x="300427" y="702476"/>
                    <a:pt x="267270" y="599195"/>
                  </a:cubicBezTo>
                  <a:lnTo>
                    <a:pt x="254861" y="565737"/>
                  </a:lnTo>
                  <a:lnTo>
                    <a:pt x="100012" y="547688"/>
                  </a:lnTo>
                  <a:lnTo>
                    <a:pt x="193599" y="421961"/>
                  </a:lnTo>
                  <a:lnTo>
                    <a:pt x="183789" y="401320"/>
                  </a:lnTo>
                  <a:cubicBezTo>
                    <a:pt x="133774" y="306999"/>
                    <a:pt x="71813" y="220013"/>
                    <a:pt x="0" y="142207"/>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0" name="Google Shape;240;p3"/>
            <p:cNvSpPr/>
            <p:nvPr/>
          </p:nvSpPr>
          <p:spPr>
            <a:xfrm>
              <a:off x="6140451" y="2741822"/>
              <a:ext cx="923925" cy="523875"/>
            </a:xfrm>
            <a:custGeom>
              <a:rect b="b" l="l" r="r" t="t"/>
              <a:pathLst>
                <a:path extrusionOk="0" h="523875" w="923925">
                  <a:moveTo>
                    <a:pt x="0" y="0"/>
                  </a:moveTo>
                  <a:cubicBezTo>
                    <a:pt x="356971" y="11642"/>
                    <a:pt x="681278" y="153670"/>
                    <a:pt x="923925" y="381847"/>
                  </a:cubicBezTo>
                  <a:cubicBezTo>
                    <a:pt x="923925" y="381847"/>
                    <a:pt x="923925" y="381847"/>
                    <a:pt x="783937" y="523875"/>
                  </a:cubicBezTo>
                  <a:cubicBezTo>
                    <a:pt x="706068" y="451406"/>
                    <a:pt x="618684" y="389086"/>
                    <a:pt x="524001" y="339005"/>
                  </a:cubicBezTo>
                  <a:lnTo>
                    <a:pt x="476437" y="316493"/>
                  </a:lnTo>
                  <a:lnTo>
                    <a:pt x="354013" y="412751"/>
                  </a:lnTo>
                  <a:lnTo>
                    <a:pt x="332487" y="258325"/>
                  </a:lnTo>
                  <a:lnTo>
                    <a:pt x="325556" y="255776"/>
                  </a:lnTo>
                  <a:cubicBezTo>
                    <a:pt x="222122" y="222938"/>
                    <a:pt x="112866" y="203729"/>
                    <a:pt x="0" y="200237"/>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1" name="Google Shape;241;p3"/>
            <p:cNvSpPr/>
            <p:nvPr/>
          </p:nvSpPr>
          <p:spPr>
            <a:xfrm>
              <a:off x="5127625" y="2741822"/>
              <a:ext cx="927100" cy="523875"/>
            </a:xfrm>
            <a:custGeom>
              <a:rect b="b" l="l" r="r" t="t"/>
              <a:pathLst>
                <a:path extrusionOk="0" h="523875" w="927100">
                  <a:moveTo>
                    <a:pt x="927100" y="0"/>
                  </a:moveTo>
                  <a:cubicBezTo>
                    <a:pt x="927100" y="0"/>
                    <a:pt x="927100" y="0"/>
                    <a:pt x="927100" y="200237"/>
                  </a:cubicBezTo>
                  <a:cubicBezTo>
                    <a:pt x="813256" y="203729"/>
                    <a:pt x="703353" y="222938"/>
                    <a:pt x="599607" y="255776"/>
                  </a:cubicBezTo>
                  <a:lnTo>
                    <a:pt x="558512" y="270862"/>
                  </a:lnTo>
                  <a:lnTo>
                    <a:pt x="541338" y="419100"/>
                  </a:lnTo>
                  <a:lnTo>
                    <a:pt x="421557" y="329264"/>
                  </a:lnTo>
                  <a:lnTo>
                    <a:pt x="400982" y="339005"/>
                  </a:lnTo>
                  <a:cubicBezTo>
                    <a:pt x="306430" y="389086"/>
                    <a:pt x="219515" y="451406"/>
                    <a:pt x="142451" y="523875"/>
                  </a:cubicBezTo>
                  <a:lnTo>
                    <a:pt x="0" y="381847"/>
                  </a:lnTo>
                  <a:cubicBezTo>
                    <a:pt x="242867" y="153670"/>
                    <a:pt x="567469" y="11642"/>
                    <a:pt x="927100"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2" name="Google Shape;242;p3"/>
            <p:cNvSpPr/>
            <p:nvPr/>
          </p:nvSpPr>
          <p:spPr>
            <a:xfrm>
              <a:off x="4659311" y="3167858"/>
              <a:ext cx="531813" cy="942391"/>
            </a:xfrm>
            <a:custGeom>
              <a:rect b="b" l="l" r="r" t="t"/>
              <a:pathLst>
                <a:path extrusionOk="0" h="925513" w="522288">
                  <a:moveTo>
                    <a:pt x="382390" y="0"/>
                  </a:moveTo>
                  <a:cubicBezTo>
                    <a:pt x="382390" y="0"/>
                    <a:pt x="382390" y="0"/>
                    <a:pt x="522288" y="142207"/>
                  </a:cubicBezTo>
                  <a:cubicBezTo>
                    <a:pt x="450590" y="220013"/>
                    <a:pt x="388729" y="306999"/>
                    <a:pt x="338794" y="401320"/>
                  </a:cubicBezTo>
                  <a:lnTo>
                    <a:pt x="315289" y="450858"/>
                  </a:lnTo>
                  <a:lnTo>
                    <a:pt x="406401" y="566738"/>
                  </a:lnTo>
                  <a:lnTo>
                    <a:pt x="260250" y="586225"/>
                  </a:lnTo>
                  <a:lnTo>
                    <a:pt x="255447" y="599195"/>
                  </a:lnTo>
                  <a:cubicBezTo>
                    <a:pt x="222344" y="702476"/>
                    <a:pt x="202562" y="811864"/>
                    <a:pt x="198190" y="925513"/>
                  </a:cubicBezTo>
                  <a:cubicBezTo>
                    <a:pt x="198190" y="925513"/>
                    <a:pt x="198190" y="925513"/>
                    <a:pt x="0" y="925513"/>
                  </a:cubicBezTo>
                  <a:cubicBezTo>
                    <a:pt x="9326" y="568829"/>
                    <a:pt x="153889" y="244783"/>
                    <a:pt x="382390" y="0"/>
                  </a:cubicBezTo>
                  <a:close/>
                </a:path>
              </a:pathLst>
            </a:custGeom>
            <a:solidFill>
              <a:srgbClr val="C55A11"/>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3" name="Google Shape;243;p3"/>
            <p:cNvSpPr/>
            <p:nvPr/>
          </p:nvSpPr>
          <p:spPr>
            <a:xfrm>
              <a:off x="4684713" y="4197560"/>
              <a:ext cx="522288" cy="925513"/>
            </a:xfrm>
            <a:custGeom>
              <a:rect b="b" l="l" r="r" t="t"/>
              <a:pathLst>
                <a:path extrusionOk="0" h="925513" w="522288">
                  <a:moveTo>
                    <a:pt x="0" y="0"/>
                  </a:moveTo>
                  <a:lnTo>
                    <a:pt x="198190" y="0"/>
                  </a:lnTo>
                  <a:cubicBezTo>
                    <a:pt x="202562" y="113649"/>
                    <a:pt x="222344" y="223036"/>
                    <a:pt x="255447" y="326318"/>
                  </a:cubicBezTo>
                  <a:lnTo>
                    <a:pt x="268300" y="361028"/>
                  </a:lnTo>
                  <a:lnTo>
                    <a:pt x="412751" y="379413"/>
                  </a:lnTo>
                  <a:lnTo>
                    <a:pt x="325036" y="495197"/>
                  </a:lnTo>
                  <a:lnTo>
                    <a:pt x="338794" y="524194"/>
                  </a:lnTo>
                  <a:cubicBezTo>
                    <a:pt x="388729" y="618514"/>
                    <a:pt x="450590" y="705500"/>
                    <a:pt x="522288" y="783306"/>
                  </a:cubicBezTo>
                  <a:cubicBezTo>
                    <a:pt x="522288" y="783306"/>
                    <a:pt x="522288" y="783306"/>
                    <a:pt x="382390" y="925513"/>
                  </a:cubicBezTo>
                  <a:cubicBezTo>
                    <a:pt x="153889" y="680730"/>
                    <a:pt x="9326" y="356684"/>
                    <a:pt x="0" y="0"/>
                  </a:cubicBezTo>
                  <a:close/>
                </a:path>
              </a:pathLst>
            </a:custGeom>
            <a:solidFill>
              <a:srgbClr val="2F5496"/>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4" name="Google Shape;244;p3"/>
            <p:cNvSpPr/>
            <p:nvPr/>
          </p:nvSpPr>
          <p:spPr>
            <a:xfrm>
              <a:off x="6985001" y="4197560"/>
              <a:ext cx="525463" cy="925513"/>
            </a:xfrm>
            <a:custGeom>
              <a:rect b="b" l="l" r="r" t="t"/>
              <a:pathLst>
                <a:path extrusionOk="0" h="925513" w="525463">
                  <a:moveTo>
                    <a:pt x="324620" y="0"/>
                  </a:moveTo>
                  <a:cubicBezTo>
                    <a:pt x="324620" y="0"/>
                    <a:pt x="324620" y="0"/>
                    <a:pt x="525463" y="0"/>
                  </a:cubicBezTo>
                  <a:cubicBezTo>
                    <a:pt x="513786" y="356684"/>
                    <a:pt x="371327" y="680730"/>
                    <a:pt x="140124" y="925513"/>
                  </a:cubicBezTo>
                  <a:cubicBezTo>
                    <a:pt x="140124" y="925513"/>
                    <a:pt x="140124" y="925513"/>
                    <a:pt x="0" y="783306"/>
                  </a:cubicBezTo>
                  <a:cubicBezTo>
                    <a:pt x="72689" y="705500"/>
                    <a:pt x="135198" y="618514"/>
                    <a:pt x="185431" y="524194"/>
                  </a:cubicBezTo>
                  <a:lnTo>
                    <a:pt x="204080" y="485046"/>
                  </a:lnTo>
                  <a:lnTo>
                    <a:pt x="107950" y="360363"/>
                  </a:lnTo>
                  <a:lnTo>
                    <a:pt x="264491" y="338274"/>
                  </a:lnTo>
                  <a:lnTo>
                    <a:pt x="268912" y="326318"/>
                  </a:lnTo>
                  <a:cubicBezTo>
                    <a:pt x="301850" y="223036"/>
                    <a:pt x="321117" y="113649"/>
                    <a:pt x="324620" y="0"/>
                  </a:cubicBezTo>
                  <a:close/>
                </a:path>
              </a:pathLst>
            </a:custGeom>
            <a:solidFill>
              <a:srgbClr val="7B7B7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5" name="Google Shape;245;p3"/>
            <p:cNvSpPr/>
            <p:nvPr/>
          </p:nvSpPr>
          <p:spPr>
            <a:xfrm>
              <a:off x="5153027" y="3153997"/>
              <a:ext cx="1920874" cy="192087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475281"/>
                </a:solidFill>
                <a:latin typeface="Trebuchet MS"/>
                <a:ea typeface="Trebuchet MS"/>
                <a:cs typeface="Trebuchet MS"/>
                <a:sym typeface="Trebuchet MS"/>
              </a:endParaRPr>
            </a:p>
          </p:txBody>
        </p:sp>
        <p:sp>
          <p:nvSpPr>
            <p:cNvPr id="246" name="Google Shape;246;p3"/>
            <p:cNvSpPr txBox="1"/>
            <p:nvPr/>
          </p:nvSpPr>
          <p:spPr>
            <a:xfrm>
              <a:off x="1766929" y="2928545"/>
              <a:ext cx="1859581" cy="822619"/>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IN" sz="1800">
                  <a:solidFill>
                    <a:srgbClr val="475281"/>
                  </a:solidFill>
                  <a:latin typeface="Trebuchet MS"/>
                  <a:ea typeface="Trebuchet MS"/>
                  <a:cs typeface="Trebuchet MS"/>
                  <a:sym typeface="Trebuchet MS"/>
                </a:rPr>
                <a:t>40 Million/month </a:t>
              </a:r>
              <a:r>
                <a:rPr lang="en-IN" sz="1400">
                  <a:solidFill>
                    <a:srgbClr val="475281"/>
                  </a:solidFill>
                  <a:latin typeface="Trebuchet MS"/>
                  <a:ea typeface="Trebuchet MS"/>
                  <a:cs typeface="Trebuchet MS"/>
                  <a:sym typeface="Trebuchet MS"/>
                </a:rPr>
                <a:t>monthly visitors. </a:t>
              </a:r>
              <a:endParaRPr/>
            </a:p>
          </p:txBody>
        </p:sp>
        <p:pic>
          <p:nvPicPr>
            <p:cNvPr id="247" name="Google Shape;247;p3"/>
            <p:cNvPicPr preferRelativeResize="0"/>
            <p:nvPr/>
          </p:nvPicPr>
          <p:blipFill rotWithShape="1">
            <a:blip r:embed="rId3">
              <a:alphaModFix/>
            </a:blip>
            <a:srcRect b="0" l="0" r="0" t="0"/>
            <a:stretch/>
          </p:blipFill>
          <p:spPr>
            <a:xfrm>
              <a:off x="4089165" y="3202199"/>
              <a:ext cx="564249" cy="564249"/>
            </a:xfrm>
            <a:prstGeom prst="rect">
              <a:avLst/>
            </a:prstGeom>
            <a:noFill/>
            <a:ln>
              <a:noFill/>
            </a:ln>
          </p:spPr>
        </p:pic>
        <p:pic>
          <p:nvPicPr>
            <p:cNvPr id="248" name="Google Shape;248;p3"/>
            <p:cNvPicPr preferRelativeResize="0"/>
            <p:nvPr/>
          </p:nvPicPr>
          <p:blipFill rotWithShape="1">
            <a:blip r:embed="rId4">
              <a:alphaModFix/>
            </a:blip>
            <a:srcRect b="0" l="0" r="0" t="0"/>
            <a:stretch/>
          </p:blipFill>
          <p:spPr>
            <a:xfrm>
              <a:off x="5092558" y="2168980"/>
              <a:ext cx="485918" cy="485918"/>
            </a:xfrm>
            <a:prstGeom prst="rect">
              <a:avLst/>
            </a:prstGeom>
            <a:noFill/>
            <a:ln>
              <a:noFill/>
            </a:ln>
          </p:spPr>
        </p:pic>
        <p:sp>
          <p:nvSpPr>
            <p:cNvPr id="249" name="Google Shape;249;p3"/>
            <p:cNvSpPr txBox="1"/>
            <p:nvPr/>
          </p:nvSpPr>
          <p:spPr>
            <a:xfrm>
              <a:off x="2977057" y="1493099"/>
              <a:ext cx="2121074" cy="62519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lang="en-IN" sz="1400">
                  <a:solidFill>
                    <a:srgbClr val="475281"/>
                  </a:solidFill>
                  <a:latin typeface="Trebuchet MS"/>
                  <a:ea typeface="Trebuchet MS"/>
                  <a:cs typeface="Trebuchet MS"/>
                  <a:sym typeface="Trebuchet MS"/>
                </a:rPr>
                <a:t>Average order value is approximately </a:t>
              </a:r>
              <a:r>
                <a:rPr b="1" lang="en-IN" sz="2400">
                  <a:solidFill>
                    <a:srgbClr val="475281"/>
                  </a:solidFill>
                  <a:latin typeface="Trebuchet MS"/>
                  <a:ea typeface="Trebuchet MS"/>
                  <a:cs typeface="Trebuchet MS"/>
                  <a:sym typeface="Trebuchet MS"/>
                </a:rPr>
                <a:t>$17</a:t>
              </a:r>
              <a:endParaRPr/>
            </a:p>
          </p:txBody>
        </p:sp>
        <p:pic>
          <p:nvPicPr>
            <p:cNvPr id="250" name="Google Shape;250;p3"/>
            <p:cNvPicPr preferRelativeResize="0"/>
            <p:nvPr/>
          </p:nvPicPr>
          <p:blipFill rotWithShape="1">
            <a:blip r:embed="rId5">
              <a:alphaModFix/>
            </a:blip>
            <a:srcRect b="0" l="0" r="0" t="0"/>
            <a:stretch/>
          </p:blipFill>
          <p:spPr>
            <a:xfrm>
              <a:off x="6486384" y="2168734"/>
              <a:ext cx="523875" cy="523875"/>
            </a:xfrm>
            <a:prstGeom prst="rect">
              <a:avLst/>
            </a:prstGeom>
            <a:noFill/>
            <a:ln>
              <a:noFill/>
            </a:ln>
          </p:spPr>
        </p:pic>
        <p:sp>
          <p:nvSpPr>
            <p:cNvPr id="251" name="Google Shape;251;p3"/>
            <p:cNvSpPr txBox="1"/>
            <p:nvPr/>
          </p:nvSpPr>
          <p:spPr>
            <a:xfrm>
              <a:off x="7484142" y="1387720"/>
              <a:ext cx="2401849" cy="789715"/>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IN" sz="2000">
                  <a:solidFill>
                    <a:srgbClr val="475281"/>
                  </a:solidFill>
                  <a:latin typeface="Trebuchet MS"/>
                  <a:ea typeface="Trebuchet MS"/>
                  <a:cs typeface="Trebuchet MS"/>
                  <a:sym typeface="Trebuchet MS"/>
                </a:rPr>
                <a:t>8 min</a:t>
              </a:r>
              <a:r>
                <a:rPr lang="en-IN" sz="1400">
                  <a:solidFill>
                    <a:srgbClr val="475281"/>
                  </a:solidFill>
                  <a:latin typeface="Trebuchet MS"/>
                  <a:ea typeface="Trebuchet MS"/>
                  <a:cs typeface="Trebuchet MS"/>
                  <a:sym typeface="Trebuchet MS"/>
                </a:rPr>
                <a:t> Average time spent per user on the App/Website</a:t>
              </a:r>
              <a:endParaRPr b="1" sz="2400">
                <a:solidFill>
                  <a:srgbClr val="475281"/>
                </a:solidFill>
                <a:latin typeface="Trebuchet MS"/>
                <a:ea typeface="Trebuchet MS"/>
                <a:cs typeface="Trebuchet MS"/>
                <a:sym typeface="Trebuchet MS"/>
              </a:endParaRPr>
            </a:p>
          </p:txBody>
        </p:sp>
        <p:sp>
          <p:nvSpPr>
            <p:cNvPr id="252" name="Google Shape;252;p3"/>
            <p:cNvSpPr txBox="1"/>
            <p:nvPr/>
          </p:nvSpPr>
          <p:spPr>
            <a:xfrm>
              <a:off x="8440740" y="2642080"/>
              <a:ext cx="1984335" cy="1283287"/>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IN" sz="1800">
                  <a:solidFill>
                    <a:srgbClr val="475281"/>
                  </a:solidFill>
                  <a:latin typeface="Trebuchet MS"/>
                  <a:ea typeface="Trebuchet MS"/>
                  <a:cs typeface="Trebuchet MS"/>
                  <a:sym typeface="Trebuchet MS"/>
                </a:rPr>
                <a:t>Cross Category expansion </a:t>
              </a:r>
              <a:r>
                <a:rPr lang="en-IN" sz="1400">
                  <a:solidFill>
                    <a:srgbClr val="475281"/>
                  </a:solidFill>
                  <a:latin typeface="Trebuchet MS"/>
                  <a:ea typeface="Trebuchet MS"/>
                  <a:cs typeface="Trebuchet MS"/>
                  <a:sym typeface="Trebuchet MS"/>
                </a:rPr>
                <a:t>(Nykaa Fashion, Nykaa Naturals, Nykaa Men grooming and others)</a:t>
              </a:r>
              <a:endParaRPr b="1" sz="2400">
                <a:solidFill>
                  <a:srgbClr val="475281"/>
                </a:solidFill>
                <a:latin typeface="Trebuchet MS"/>
                <a:ea typeface="Trebuchet MS"/>
                <a:cs typeface="Trebuchet MS"/>
                <a:sym typeface="Trebuchet MS"/>
              </a:endParaRPr>
            </a:p>
          </p:txBody>
        </p:sp>
        <p:sp>
          <p:nvSpPr>
            <p:cNvPr id="253" name="Google Shape;253;p3"/>
            <p:cNvSpPr txBox="1"/>
            <p:nvPr/>
          </p:nvSpPr>
          <p:spPr>
            <a:xfrm>
              <a:off x="1651991" y="4564487"/>
              <a:ext cx="2143722" cy="75681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IN" sz="1800">
                  <a:solidFill>
                    <a:srgbClr val="475281"/>
                  </a:solidFill>
                  <a:latin typeface="Trebuchet MS"/>
                  <a:ea typeface="Trebuchet MS"/>
                  <a:cs typeface="Trebuchet MS"/>
                  <a:sym typeface="Trebuchet MS"/>
                </a:rPr>
                <a:t>95% </a:t>
              </a:r>
              <a:r>
                <a:rPr lang="en-IN" sz="1400">
                  <a:solidFill>
                    <a:srgbClr val="475281"/>
                  </a:solidFill>
                  <a:latin typeface="Trebuchet MS"/>
                  <a:ea typeface="Trebuchet MS"/>
                  <a:cs typeface="Trebuchet MS"/>
                  <a:sym typeface="Trebuchet MS"/>
                </a:rPr>
                <a:t>online sales, better reach during the pandemic </a:t>
              </a:r>
              <a:endParaRPr/>
            </a:p>
          </p:txBody>
        </p:sp>
        <p:pic>
          <p:nvPicPr>
            <p:cNvPr id="254" name="Google Shape;254;p3"/>
            <p:cNvPicPr preferRelativeResize="0"/>
            <p:nvPr/>
          </p:nvPicPr>
          <p:blipFill rotWithShape="1">
            <a:blip r:embed="rId6">
              <a:alphaModFix/>
            </a:blip>
            <a:srcRect b="0" l="0" r="0" t="0"/>
            <a:stretch/>
          </p:blipFill>
          <p:spPr>
            <a:xfrm>
              <a:off x="4065825" y="4535083"/>
              <a:ext cx="635173" cy="635173"/>
            </a:xfrm>
            <a:prstGeom prst="rect">
              <a:avLst/>
            </a:prstGeom>
            <a:noFill/>
            <a:ln>
              <a:noFill/>
            </a:ln>
          </p:spPr>
        </p:pic>
        <p:pic>
          <p:nvPicPr>
            <p:cNvPr id="255" name="Google Shape;255;p3"/>
            <p:cNvPicPr preferRelativeResize="0"/>
            <p:nvPr/>
          </p:nvPicPr>
          <p:blipFill rotWithShape="1">
            <a:blip r:embed="rId7">
              <a:alphaModFix/>
            </a:blip>
            <a:srcRect b="0" l="0" r="0" t="0"/>
            <a:stretch/>
          </p:blipFill>
          <p:spPr>
            <a:xfrm>
              <a:off x="7520292" y="3051444"/>
              <a:ext cx="593421" cy="593421"/>
            </a:xfrm>
            <a:prstGeom prst="rect">
              <a:avLst/>
            </a:prstGeom>
            <a:noFill/>
            <a:ln>
              <a:noFill/>
            </a:ln>
          </p:spPr>
        </p:pic>
        <p:sp>
          <p:nvSpPr>
            <p:cNvPr id="256" name="Google Shape;256;p3"/>
            <p:cNvSpPr txBox="1"/>
            <p:nvPr/>
          </p:nvSpPr>
          <p:spPr>
            <a:xfrm>
              <a:off x="8462970" y="4618605"/>
              <a:ext cx="1962106" cy="756810"/>
            </a:xfrm>
            <a:prstGeom prst="rect">
              <a:avLst/>
            </a:prstGeom>
            <a:noFill/>
            <a:ln>
              <a:noFill/>
            </a:ln>
          </p:spPr>
          <p:txBody>
            <a:bodyPr anchorCtr="0" anchor="ctr" bIns="0" lIns="0" spcFirstLastPara="1" rIns="0" wrap="square" tIns="0">
              <a:spAutoFit/>
            </a:bodyPr>
            <a:lstStyle/>
            <a:p>
              <a:pPr indent="0" lvl="0" marL="0" marR="0" rtl="0" algn="ctr">
                <a:spcBef>
                  <a:spcPts val="0"/>
                </a:spcBef>
                <a:spcAft>
                  <a:spcPts val="0"/>
                </a:spcAft>
                <a:buNone/>
              </a:pPr>
              <a:r>
                <a:rPr b="1" lang="en-IN" sz="1800">
                  <a:solidFill>
                    <a:srgbClr val="475281"/>
                  </a:solidFill>
                  <a:latin typeface="Trebuchet MS"/>
                  <a:ea typeface="Trebuchet MS"/>
                  <a:cs typeface="Trebuchet MS"/>
                  <a:sym typeface="Trebuchet MS"/>
                </a:rPr>
                <a:t>10% Revenue </a:t>
              </a:r>
              <a:endParaRPr/>
            </a:p>
            <a:p>
              <a:pPr indent="0" lvl="0" marL="0" marR="0" rtl="0" algn="ctr">
                <a:spcBef>
                  <a:spcPts val="0"/>
                </a:spcBef>
                <a:spcAft>
                  <a:spcPts val="0"/>
                </a:spcAft>
                <a:buNone/>
              </a:pPr>
              <a:r>
                <a:rPr lang="en-IN" sz="1400">
                  <a:solidFill>
                    <a:srgbClr val="475281"/>
                  </a:solidFill>
                  <a:latin typeface="Trebuchet MS"/>
                  <a:ea typeface="Trebuchet MS"/>
                  <a:cs typeface="Trebuchet MS"/>
                  <a:sym typeface="Trebuchet MS"/>
                </a:rPr>
                <a:t>generation from its Private Label Brand</a:t>
              </a:r>
              <a:endParaRPr b="1" sz="2400">
                <a:solidFill>
                  <a:srgbClr val="475281"/>
                </a:solidFill>
                <a:latin typeface="Trebuchet MS"/>
                <a:ea typeface="Trebuchet MS"/>
                <a:cs typeface="Trebuchet MS"/>
                <a:sym typeface="Trebuchet MS"/>
              </a:endParaRPr>
            </a:p>
          </p:txBody>
        </p:sp>
        <p:pic>
          <p:nvPicPr>
            <p:cNvPr id="257" name="Google Shape;257;p3"/>
            <p:cNvPicPr preferRelativeResize="0"/>
            <p:nvPr/>
          </p:nvPicPr>
          <p:blipFill rotWithShape="1">
            <a:blip r:embed="rId8">
              <a:alphaModFix/>
            </a:blip>
            <a:srcRect b="0" l="0" r="0" t="0"/>
            <a:stretch/>
          </p:blipFill>
          <p:spPr>
            <a:xfrm>
              <a:off x="7484142" y="4601124"/>
              <a:ext cx="587989" cy="587989"/>
            </a:xfrm>
            <a:prstGeom prst="rect">
              <a:avLst/>
            </a:prstGeom>
            <a:noFill/>
            <a:ln>
              <a:noFill/>
            </a:ln>
          </p:spPr>
        </p:pic>
        <p:pic>
          <p:nvPicPr>
            <p:cNvPr id="258" name="Google Shape;258;p3"/>
            <p:cNvPicPr preferRelativeResize="0"/>
            <p:nvPr/>
          </p:nvPicPr>
          <p:blipFill rotWithShape="1">
            <a:blip r:embed="rId9">
              <a:alphaModFix/>
            </a:blip>
            <a:srcRect b="0" l="0" r="0" t="0"/>
            <a:stretch/>
          </p:blipFill>
          <p:spPr>
            <a:xfrm>
              <a:off x="5292621" y="3732231"/>
              <a:ext cx="1624116" cy="721107"/>
            </a:xfrm>
            <a:prstGeom prst="rect">
              <a:avLst/>
            </a:prstGeom>
            <a:noFill/>
            <a:ln>
              <a:noFill/>
            </a:ln>
          </p:spPr>
        </p:pic>
      </p:grpSp>
      <p:grpSp>
        <p:nvGrpSpPr>
          <p:cNvPr id="259" name="Google Shape;259;p3"/>
          <p:cNvGrpSpPr/>
          <p:nvPr/>
        </p:nvGrpSpPr>
        <p:grpSpPr>
          <a:xfrm>
            <a:off x="685072" y="1671237"/>
            <a:ext cx="3057873" cy="4286268"/>
            <a:chOff x="464888" y="1673076"/>
            <a:chExt cx="3057873" cy="4286268"/>
          </a:xfrm>
        </p:grpSpPr>
        <p:sp>
          <p:nvSpPr>
            <p:cNvPr id="260" name="Google Shape;260;p3"/>
            <p:cNvSpPr txBox="1"/>
            <p:nvPr/>
          </p:nvSpPr>
          <p:spPr>
            <a:xfrm>
              <a:off x="487909" y="1673076"/>
              <a:ext cx="3034852"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IN" sz="1800">
                  <a:solidFill>
                    <a:srgbClr val="475281"/>
                  </a:solidFill>
                  <a:latin typeface="Trebuchet MS"/>
                  <a:ea typeface="Trebuchet MS"/>
                  <a:cs typeface="Trebuchet MS"/>
                  <a:sym typeface="Trebuchet MS"/>
                </a:rPr>
                <a:t>Products Sold over </a:t>
              </a:r>
              <a:r>
                <a:rPr b="1" lang="en-IN" sz="1800">
                  <a:solidFill>
                    <a:srgbClr val="475281"/>
                  </a:solidFill>
                  <a:latin typeface="Trebuchet MS"/>
                  <a:ea typeface="Trebuchet MS"/>
                  <a:cs typeface="Trebuchet MS"/>
                  <a:sym typeface="Trebuchet MS"/>
                </a:rPr>
                <a:t>3 lakhs </a:t>
              </a:r>
              <a:r>
                <a:rPr lang="en-IN" sz="1800">
                  <a:solidFill>
                    <a:srgbClr val="475281"/>
                  </a:solidFill>
                  <a:latin typeface="Trebuchet MS"/>
                  <a:ea typeface="Trebuchet MS"/>
                  <a:cs typeface="Trebuchet MS"/>
                  <a:sym typeface="Trebuchet MS"/>
                </a:rPr>
                <a:t>in 2019-20</a:t>
              </a:r>
              <a:endParaRPr/>
            </a:p>
          </p:txBody>
        </p:sp>
        <p:sp>
          <p:nvSpPr>
            <p:cNvPr id="261" name="Google Shape;261;p3"/>
            <p:cNvSpPr txBox="1"/>
            <p:nvPr/>
          </p:nvSpPr>
          <p:spPr>
            <a:xfrm>
              <a:off x="498563" y="2646474"/>
              <a:ext cx="3024198" cy="646331"/>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IN" sz="1800">
                  <a:solidFill>
                    <a:srgbClr val="475281"/>
                  </a:solidFill>
                  <a:latin typeface="Trebuchet MS"/>
                  <a:ea typeface="Trebuchet MS"/>
                  <a:cs typeface="Trebuchet MS"/>
                  <a:sym typeface="Trebuchet MS"/>
                </a:rPr>
                <a:t>Revenue generated in FY 2019 is </a:t>
              </a:r>
              <a:r>
                <a:rPr b="1" lang="en-IN" sz="1800">
                  <a:solidFill>
                    <a:srgbClr val="475281"/>
                  </a:solidFill>
                  <a:latin typeface="Trebuchet MS"/>
                  <a:ea typeface="Trebuchet MS"/>
                  <a:cs typeface="Trebuchet MS"/>
                  <a:sym typeface="Trebuchet MS"/>
                </a:rPr>
                <a:t>₹ 1200 Cr.</a:t>
              </a:r>
              <a:endParaRPr/>
            </a:p>
          </p:txBody>
        </p:sp>
        <p:sp>
          <p:nvSpPr>
            <p:cNvPr id="262" name="Google Shape;262;p3"/>
            <p:cNvSpPr txBox="1"/>
            <p:nvPr/>
          </p:nvSpPr>
          <p:spPr>
            <a:xfrm>
              <a:off x="464888" y="3579804"/>
              <a:ext cx="3024198" cy="92333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IN" sz="1800">
                  <a:solidFill>
                    <a:srgbClr val="475281"/>
                  </a:solidFill>
                  <a:latin typeface="Trebuchet MS"/>
                  <a:ea typeface="Trebuchet MS"/>
                  <a:cs typeface="Trebuchet MS"/>
                  <a:sym typeface="Trebuchet MS"/>
                </a:rPr>
                <a:t>Advertising and Promotional Expenses are </a:t>
              </a:r>
              <a:r>
                <a:rPr b="1" lang="en-IN" sz="1800">
                  <a:solidFill>
                    <a:srgbClr val="475281"/>
                  </a:solidFill>
                  <a:latin typeface="Trebuchet MS"/>
                  <a:ea typeface="Trebuchet MS"/>
                  <a:cs typeface="Trebuchet MS"/>
                  <a:sym typeface="Trebuchet MS"/>
                </a:rPr>
                <a:t>96.14 CR</a:t>
              </a:r>
              <a:endParaRPr/>
            </a:p>
          </p:txBody>
        </p:sp>
        <p:sp>
          <p:nvSpPr>
            <p:cNvPr id="263" name="Google Shape;263;p3"/>
            <p:cNvSpPr txBox="1"/>
            <p:nvPr/>
          </p:nvSpPr>
          <p:spPr>
            <a:xfrm>
              <a:off x="464888" y="4759015"/>
              <a:ext cx="3033128" cy="1200329"/>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en-IN" sz="1800">
                  <a:solidFill>
                    <a:srgbClr val="475281"/>
                  </a:solidFill>
                  <a:latin typeface="Trebuchet MS"/>
                  <a:ea typeface="Trebuchet MS"/>
                  <a:cs typeface="Trebuchet MS"/>
                  <a:sym typeface="Trebuchet MS"/>
                </a:rPr>
                <a:t>Information Technology expenses, website, SOE and other expenses are </a:t>
              </a:r>
              <a:r>
                <a:rPr b="1" lang="en-IN" sz="1800">
                  <a:solidFill>
                    <a:srgbClr val="475281"/>
                  </a:solidFill>
                  <a:latin typeface="Trebuchet MS"/>
                  <a:ea typeface="Trebuchet MS"/>
                  <a:cs typeface="Trebuchet MS"/>
                  <a:sym typeface="Trebuchet MS"/>
                </a:rPr>
                <a:t>20 Cr</a:t>
              </a:r>
              <a:endParaRPr/>
            </a:p>
          </p:txBody>
        </p:sp>
      </p:grpSp>
      <p:sp>
        <p:nvSpPr>
          <p:cNvPr id="264" name="Google Shape;264;p3"/>
          <p:cNvSpPr txBox="1"/>
          <p:nvPr/>
        </p:nvSpPr>
        <p:spPr>
          <a:xfrm>
            <a:off x="1427647" y="184811"/>
            <a:ext cx="8823278"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3200">
                <a:solidFill>
                  <a:srgbClr val="FC8589"/>
                </a:solidFill>
                <a:latin typeface="Aharoni"/>
                <a:ea typeface="Aharoni"/>
                <a:cs typeface="Aharoni"/>
                <a:sym typeface="Aharoni"/>
              </a:rPr>
              <a:t>MORE ABOUT NYKAA</a:t>
            </a:r>
            <a:endParaRPr/>
          </a:p>
        </p:txBody>
      </p:sp>
      <p:sp>
        <p:nvSpPr>
          <p:cNvPr id="265" name="Google Shape;265;p3"/>
          <p:cNvSpPr/>
          <p:nvPr/>
        </p:nvSpPr>
        <p:spPr>
          <a:xfrm rot="10800000">
            <a:off x="-143861" y="-136892"/>
            <a:ext cx="4241696" cy="1627135"/>
          </a:xfrm>
          <a:custGeom>
            <a:rect b="b" l="l" r="r" t="t"/>
            <a:pathLst>
              <a:path extrusionOk="0" h="32703" w="28384">
                <a:moveTo>
                  <a:pt x="27253" y="1826"/>
                </a:moveTo>
                <a:cubicBezTo>
                  <a:pt x="27463" y="1826"/>
                  <a:pt x="27384" y="2063"/>
                  <a:pt x="27148" y="2142"/>
                </a:cubicBezTo>
                <a:cubicBezTo>
                  <a:pt x="27106" y="2158"/>
                  <a:pt x="27075" y="2167"/>
                  <a:pt x="27054" y="2167"/>
                </a:cubicBezTo>
                <a:cubicBezTo>
                  <a:pt x="27010" y="2167"/>
                  <a:pt x="27015" y="2126"/>
                  <a:pt x="27069" y="2037"/>
                </a:cubicBezTo>
                <a:lnTo>
                  <a:pt x="27016" y="2010"/>
                </a:lnTo>
                <a:cubicBezTo>
                  <a:pt x="27069" y="1931"/>
                  <a:pt x="27148" y="1852"/>
                  <a:pt x="27253" y="1826"/>
                </a:cubicBezTo>
                <a:close/>
                <a:moveTo>
                  <a:pt x="27792" y="2129"/>
                </a:moveTo>
                <a:cubicBezTo>
                  <a:pt x="27832" y="2129"/>
                  <a:pt x="27871" y="2142"/>
                  <a:pt x="27910" y="2168"/>
                </a:cubicBezTo>
                <a:cubicBezTo>
                  <a:pt x="27963" y="2221"/>
                  <a:pt x="27937" y="2300"/>
                  <a:pt x="27832" y="2326"/>
                </a:cubicBezTo>
                <a:lnTo>
                  <a:pt x="27621" y="2326"/>
                </a:lnTo>
                <a:cubicBezTo>
                  <a:pt x="27595" y="2300"/>
                  <a:pt x="27621" y="2221"/>
                  <a:pt x="27674" y="2168"/>
                </a:cubicBezTo>
                <a:cubicBezTo>
                  <a:pt x="27713" y="2142"/>
                  <a:pt x="27753" y="2129"/>
                  <a:pt x="27792" y="2129"/>
                </a:cubicBezTo>
                <a:close/>
                <a:moveTo>
                  <a:pt x="25489" y="3294"/>
                </a:moveTo>
                <a:cubicBezTo>
                  <a:pt x="25538" y="3294"/>
                  <a:pt x="25597" y="3341"/>
                  <a:pt x="25675" y="3430"/>
                </a:cubicBezTo>
                <a:cubicBezTo>
                  <a:pt x="25806" y="3536"/>
                  <a:pt x="25780" y="3720"/>
                  <a:pt x="25649" y="3799"/>
                </a:cubicBezTo>
                <a:cubicBezTo>
                  <a:pt x="25599" y="3857"/>
                  <a:pt x="25546" y="3884"/>
                  <a:pt x="25500" y="3884"/>
                </a:cubicBezTo>
                <a:cubicBezTo>
                  <a:pt x="25401" y="3884"/>
                  <a:pt x="25332" y="3760"/>
                  <a:pt x="25386" y="3562"/>
                </a:cubicBezTo>
                <a:lnTo>
                  <a:pt x="25333" y="3562"/>
                </a:lnTo>
                <a:cubicBezTo>
                  <a:pt x="25378" y="3380"/>
                  <a:pt x="25424" y="3294"/>
                  <a:pt x="25489" y="3294"/>
                </a:cubicBezTo>
                <a:close/>
                <a:moveTo>
                  <a:pt x="26225" y="3886"/>
                </a:moveTo>
                <a:cubicBezTo>
                  <a:pt x="26272" y="3886"/>
                  <a:pt x="26319" y="3901"/>
                  <a:pt x="26359" y="3930"/>
                </a:cubicBezTo>
                <a:cubicBezTo>
                  <a:pt x="26569" y="4035"/>
                  <a:pt x="26543" y="4062"/>
                  <a:pt x="26254" y="4141"/>
                </a:cubicBezTo>
                <a:cubicBezTo>
                  <a:pt x="26123" y="4195"/>
                  <a:pt x="26046" y="4227"/>
                  <a:pt x="26011" y="4227"/>
                </a:cubicBezTo>
                <a:cubicBezTo>
                  <a:pt x="25960" y="4227"/>
                  <a:pt x="25992" y="4163"/>
                  <a:pt x="26069" y="4009"/>
                </a:cubicBezTo>
                <a:lnTo>
                  <a:pt x="26017" y="4009"/>
                </a:lnTo>
                <a:cubicBezTo>
                  <a:pt x="26066" y="3927"/>
                  <a:pt x="26146" y="3886"/>
                  <a:pt x="26225" y="3886"/>
                </a:cubicBezTo>
                <a:close/>
                <a:moveTo>
                  <a:pt x="26422" y="4534"/>
                </a:moveTo>
                <a:cubicBezTo>
                  <a:pt x="26446" y="4534"/>
                  <a:pt x="26472" y="4543"/>
                  <a:pt x="26490" y="4561"/>
                </a:cubicBezTo>
                <a:cubicBezTo>
                  <a:pt x="26569" y="4588"/>
                  <a:pt x="26595" y="4719"/>
                  <a:pt x="26517" y="4772"/>
                </a:cubicBezTo>
                <a:lnTo>
                  <a:pt x="26490" y="4772"/>
                </a:lnTo>
                <a:cubicBezTo>
                  <a:pt x="26432" y="4810"/>
                  <a:pt x="26389" y="4835"/>
                  <a:pt x="26359" y="4835"/>
                </a:cubicBezTo>
                <a:cubicBezTo>
                  <a:pt x="26348" y="4835"/>
                  <a:pt x="26339" y="4831"/>
                  <a:pt x="26332" y="4824"/>
                </a:cubicBezTo>
                <a:cubicBezTo>
                  <a:pt x="26306" y="4798"/>
                  <a:pt x="26306" y="4719"/>
                  <a:pt x="26332" y="4614"/>
                </a:cubicBezTo>
                <a:cubicBezTo>
                  <a:pt x="26332" y="4563"/>
                  <a:pt x="26376" y="4534"/>
                  <a:pt x="26422" y="4534"/>
                </a:cubicBezTo>
                <a:close/>
                <a:moveTo>
                  <a:pt x="23897" y="4605"/>
                </a:moveTo>
                <a:cubicBezTo>
                  <a:pt x="24022" y="4605"/>
                  <a:pt x="24015" y="4643"/>
                  <a:pt x="23913" y="4745"/>
                </a:cubicBezTo>
                <a:cubicBezTo>
                  <a:pt x="23808" y="4824"/>
                  <a:pt x="23702" y="4877"/>
                  <a:pt x="23597" y="4903"/>
                </a:cubicBezTo>
                <a:cubicBezTo>
                  <a:pt x="23492" y="4903"/>
                  <a:pt x="23334" y="4772"/>
                  <a:pt x="23413" y="4693"/>
                </a:cubicBezTo>
                <a:lnTo>
                  <a:pt x="23361" y="4693"/>
                </a:lnTo>
                <a:cubicBezTo>
                  <a:pt x="23492" y="4640"/>
                  <a:pt x="23624" y="4614"/>
                  <a:pt x="23755" y="4614"/>
                </a:cubicBezTo>
                <a:cubicBezTo>
                  <a:pt x="23814" y="4608"/>
                  <a:pt x="23861" y="4605"/>
                  <a:pt x="23897" y="4605"/>
                </a:cubicBezTo>
                <a:close/>
                <a:moveTo>
                  <a:pt x="26664" y="4813"/>
                </a:moveTo>
                <a:cubicBezTo>
                  <a:pt x="26712" y="4813"/>
                  <a:pt x="26792" y="4832"/>
                  <a:pt x="26885" y="4851"/>
                </a:cubicBezTo>
                <a:cubicBezTo>
                  <a:pt x="27016" y="4903"/>
                  <a:pt x="27043" y="4982"/>
                  <a:pt x="26990" y="5035"/>
                </a:cubicBezTo>
                <a:cubicBezTo>
                  <a:pt x="26957" y="5068"/>
                  <a:pt x="26915" y="5082"/>
                  <a:pt x="26873" y="5082"/>
                </a:cubicBezTo>
                <a:cubicBezTo>
                  <a:pt x="26815" y="5082"/>
                  <a:pt x="26757" y="5054"/>
                  <a:pt x="26727" y="5008"/>
                </a:cubicBezTo>
                <a:cubicBezTo>
                  <a:pt x="26674" y="4930"/>
                  <a:pt x="26648" y="4851"/>
                  <a:pt x="26674" y="4824"/>
                </a:cubicBezTo>
                <a:lnTo>
                  <a:pt x="26622" y="4824"/>
                </a:lnTo>
                <a:cubicBezTo>
                  <a:pt x="26629" y="4817"/>
                  <a:pt x="26644" y="4813"/>
                  <a:pt x="26664" y="4813"/>
                </a:cubicBezTo>
                <a:close/>
                <a:moveTo>
                  <a:pt x="23411" y="5136"/>
                </a:moveTo>
                <a:cubicBezTo>
                  <a:pt x="23445" y="5136"/>
                  <a:pt x="23482" y="5156"/>
                  <a:pt x="23518" y="5193"/>
                </a:cubicBezTo>
                <a:cubicBezTo>
                  <a:pt x="23597" y="5245"/>
                  <a:pt x="23624" y="5377"/>
                  <a:pt x="23571" y="5456"/>
                </a:cubicBezTo>
                <a:cubicBezTo>
                  <a:pt x="23545" y="5482"/>
                  <a:pt x="23505" y="5495"/>
                  <a:pt x="23466" y="5495"/>
                </a:cubicBezTo>
                <a:cubicBezTo>
                  <a:pt x="23426" y="5495"/>
                  <a:pt x="23387" y="5482"/>
                  <a:pt x="23361" y="5456"/>
                </a:cubicBezTo>
                <a:cubicBezTo>
                  <a:pt x="23308" y="5377"/>
                  <a:pt x="23308" y="5298"/>
                  <a:pt x="23361" y="5219"/>
                </a:cubicBezTo>
                <a:lnTo>
                  <a:pt x="23308" y="5219"/>
                </a:lnTo>
                <a:cubicBezTo>
                  <a:pt x="23336" y="5162"/>
                  <a:pt x="23372" y="5136"/>
                  <a:pt x="23411" y="5136"/>
                </a:cubicBezTo>
                <a:close/>
                <a:moveTo>
                  <a:pt x="21383" y="6493"/>
                </a:moveTo>
                <a:cubicBezTo>
                  <a:pt x="21428" y="6493"/>
                  <a:pt x="21487" y="6527"/>
                  <a:pt x="21546" y="6586"/>
                </a:cubicBezTo>
                <a:cubicBezTo>
                  <a:pt x="21677" y="6692"/>
                  <a:pt x="21677" y="6823"/>
                  <a:pt x="21598" y="6849"/>
                </a:cubicBezTo>
                <a:cubicBezTo>
                  <a:pt x="21577" y="6856"/>
                  <a:pt x="21554" y="6860"/>
                  <a:pt x="21530" y="6860"/>
                </a:cubicBezTo>
                <a:cubicBezTo>
                  <a:pt x="21465" y="6860"/>
                  <a:pt x="21393" y="6835"/>
                  <a:pt x="21335" y="6797"/>
                </a:cubicBezTo>
                <a:cubicBezTo>
                  <a:pt x="21283" y="6718"/>
                  <a:pt x="21283" y="6639"/>
                  <a:pt x="21335" y="6560"/>
                </a:cubicBezTo>
                <a:lnTo>
                  <a:pt x="21309" y="6560"/>
                </a:lnTo>
                <a:cubicBezTo>
                  <a:pt x="21321" y="6514"/>
                  <a:pt x="21347" y="6493"/>
                  <a:pt x="21383" y="6493"/>
                </a:cubicBezTo>
                <a:close/>
                <a:moveTo>
                  <a:pt x="20983" y="6619"/>
                </a:moveTo>
                <a:cubicBezTo>
                  <a:pt x="21042" y="6619"/>
                  <a:pt x="21093" y="6654"/>
                  <a:pt x="21125" y="6718"/>
                </a:cubicBezTo>
                <a:cubicBezTo>
                  <a:pt x="21151" y="6823"/>
                  <a:pt x="21151" y="6928"/>
                  <a:pt x="21099" y="7034"/>
                </a:cubicBezTo>
                <a:cubicBezTo>
                  <a:pt x="21089" y="7052"/>
                  <a:pt x="21070" y="7061"/>
                  <a:pt x="21046" y="7061"/>
                </a:cubicBezTo>
                <a:cubicBezTo>
                  <a:pt x="21001" y="7061"/>
                  <a:pt x="20939" y="7032"/>
                  <a:pt x="20888" y="6981"/>
                </a:cubicBezTo>
                <a:lnTo>
                  <a:pt x="20836" y="6981"/>
                </a:lnTo>
                <a:cubicBezTo>
                  <a:pt x="20757" y="6902"/>
                  <a:pt x="20757" y="6744"/>
                  <a:pt x="20862" y="6665"/>
                </a:cubicBezTo>
                <a:cubicBezTo>
                  <a:pt x="20904" y="6634"/>
                  <a:pt x="20945" y="6619"/>
                  <a:pt x="20983" y="6619"/>
                </a:cubicBezTo>
                <a:close/>
                <a:moveTo>
                  <a:pt x="26380" y="7241"/>
                </a:moveTo>
                <a:cubicBezTo>
                  <a:pt x="26417" y="7241"/>
                  <a:pt x="26467" y="7292"/>
                  <a:pt x="26517" y="7375"/>
                </a:cubicBezTo>
                <a:cubicBezTo>
                  <a:pt x="26652" y="7579"/>
                  <a:pt x="26679" y="7695"/>
                  <a:pt x="26623" y="7695"/>
                </a:cubicBezTo>
                <a:cubicBezTo>
                  <a:pt x="26593" y="7695"/>
                  <a:pt x="26538" y="7660"/>
                  <a:pt x="26464" y="7586"/>
                </a:cubicBezTo>
                <a:lnTo>
                  <a:pt x="26411" y="7586"/>
                </a:lnTo>
                <a:cubicBezTo>
                  <a:pt x="26359" y="7507"/>
                  <a:pt x="26306" y="7402"/>
                  <a:pt x="26332" y="7297"/>
                </a:cubicBezTo>
                <a:cubicBezTo>
                  <a:pt x="26342" y="7258"/>
                  <a:pt x="26359" y="7241"/>
                  <a:pt x="26380" y="7241"/>
                </a:cubicBezTo>
                <a:close/>
                <a:moveTo>
                  <a:pt x="21540" y="7089"/>
                </a:moveTo>
                <a:cubicBezTo>
                  <a:pt x="21624" y="7089"/>
                  <a:pt x="21651" y="7145"/>
                  <a:pt x="21651" y="7297"/>
                </a:cubicBezTo>
                <a:cubicBezTo>
                  <a:pt x="21651" y="7428"/>
                  <a:pt x="21730" y="7560"/>
                  <a:pt x="21809" y="7560"/>
                </a:cubicBezTo>
                <a:cubicBezTo>
                  <a:pt x="21888" y="7560"/>
                  <a:pt x="21888" y="7612"/>
                  <a:pt x="21809" y="7665"/>
                </a:cubicBezTo>
                <a:cubicBezTo>
                  <a:pt x="21730" y="7744"/>
                  <a:pt x="21783" y="7928"/>
                  <a:pt x="21914" y="8112"/>
                </a:cubicBezTo>
                <a:cubicBezTo>
                  <a:pt x="21950" y="8165"/>
                  <a:pt x="21961" y="8192"/>
                  <a:pt x="21948" y="8192"/>
                </a:cubicBezTo>
                <a:cubicBezTo>
                  <a:pt x="21923" y="8192"/>
                  <a:pt x="21807" y="8092"/>
                  <a:pt x="21598" y="7901"/>
                </a:cubicBezTo>
                <a:cubicBezTo>
                  <a:pt x="21414" y="7717"/>
                  <a:pt x="21230" y="7507"/>
                  <a:pt x="21125" y="7270"/>
                </a:cubicBezTo>
                <a:cubicBezTo>
                  <a:pt x="21204" y="7218"/>
                  <a:pt x="21309" y="7139"/>
                  <a:pt x="21441" y="7112"/>
                </a:cubicBezTo>
                <a:lnTo>
                  <a:pt x="21414" y="7112"/>
                </a:lnTo>
                <a:cubicBezTo>
                  <a:pt x="21466" y="7098"/>
                  <a:pt x="21507" y="7089"/>
                  <a:pt x="21540" y="7089"/>
                </a:cubicBezTo>
                <a:close/>
                <a:moveTo>
                  <a:pt x="20270" y="7993"/>
                </a:moveTo>
                <a:cubicBezTo>
                  <a:pt x="20329" y="7993"/>
                  <a:pt x="20389" y="8007"/>
                  <a:pt x="20441" y="8033"/>
                </a:cubicBezTo>
                <a:cubicBezTo>
                  <a:pt x="20757" y="8164"/>
                  <a:pt x="20783" y="8217"/>
                  <a:pt x="20468" y="8243"/>
                </a:cubicBezTo>
                <a:cubicBezTo>
                  <a:pt x="20419" y="8251"/>
                  <a:pt x="20372" y="8255"/>
                  <a:pt x="20329" y="8255"/>
                </a:cubicBezTo>
                <a:cubicBezTo>
                  <a:pt x="20096" y="8255"/>
                  <a:pt x="19966" y="8144"/>
                  <a:pt x="20099" y="8033"/>
                </a:cubicBezTo>
                <a:cubicBezTo>
                  <a:pt x="20152" y="8007"/>
                  <a:pt x="20211" y="7993"/>
                  <a:pt x="20270" y="7993"/>
                </a:cubicBezTo>
                <a:close/>
                <a:moveTo>
                  <a:pt x="23071" y="8375"/>
                </a:moveTo>
                <a:cubicBezTo>
                  <a:pt x="23150" y="8375"/>
                  <a:pt x="23150" y="8480"/>
                  <a:pt x="23071" y="8585"/>
                </a:cubicBezTo>
                <a:cubicBezTo>
                  <a:pt x="22995" y="8642"/>
                  <a:pt x="22906" y="8685"/>
                  <a:pt x="22842" y="8685"/>
                </a:cubicBezTo>
                <a:cubicBezTo>
                  <a:pt x="22817" y="8685"/>
                  <a:pt x="22797" y="8679"/>
                  <a:pt x="22782" y="8664"/>
                </a:cubicBezTo>
                <a:cubicBezTo>
                  <a:pt x="22729" y="8585"/>
                  <a:pt x="22756" y="8506"/>
                  <a:pt x="22835" y="8454"/>
                </a:cubicBezTo>
                <a:lnTo>
                  <a:pt x="22782" y="8454"/>
                </a:lnTo>
                <a:cubicBezTo>
                  <a:pt x="22861" y="8401"/>
                  <a:pt x="22966" y="8375"/>
                  <a:pt x="23071" y="8375"/>
                </a:cubicBezTo>
                <a:close/>
                <a:moveTo>
                  <a:pt x="19839" y="8347"/>
                </a:moveTo>
                <a:cubicBezTo>
                  <a:pt x="19889" y="8347"/>
                  <a:pt x="19940" y="8365"/>
                  <a:pt x="19994" y="8401"/>
                </a:cubicBezTo>
                <a:cubicBezTo>
                  <a:pt x="20152" y="8480"/>
                  <a:pt x="20152" y="8533"/>
                  <a:pt x="20020" y="8585"/>
                </a:cubicBezTo>
                <a:cubicBezTo>
                  <a:pt x="19889" y="8664"/>
                  <a:pt x="19784" y="8796"/>
                  <a:pt x="19784" y="8953"/>
                </a:cubicBezTo>
                <a:cubicBezTo>
                  <a:pt x="19749" y="9074"/>
                  <a:pt x="19726" y="9139"/>
                  <a:pt x="19707" y="9139"/>
                </a:cubicBezTo>
                <a:cubicBezTo>
                  <a:pt x="19697" y="9139"/>
                  <a:pt x="19688" y="9121"/>
                  <a:pt x="19679" y="9085"/>
                </a:cubicBezTo>
                <a:cubicBezTo>
                  <a:pt x="19652" y="8980"/>
                  <a:pt x="19547" y="8901"/>
                  <a:pt x="19416" y="8875"/>
                </a:cubicBezTo>
                <a:cubicBezTo>
                  <a:pt x="19100" y="8822"/>
                  <a:pt x="19100" y="8822"/>
                  <a:pt x="19179" y="8585"/>
                </a:cubicBezTo>
                <a:lnTo>
                  <a:pt x="19179" y="8585"/>
                </a:lnTo>
                <a:lnTo>
                  <a:pt x="19179" y="8612"/>
                </a:lnTo>
                <a:cubicBezTo>
                  <a:pt x="19192" y="8546"/>
                  <a:pt x="19212" y="8513"/>
                  <a:pt x="19228" y="8513"/>
                </a:cubicBezTo>
                <a:cubicBezTo>
                  <a:pt x="19245" y="8513"/>
                  <a:pt x="19258" y="8546"/>
                  <a:pt x="19258" y="8612"/>
                </a:cubicBezTo>
                <a:cubicBezTo>
                  <a:pt x="19268" y="8654"/>
                  <a:pt x="19287" y="8675"/>
                  <a:pt x="19318" y="8675"/>
                </a:cubicBezTo>
                <a:cubicBezTo>
                  <a:pt x="19364" y="8675"/>
                  <a:pt x="19437" y="8627"/>
                  <a:pt x="19547" y="8533"/>
                </a:cubicBezTo>
                <a:cubicBezTo>
                  <a:pt x="19651" y="8412"/>
                  <a:pt x="19743" y="8347"/>
                  <a:pt x="19839" y="8347"/>
                </a:cubicBezTo>
                <a:close/>
                <a:moveTo>
                  <a:pt x="28011" y="8917"/>
                </a:moveTo>
                <a:cubicBezTo>
                  <a:pt x="28024" y="8917"/>
                  <a:pt x="28035" y="8920"/>
                  <a:pt x="28042" y="8927"/>
                </a:cubicBezTo>
                <a:cubicBezTo>
                  <a:pt x="28068" y="8953"/>
                  <a:pt x="28068" y="9032"/>
                  <a:pt x="28042" y="9138"/>
                </a:cubicBezTo>
                <a:cubicBezTo>
                  <a:pt x="28026" y="9201"/>
                  <a:pt x="27991" y="9236"/>
                  <a:pt x="27954" y="9236"/>
                </a:cubicBezTo>
                <a:cubicBezTo>
                  <a:pt x="27930" y="9236"/>
                  <a:pt x="27905" y="9221"/>
                  <a:pt x="27884" y="9190"/>
                </a:cubicBezTo>
                <a:cubicBezTo>
                  <a:pt x="27832" y="9138"/>
                  <a:pt x="27832" y="9059"/>
                  <a:pt x="27884" y="8980"/>
                </a:cubicBezTo>
                <a:cubicBezTo>
                  <a:pt x="27923" y="8941"/>
                  <a:pt x="27975" y="8917"/>
                  <a:pt x="28011" y="8917"/>
                </a:cubicBezTo>
                <a:close/>
                <a:moveTo>
                  <a:pt x="26113" y="8455"/>
                </a:moveTo>
                <a:cubicBezTo>
                  <a:pt x="26226" y="8455"/>
                  <a:pt x="26206" y="8501"/>
                  <a:pt x="26096" y="8612"/>
                </a:cubicBezTo>
                <a:lnTo>
                  <a:pt x="26043" y="8612"/>
                </a:lnTo>
                <a:cubicBezTo>
                  <a:pt x="25912" y="8743"/>
                  <a:pt x="25938" y="8875"/>
                  <a:pt x="26122" y="9059"/>
                </a:cubicBezTo>
                <a:cubicBezTo>
                  <a:pt x="26282" y="9219"/>
                  <a:pt x="26334" y="9283"/>
                  <a:pt x="26261" y="9283"/>
                </a:cubicBezTo>
                <a:cubicBezTo>
                  <a:pt x="26226" y="9283"/>
                  <a:pt x="26163" y="9268"/>
                  <a:pt x="26069" y="9243"/>
                </a:cubicBezTo>
                <a:cubicBezTo>
                  <a:pt x="25701" y="9111"/>
                  <a:pt x="25307" y="8743"/>
                  <a:pt x="25412" y="8638"/>
                </a:cubicBezTo>
                <a:cubicBezTo>
                  <a:pt x="25570" y="8559"/>
                  <a:pt x="25728" y="8506"/>
                  <a:pt x="25885" y="8480"/>
                </a:cubicBezTo>
                <a:cubicBezTo>
                  <a:pt x="25989" y="8464"/>
                  <a:pt x="26063" y="8455"/>
                  <a:pt x="26113" y="8455"/>
                </a:cubicBezTo>
                <a:close/>
                <a:moveTo>
                  <a:pt x="20742" y="8492"/>
                </a:moveTo>
                <a:cubicBezTo>
                  <a:pt x="20755" y="8492"/>
                  <a:pt x="20769" y="8505"/>
                  <a:pt x="20783" y="8533"/>
                </a:cubicBezTo>
                <a:lnTo>
                  <a:pt x="20731" y="8533"/>
                </a:lnTo>
                <a:cubicBezTo>
                  <a:pt x="20774" y="8619"/>
                  <a:pt x="20825" y="8659"/>
                  <a:pt x="20898" y="8659"/>
                </a:cubicBezTo>
                <a:cubicBezTo>
                  <a:pt x="20957" y="8659"/>
                  <a:pt x="21030" y="8632"/>
                  <a:pt x="21125" y="8585"/>
                </a:cubicBezTo>
                <a:cubicBezTo>
                  <a:pt x="21198" y="8539"/>
                  <a:pt x="21278" y="8519"/>
                  <a:pt x="21353" y="8519"/>
                </a:cubicBezTo>
                <a:cubicBezTo>
                  <a:pt x="21573" y="8519"/>
                  <a:pt x="21749" y="8691"/>
                  <a:pt x="21572" y="8848"/>
                </a:cubicBezTo>
                <a:cubicBezTo>
                  <a:pt x="21363" y="9058"/>
                  <a:pt x="20906" y="9309"/>
                  <a:pt x="20767" y="9309"/>
                </a:cubicBezTo>
                <a:cubicBezTo>
                  <a:pt x="20749" y="9309"/>
                  <a:pt x="20737" y="9304"/>
                  <a:pt x="20731" y="9295"/>
                </a:cubicBezTo>
                <a:cubicBezTo>
                  <a:pt x="20678" y="9138"/>
                  <a:pt x="20652" y="8953"/>
                  <a:pt x="20652" y="8769"/>
                </a:cubicBezTo>
                <a:cubicBezTo>
                  <a:pt x="20671" y="8595"/>
                  <a:pt x="20705" y="8492"/>
                  <a:pt x="20742" y="8492"/>
                </a:cubicBezTo>
                <a:close/>
                <a:moveTo>
                  <a:pt x="23895" y="8994"/>
                </a:moveTo>
                <a:cubicBezTo>
                  <a:pt x="23930" y="8994"/>
                  <a:pt x="23961" y="9035"/>
                  <a:pt x="23992" y="9111"/>
                </a:cubicBezTo>
                <a:cubicBezTo>
                  <a:pt x="24071" y="9190"/>
                  <a:pt x="24071" y="9322"/>
                  <a:pt x="24018" y="9427"/>
                </a:cubicBezTo>
                <a:lnTo>
                  <a:pt x="23965" y="9427"/>
                </a:lnTo>
                <a:cubicBezTo>
                  <a:pt x="23938" y="9450"/>
                  <a:pt x="23912" y="9460"/>
                  <a:pt x="23889" y="9460"/>
                </a:cubicBezTo>
                <a:cubicBezTo>
                  <a:pt x="23777" y="9460"/>
                  <a:pt x="23721" y="9232"/>
                  <a:pt x="23808" y="9059"/>
                </a:cubicBezTo>
                <a:cubicBezTo>
                  <a:pt x="23841" y="9015"/>
                  <a:pt x="23869" y="8994"/>
                  <a:pt x="23895" y="8994"/>
                </a:cubicBezTo>
                <a:close/>
                <a:moveTo>
                  <a:pt x="24413" y="9447"/>
                </a:moveTo>
                <a:cubicBezTo>
                  <a:pt x="24452" y="9447"/>
                  <a:pt x="24491" y="9466"/>
                  <a:pt x="24518" y="9506"/>
                </a:cubicBezTo>
                <a:cubicBezTo>
                  <a:pt x="24570" y="9558"/>
                  <a:pt x="24570" y="9637"/>
                  <a:pt x="24491" y="9690"/>
                </a:cubicBezTo>
                <a:cubicBezTo>
                  <a:pt x="24465" y="9729"/>
                  <a:pt x="24426" y="9749"/>
                  <a:pt x="24386" y="9749"/>
                </a:cubicBezTo>
                <a:cubicBezTo>
                  <a:pt x="24347" y="9749"/>
                  <a:pt x="24307" y="9729"/>
                  <a:pt x="24281" y="9690"/>
                </a:cubicBezTo>
                <a:cubicBezTo>
                  <a:pt x="24228" y="9637"/>
                  <a:pt x="24255" y="9532"/>
                  <a:pt x="24334" y="9506"/>
                </a:cubicBezTo>
                <a:lnTo>
                  <a:pt x="24307" y="9506"/>
                </a:lnTo>
                <a:cubicBezTo>
                  <a:pt x="24334" y="9466"/>
                  <a:pt x="24373" y="9447"/>
                  <a:pt x="24413" y="9447"/>
                </a:cubicBezTo>
                <a:close/>
                <a:moveTo>
                  <a:pt x="23700" y="9684"/>
                </a:moveTo>
                <a:cubicBezTo>
                  <a:pt x="23855" y="9684"/>
                  <a:pt x="23824" y="9749"/>
                  <a:pt x="23624" y="9927"/>
                </a:cubicBezTo>
                <a:cubicBezTo>
                  <a:pt x="23462" y="10074"/>
                  <a:pt x="23280" y="10153"/>
                  <a:pt x="23169" y="10153"/>
                </a:cubicBezTo>
                <a:cubicBezTo>
                  <a:pt x="23063" y="10153"/>
                  <a:pt x="23021" y="10081"/>
                  <a:pt x="23124" y="9927"/>
                </a:cubicBezTo>
                <a:cubicBezTo>
                  <a:pt x="23255" y="9795"/>
                  <a:pt x="23413" y="9716"/>
                  <a:pt x="23597" y="9690"/>
                </a:cubicBezTo>
                <a:cubicBezTo>
                  <a:pt x="23638" y="9686"/>
                  <a:pt x="23672" y="9684"/>
                  <a:pt x="23700" y="9684"/>
                </a:cubicBezTo>
                <a:close/>
                <a:moveTo>
                  <a:pt x="18936" y="9203"/>
                </a:moveTo>
                <a:cubicBezTo>
                  <a:pt x="18975" y="9203"/>
                  <a:pt x="19008" y="9243"/>
                  <a:pt x="19047" y="9322"/>
                </a:cubicBezTo>
                <a:cubicBezTo>
                  <a:pt x="19075" y="9418"/>
                  <a:pt x="19110" y="9457"/>
                  <a:pt x="19155" y="9457"/>
                </a:cubicBezTo>
                <a:cubicBezTo>
                  <a:pt x="19197" y="9457"/>
                  <a:pt x="19248" y="9424"/>
                  <a:pt x="19310" y="9374"/>
                </a:cubicBezTo>
                <a:cubicBezTo>
                  <a:pt x="19356" y="9328"/>
                  <a:pt x="19429" y="9300"/>
                  <a:pt x="19497" y="9300"/>
                </a:cubicBezTo>
                <a:cubicBezTo>
                  <a:pt x="19546" y="9300"/>
                  <a:pt x="19593" y="9315"/>
                  <a:pt x="19626" y="9348"/>
                </a:cubicBezTo>
                <a:cubicBezTo>
                  <a:pt x="19810" y="9532"/>
                  <a:pt x="19679" y="9664"/>
                  <a:pt x="19337" y="9664"/>
                </a:cubicBezTo>
                <a:cubicBezTo>
                  <a:pt x="19126" y="9664"/>
                  <a:pt x="19100" y="9716"/>
                  <a:pt x="19337" y="9795"/>
                </a:cubicBezTo>
                <a:cubicBezTo>
                  <a:pt x="19383" y="9814"/>
                  <a:pt x="19433" y="9822"/>
                  <a:pt x="19484" y="9822"/>
                </a:cubicBezTo>
                <a:cubicBezTo>
                  <a:pt x="19577" y="9822"/>
                  <a:pt x="19673" y="9793"/>
                  <a:pt x="19757" y="9742"/>
                </a:cubicBezTo>
                <a:lnTo>
                  <a:pt x="20073" y="9506"/>
                </a:lnTo>
                <a:cubicBezTo>
                  <a:pt x="20136" y="9452"/>
                  <a:pt x="20241" y="9429"/>
                  <a:pt x="20352" y="9429"/>
                </a:cubicBezTo>
                <a:cubicBezTo>
                  <a:pt x="20566" y="9429"/>
                  <a:pt x="20800" y="9516"/>
                  <a:pt x="20783" y="9637"/>
                </a:cubicBezTo>
                <a:cubicBezTo>
                  <a:pt x="20783" y="9716"/>
                  <a:pt x="20599" y="9769"/>
                  <a:pt x="20362" y="9769"/>
                </a:cubicBezTo>
                <a:cubicBezTo>
                  <a:pt x="20073" y="9769"/>
                  <a:pt x="19915" y="9821"/>
                  <a:pt x="19863" y="10032"/>
                </a:cubicBezTo>
                <a:cubicBezTo>
                  <a:pt x="19821" y="10129"/>
                  <a:pt x="19771" y="10190"/>
                  <a:pt x="19687" y="10190"/>
                </a:cubicBezTo>
                <a:cubicBezTo>
                  <a:pt x="19613" y="10190"/>
                  <a:pt x="19511" y="10143"/>
                  <a:pt x="19363" y="10032"/>
                </a:cubicBezTo>
                <a:cubicBezTo>
                  <a:pt x="19196" y="9916"/>
                  <a:pt x="19086" y="9857"/>
                  <a:pt x="18992" y="9857"/>
                </a:cubicBezTo>
                <a:cubicBezTo>
                  <a:pt x="18894" y="9857"/>
                  <a:pt x="18813" y="9923"/>
                  <a:pt x="18705" y="10058"/>
                </a:cubicBezTo>
                <a:cubicBezTo>
                  <a:pt x="18587" y="10190"/>
                  <a:pt x="18508" y="10242"/>
                  <a:pt x="18452" y="10242"/>
                </a:cubicBezTo>
                <a:cubicBezTo>
                  <a:pt x="18396" y="10242"/>
                  <a:pt x="18364" y="10190"/>
                  <a:pt x="18337" y="10111"/>
                </a:cubicBezTo>
                <a:lnTo>
                  <a:pt x="18337" y="10137"/>
                </a:lnTo>
                <a:cubicBezTo>
                  <a:pt x="18258" y="10032"/>
                  <a:pt x="18179" y="9900"/>
                  <a:pt x="18101" y="9821"/>
                </a:cubicBezTo>
                <a:cubicBezTo>
                  <a:pt x="17969" y="9690"/>
                  <a:pt x="17995" y="9664"/>
                  <a:pt x="18258" y="9611"/>
                </a:cubicBezTo>
                <a:cubicBezTo>
                  <a:pt x="18469" y="9585"/>
                  <a:pt x="18653" y="9479"/>
                  <a:pt x="18784" y="9322"/>
                </a:cubicBezTo>
                <a:cubicBezTo>
                  <a:pt x="18850" y="9243"/>
                  <a:pt x="18896" y="9203"/>
                  <a:pt x="18936" y="9203"/>
                </a:cubicBezTo>
                <a:close/>
                <a:moveTo>
                  <a:pt x="20600" y="10132"/>
                </a:moveTo>
                <a:cubicBezTo>
                  <a:pt x="20606" y="10132"/>
                  <a:pt x="20615" y="10133"/>
                  <a:pt x="20625" y="10137"/>
                </a:cubicBezTo>
                <a:cubicBezTo>
                  <a:pt x="20731" y="10190"/>
                  <a:pt x="20836" y="10268"/>
                  <a:pt x="20862" y="10374"/>
                </a:cubicBezTo>
                <a:cubicBezTo>
                  <a:pt x="20882" y="10403"/>
                  <a:pt x="20883" y="10418"/>
                  <a:pt x="20870" y="10418"/>
                </a:cubicBezTo>
                <a:cubicBezTo>
                  <a:pt x="20848" y="10418"/>
                  <a:pt x="20786" y="10377"/>
                  <a:pt x="20704" y="10295"/>
                </a:cubicBezTo>
                <a:cubicBezTo>
                  <a:pt x="20590" y="10203"/>
                  <a:pt x="20555" y="10132"/>
                  <a:pt x="20600" y="10132"/>
                </a:cubicBezTo>
                <a:close/>
                <a:moveTo>
                  <a:pt x="22100" y="10507"/>
                </a:moveTo>
                <a:cubicBezTo>
                  <a:pt x="22191" y="10520"/>
                  <a:pt x="22258" y="10594"/>
                  <a:pt x="22282" y="10689"/>
                </a:cubicBezTo>
                <a:cubicBezTo>
                  <a:pt x="22309" y="10742"/>
                  <a:pt x="22309" y="10768"/>
                  <a:pt x="22286" y="10768"/>
                </a:cubicBezTo>
                <a:cubicBezTo>
                  <a:pt x="22262" y="10768"/>
                  <a:pt x="22216" y="10742"/>
                  <a:pt x="22151" y="10689"/>
                </a:cubicBezTo>
                <a:cubicBezTo>
                  <a:pt x="22034" y="10572"/>
                  <a:pt x="22042" y="10518"/>
                  <a:pt x="22100" y="10507"/>
                </a:cubicBezTo>
                <a:close/>
                <a:moveTo>
                  <a:pt x="20977" y="10653"/>
                </a:moveTo>
                <a:cubicBezTo>
                  <a:pt x="20992" y="10653"/>
                  <a:pt x="21006" y="10656"/>
                  <a:pt x="21020" y="10663"/>
                </a:cubicBezTo>
                <a:cubicBezTo>
                  <a:pt x="21046" y="10689"/>
                  <a:pt x="21046" y="10768"/>
                  <a:pt x="21020" y="10847"/>
                </a:cubicBezTo>
                <a:lnTo>
                  <a:pt x="21020" y="10873"/>
                </a:lnTo>
                <a:cubicBezTo>
                  <a:pt x="20986" y="10924"/>
                  <a:pt x="20941" y="10953"/>
                  <a:pt x="20899" y="10953"/>
                </a:cubicBezTo>
                <a:cubicBezTo>
                  <a:pt x="20876" y="10953"/>
                  <a:pt x="20854" y="10945"/>
                  <a:pt x="20836" y="10926"/>
                </a:cubicBezTo>
                <a:cubicBezTo>
                  <a:pt x="20783" y="10873"/>
                  <a:pt x="20783" y="10794"/>
                  <a:pt x="20836" y="10716"/>
                </a:cubicBezTo>
                <a:cubicBezTo>
                  <a:pt x="20893" y="10677"/>
                  <a:pt x="20937" y="10653"/>
                  <a:pt x="20977" y="10653"/>
                </a:cubicBezTo>
                <a:close/>
                <a:moveTo>
                  <a:pt x="25021" y="10312"/>
                </a:moveTo>
                <a:cubicBezTo>
                  <a:pt x="25093" y="10312"/>
                  <a:pt x="25123" y="10366"/>
                  <a:pt x="25123" y="10479"/>
                </a:cubicBezTo>
                <a:cubicBezTo>
                  <a:pt x="25123" y="10689"/>
                  <a:pt x="25175" y="10742"/>
                  <a:pt x="25280" y="10742"/>
                </a:cubicBezTo>
                <a:cubicBezTo>
                  <a:pt x="25289" y="10739"/>
                  <a:pt x="25296" y="10738"/>
                  <a:pt x="25301" y="10738"/>
                </a:cubicBezTo>
                <a:cubicBezTo>
                  <a:pt x="25348" y="10738"/>
                  <a:pt x="25296" y="10832"/>
                  <a:pt x="25202" y="10926"/>
                </a:cubicBezTo>
                <a:cubicBezTo>
                  <a:pt x="25131" y="10996"/>
                  <a:pt x="25084" y="11036"/>
                  <a:pt x="25052" y="11036"/>
                </a:cubicBezTo>
                <a:cubicBezTo>
                  <a:pt x="25001" y="11036"/>
                  <a:pt x="24991" y="10933"/>
                  <a:pt x="24991" y="10689"/>
                </a:cubicBezTo>
                <a:cubicBezTo>
                  <a:pt x="25005" y="10491"/>
                  <a:pt x="25004" y="10392"/>
                  <a:pt x="24971" y="10392"/>
                </a:cubicBezTo>
                <a:cubicBezTo>
                  <a:pt x="24943" y="10392"/>
                  <a:pt x="24892" y="10465"/>
                  <a:pt x="24807" y="10610"/>
                </a:cubicBezTo>
                <a:cubicBezTo>
                  <a:pt x="24723" y="10762"/>
                  <a:pt x="24660" y="10827"/>
                  <a:pt x="24592" y="10827"/>
                </a:cubicBezTo>
                <a:cubicBezTo>
                  <a:pt x="24553" y="10827"/>
                  <a:pt x="24513" y="10806"/>
                  <a:pt x="24465" y="10768"/>
                </a:cubicBezTo>
                <a:cubicBezTo>
                  <a:pt x="24334" y="10637"/>
                  <a:pt x="24360" y="10584"/>
                  <a:pt x="24439" y="10558"/>
                </a:cubicBezTo>
                <a:cubicBezTo>
                  <a:pt x="24491" y="10531"/>
                  <a:pt x="24728" y="10453"/>
                  <a:pt x="24886" y="10374"/>
                </a:cubicBezTo>
                <a:lnTo>
                  <a:pt x="24833" y="10374"/>
                </a:lnTo>
                <a:cubicBezTo>
                  <a:pt x="24914" y="10333"/>
                  <a:pt x="24976" y="10312"/>
                  <a:pt x="25021" y="10312"/>
                </a:cubicBezTo>
                <a:close/>
                <a:moveTo>
                  <a:pt x="22624" y="10758"/>
                </a:moveTo>
                <a:cubicBezTo>
                  <a:pt x="22634" y="10758"/>
                  <a:pt x="22643" y="10761"/>
                  <a:pt x="22650" y="10768"/>
                </a:cubicBezTo>
                <a:cubicBezTo>
                  <a:pt x="22677" y="10768"/>
                  <a:pt x="22677" y="10873"/>
                  <a:pt x="22650" y="10952"/>
                </a:cubicBezTo>
                <a:cubicBezTo>
                  <a:pt x="22633" y="11022"/>
                  <a:pt x="22592" y="11057"/>
                  <a:pt x="22551" y="11057"/>
                </a:cubicBezTo>
                <a:cubicBezTo>
                  <a:pt x="22531" y="11057"/>
                  <a:pt x="22510" y="11049"/>
                  <a:pt x="22493" y="11031"/>
                </a:cubicBezTo>
                <a:cubicBezTo>
                  <a:pt x="22440" y="10952"/>
                  <a:pt x="22466" y="10873"/>
                  <a:pt x="22545" y="10821"/>
                </a:cubicBezTo>
                <a:lnTo>
                  <a:pt x="22493" y="10821"/>
                </a:lnTo>
                <a:cubicBezTo>
                  <a:pt x="22550" y="10782"/>
                  <a:pt x="22594" y="10758"/>
                  <a:pt x="22624" y="10758"/>
                </a:cubicBezTo>
                <a:close/>
                <a:moveTo>
                  <a:pt x="25673" y="10820"/>
                </a:moveTo>
                <a:cubicBezTo>
                  <a:pt x="25690" y="10820"/>
                  <a:pt x="25709" y="10828"/>
                  <a:pt x="25728" y="10847"/>
                </a:cubicBezTo>
                <a:cubicBezTo>
                  <a:pt x="25806" y="10926"/>
                  <a:pt x="25806" y="11005"/>
                  <a:pt x="25780" y="11110"/>
                </a:cubicBezTo>
                <a:cubicBezTo>
                  <a:pt x="25761" y="11167"/>
                  <a:pt x="25715" y="11210"/>
                  <a:pt x="25671" y="11210"/>
                </a:cubicBezTo>
                <a:cubicBezTo>
                  <a:pt x="25654" y="11210"/>
                  <a:pt x="25637" y="11204"/>
                  <a:pt x="25622" y="11189"/>
                </a:cubicBezTo>
                <a:cubicBezTo>
                  <a:pt x="25543" y="11110"/>
                  <a:pt x="25517" y="11005"/>
                  <a:pt x="25570" y="10900"/>
                </a:cubicBezTo>
                <a:lnTo>
                  <a:pt x="25596" y="10900"/>
                </a:lnTo>
                <a:cubicBezTo>
                  <a:pt x="25613" y="10849"/>
                  <a:pt x="25641" y="10820"/>
                  <a:pt x="25673" y="10820"/>
                </a:cubicBezTo>
                <a:close/>
                <a:moveTo>
                  <a:pt x="23528" y="11176"/>
                </a:moveTo>
                <a:cubicBezTo>
                  <a:pt x="23571" y="11176"/>
                  <a:pt x="23610" y="11189"/>
                  <a:pt x="23650" y="11215"/>
                </a:cubicBezTo>
                <a:cubicBezTo>
                  <a:pt x="23702" y="11294"/>
                  <a:pt x="23702" y="11373"/>
                  <a:pt x="23650" y="11452"/>
                </a:cubicBezTo>
                <a:cubicBezTo>
                  <a:pt x="23624" y="11491"/>
                  <a:pt x="23584" y="11511"/>
                  <a:pt x="23538" y="11511"/>
                </a:cubicBezTo>
                <a:cubicBezTo>
                  <a:pt x="23492" y="11511"/>
                  <a:pt x="23439" y="11491"/>
                  <a:pt x="23387" y="11452"/>
                </a:cubicBezTo>
                <a:cubicBezTo>
                  <a:pt x="23308" y="11373"/>
                  <a:pt x="23308" y="11242"/>
                  <a:pt x="23387" y="11189"/>
                </a:cubicBezTo>
                <a:lnTo>
                  <a:pt x="23387" y="11215"/>
                </a:lnTo>
                <a:cubicBezTo>
                  <a:pt x="23439" y="11189"/>
                  <a:pt x="23485" y="11176"/>
                  <a:pt x="23528" y="11176"/>
                </a:cubicBezTo>
                <a:close/>
                <a:moveTo>
                  <a:pt x="22155" y="11220"/>
                </a:moveTo>
                <a:cubicBezTo>
                  <a:pt x="22208" y="11220"/>
                  <a:pt x="22263" y="11248"/>
                  <a:pt x="22309" y="11294"/>
                </a:cubicBezTo>
                <a:cubicBezTo>
                  <a:pt x="22387" y="11373"/>
                  <a:pt x="22387" y="11478"/>
                  <a:pt x="22282" y="11505"/>
                </a:cubicBezTo>
                <a:cubicBezTo>
                  <a:pt x="22261" y="11512"/>
                  <a:pt x="22238" y="11515"/>
                  <a:pt x="22214" y="11515"/>
                </a:cubicBezTo>
                <a:cubicBezTo>
                  <a:pt x="22149" y="11515"/>
                  <a:pt x="22077" y="11490"/>
                  <a:pt x="22019" y="11452"/>
                </a:cubicBezTo>
                <a:cubicBezTo>
                  <a:pt x="21967" y="11373"/>
                  <a:pt x="21993" y="11294"/>
                  <a:pt x="22072" y="11268"/>
                </a:cubicBezTo>
                <a:lnTo>
                  <a:pt x="22046" y="11268"/>
                </a:lnTo>
                <a:cubicBezTo>
                  <a:pt x="22079" y="11235"/>
                  <a:pt x="22116" y="11220"/>
                  <a:pt x="22155" y="11220"/>
                </a:cubicBezTo>
                <a:close/>
                <a:moveTo>
                  <a:pt x="23176" y="11610"/>
                </a:moveTo>
                <a:lnTo>
                  <a:pt x="23176" y="11636"/>
                </a:lnTo>
                <a:cubicBezTo>
                  <a:pt x="23210" y="11622"/>
                  <a:pt x="23234" y="11616"/>
                  <a:pt x="23248" y="11616"/>
                </a:cubicBezTo>
                <a:cubicBezTo>
                  <a:pt x="23289" y="11616"/>
                  <a:pt x="23254" y="11670"/>
                  <a:pt x="23176" y="11768"/>
                </a:cubicBezTo>
                <a:cubicBezTo>
                  <a:pt x="23106" y="11838"/>
                  <a:pt x="23036" y="11884"/>
                  <a:pt x="22997" y="11884"/>
                </a:cubicBezTo>
                <a:cubicBezTo>
                  <a:pt x="22978" y="11884"/>
                  <a:pt x="22966" y="11873"/>
                  <a:pt x="22966" y="11846"/>
                </a:cubicBezTo>
                <a:cubicBezTo>
                  <a:pt x="22992" y="11768"/>
                  <a:pt x="23071" y="11662"/>
                  <a:pt x="23176" y="11610"/>
                </a:cubicBezTo>
                <a:close/>
                <a:moveTo>
                  <a:pt x="25175" y="11952"/>
                </a:moveTo>
                <a:cubicBezTo>
                  <a:pt x="25280" y="11952"/>
                  <a:pt x="25307" y="12031"/>
                  <a:pt x="25228" y="12109"/>
                </a:cubicBezTo>
                <a:cubicBezTo>
                  <a:pt x="25195" y="12142"/>
                  <a:pt x="25143" y="12164"/>
                  <a:pt x="25095" y="12164"/>
                </a:cubicBezTo>
                <a:cubicBezTo>
                  <a:pt x="25065" y="12164"/>
                  <a:pt x="25038" y="12156"/>
                  <a:pt x="25017" y="12136"/>
                </a:cubicBezTo>
                <a:cubicBezTo>
                  <a:pt x="24939" y="12057"/>
                  <a:pt x="24912" y="12004"/>
                  <a:pt x="24939" y="11952"/>
                </a:cubicBezTo>
                <a:lnTo>
                  <a:pt x="24939" y="11952"/>
                </a:lnTo>
                <a:lnTo>
                  <a:pt x="24965" y="11978"/>
                </a:lnTo>
                <a:cubicBezTo>
                  <a:pt x="25044" y="11952"/>
                  <a:pt x="25123" y="11952"/>
                  <a:pt x="25175" y="11952"/>
                </a:cubicBezTo>
                <a:close/>
                <a:moveTo>
                  <a:pt x="24439" y="10952"/>
                </a:moveTo>
                <a:cubicBezTo>
                  <a:pt x="24912" y="10952"/>
                  <a:pt x="24676" y="12267"/>
                  <a:pt x="24202" y="12320"/>
                </a:cubicBezTo>
                <a:cubicBezTo>
                  <a:pt x="24123" y="12320"/>
                  <a:pt x="24097" y="12162"/>
                  <a:pt x="24097" y="11978"/>
                </a:cubicBezTo>
                <a:cubicBezTo>
                  <a:pt x="24123" y="11794"/>
                  <a:pt x="24202" y="11662"/>
                  <a:pt x="24307" y="11662"/>
                </a:cubicBezTo>
                <a:cubicBezTo>
                  <a:pt x="24314" y="11663"/>
                  <a:pt x="24320" y="11664"/>
                  <a:pt x="24326" y="11664"/>
                </a:cubicBezTo>
                <a:cubicBezTo>
                  <a:pt x="24488" y="11664"/>
                  <a:pt x="24432" y="11320"/>
                  <a:pt x="24228" y="11294"/>
                </a:cubicBezTo>
                <a:cubicBezTo>
                  <a:pt x="24027" y="11244"/>
                  <a:pt x="24187" y="10977"/>
                  <a:pt x="24431" y="10977"/>
                </a:cubicBezTo>
                <a:cubicBezTo>
                  <a:pt x="24442" y="10977"/>
                  <a:pt x="24454" y="10977"/>
                  <a:pt x="24465" y="10979"/>
                </a:cubicBezTo>
                <a:lnTo>
                  <a:pt x="24439" y="10952"/>
                </a:lnTo>
                <a:close/>
                <a:moveTo>
                  <a:pt x="23071" y="12096"/>
                </a:moveTo>
                <a:cubicBezTo>
                  <a:pt x="23111" y="12096"/>
                  <a:pt x="23150" y="12109"/>
                  <a:pt x="23176" y="12136"/>
                </a:cubicBezTo>
                <a:cubicBezTo>
                  <a:pt x="23255" y="12188"/>
                  <a:pt x="23255" y="12294"/>
                  <a:pt x="23176" y="12346"/>
                </a:cubicBezTo>
                <a:cubicBezTo>
                  <a:pt x="23150" y="12372"/>
                  <a:pt x="23117" y="12386"/>
                  <a:pt x="23081" y="12386"/>
                </a:cubicBezTo>
                <a:cubicBezTo>
                  <a:pt x="23045" y="12386"/>
                  <a:pt x="23005" y="12372"/>
                  <a:pt x="22966" y="12346"/>
                </a:cubicBezTo>
                <a:cubicBezTo>
                  <a:pt x="22887" y="12294"/>
                  <a:pt x="22887" y="12188"/>
                  <a:pt x="22966" y="12136"/>
                </a:cubicBezTo>
                <a:cubicBezTo>
                  <a:pt x="22992" y="12109"/>
                  <a:pt x="23032" y="12096"/>
                  <a:pt x="23071" y="12096"/>
                </a:cubicBezTo>
                <a:close/>
                <a:moveTo>
                  <a:pt x="21754" y="11987"/>
                </a:moveTo>
                <a:cubicBezTo>
                  <a:pt x="21838" y="11987"/>
                  <a:pt x="21904" y="12016"/>
                  <a:pt x="21914" y="12083"/>
                </a:cubicBezTo>
                <a:cubicBezTo>
                  <a:pt x="21914" y="12136"/>
                  <a:pt x="21953" y="12162"/>
                  <a:pt x="22013" y="12162"/>
                </a:cubicBezTo>
                <a:cubicBezTo>
                  <a:pt x="22072" y="12162"/>
                  <a:pt x="22151" y="12136"/>
                  <a:pt x="22230" y="12083"/>
                </a:cubicBezTo>
                <a:cubicBezTo>
                  <a:pt x="22360" y="12033"/>
                  <a:pt x="22445" y="12002"/>
                  <a:pt x="22500" y="12002"/>
                </a:cubicBezTo>
                <a:cubicBezTo>
                  <a:pt x="22588" y="12002"/>
                  <a:pt x="22598" y="12082"/>
                  <a:pt x="22598" y="12294"/>
                </a:cubicBezTo>
                <a:lnTo>
                  <a:pt x="22545" y="12267"/>
                </a:lnTo>
                <a:lnTo>
                  <a:pt x="22545" y="12267"/>
                </a:lnTo>
                <a:cubicBezTo>
                  <a:pt x="22545" y="12478"/>
                  <a:pt x="22598" y="12609"/>
                  <a:pt x="22703" y="12609"/>
                </a:cubicBezTo>
                <a:cubicBezTo>
                  <a:pt x="22782" y="12609"/>
                  <a:pt x="22756" y="12688"/>
                  <a:pt x="22598" y="12767"/>
                </a:cubicBezTo>
                <a:cubicBezTo>
                  <a:pt x="22497" y="12847"/>
                  <a:pt x="22382" y="12882"/>
                  <a:pt x="22262" y="12882"/>
                </a:cubicBezTo>
                <a:cubicBezTo>
                  <a:pt x="22225" y="12882"/>
                  <a:pt x="22188" y="12878"/>
                  <a:pt x="22151" y="12872"/>
                </a:cubicBezTo>
                <a:cubicBezTo>
                  <a:pt x="22046" y="12820"/>
                  <a:pt x="22046" y="12767"/>
                  <a:pt x="22151" y="12714"/>
                </a:cubicBezTo>
                <a:cubicBezTo>
                  <a:pt x="22282" y="12688"/>
                  <a:pt x="22151" y="12609"/>
                  <a:pt x="21914" y="12557"/>
                </a:cubicBezTo>
                <a:cubicBezTo>
                  <a:pt x="21414" y="12451"/>
                  <a:pt x="21309" y="12372"/>
                  <a:pt x="21362" y="12188"/>
                </a:cubicBezTo>
                <a:cubicBezTo>
                  <a:pt x="21412" y="12072"/>
                  <a:pt x="21609" y="11987"/>
                  <a:pt x="21754" y="11987"/>
                </a:cubicBezTo>
                <a:close/>
                <a:moveTo>
                  <a:pt x="20231" y="12346"/>
                </a:moveTo>
                <a:cubicBezTo>
                  <a:pt x="20415" y="12346"/>
                  <a:pt x="20389" y="12688"/>
                  <a:pt x="20231" y="12846"/>
                </a:cubicBezTo>
                <a:cubicBezTo>
                  <a:pt x="20185" y="12892"/>
                  <a:pt x="20132" y="12913"/>
                  <a:pt x="20084" y="12913"/>
                </a:cubicBezTo>
                <a:cubicBezTo>
                  <a:pt x="19968" y="12913"/>
                  <a:pt x="19882" y="12788"/>
                  <a:pt x="19994" y="12583"/>
                </a:cubicBezTo>
                <a:lnTo>
                  <a:pt x="20020" y="12583"/>
                </a:lnTo>
                <a:cubicBezTo>
                  <a:pt x="20073" y="12478"/>
                  <a:pt x="20178" y="12346"/>
                  <a:pt x="20231" y="12346"/>
                </a:cubicBezTo>
                <a:close/>
                <a:moveTo>
                  <a:pt x="23954" y="12758"/>
                </a:moveTo>
                <a:cubicBezTo>
                  <a:pt x="23992" y="12758"/>
                  <a:pt x="24056" y="12782"/>
                  <a:pt x="24150" y="12820"/>
                </a:cubicBezTo>
                <a:lnTo>
                  <a:pt x="24176" y="12846"/>
                </a:lnTo>
                <a:cubicBezTo>
                  <a:pt x="24413" y="12951"/>
                  <a:pt x="24439" y="13214"/>
                  <a:pt x="24228" y="13424"/>
                </a:cubicBezTo>
                <a:cubicBezTo>
                  <a:pt x="24201" y="13452"/>
                  <a:pt x="24175" y="13467"/>
                  <a:pt x="24151" y="13467"/>
                </a:cubicBezTo>
                <a:cubicBezTo>
                  <a:pt x="24082" y="13467"/>
                  <a:pt x="24024" y="13348"/>
                  <a:pt x="23965" y="13056"/>
                </a:cubicBezTo>
                <a:cubicBezTo>
                  <a:pt x="23898" y="12836"/>
                  <a:pt x="23884" y="12758"/>
                  <a:pt x="23954" y="12758"/>
                </a:cubicBezTo>
                <a:close/>
                <a:moveTo>
                  <a:pt x="19748" y="13187"/>
                </a:moveTo>
                <a:cubicBezTo>
                  <a:pt x="19769" y="13187"/>
                  <a:pt x="19791" y="13195"/>
                  <a:pt x="19810" y="13214"/>
                </a:cubicBezTo>
                <a:cubicBezTo>
                  <a:pt x="19863" y="13267"/>
                  <a:pt x="19757" y="13845"/>
                  <a:pt x="19600" y="13977"/>
                </a:cubicBezTo>
                <a:cubicBezTo>
                  <a:pt x="19583" y="13993"/>
                  <a:pt x="19564" y="14001"/>
                  <a:pt x="19544" y="14001"/>
                </a:cubicBezTo>
                <a:cubicBezTo>
                  <a:pt x="19433" y="14001"/>
                  <a:pt x="19280" y="13782"/>
                  <a:pt x="19258" y="13582"/>
                </a:cubicBezTo>
                <a:cubicBezTo>
                  <a:pt x="19236" y="13450"/>
                  <a:pt x="19269" y="13392"/>
                  <a:pt x="19358" y="13392"/>
                </a:cubicBezTo>
                <a:cubicBezTo>
                  <a:pt x="19375" y="13392"/>
                  <a:pt x="19394" y="13394"/>
                  <a:pt x="19416" y="13398"/>
                </a:cubicBezTo>
                <a:cubicBezTo>
                  <a:pt x="19434" y="13403"/>
                  <a:pt x="19452" y="13405"/>
                  <a:pt x="19469" y="13405"/>
                </a:cubicBezTo>
                <a:cubicBezTo>
                  <a:pt x="19554" y="13405"/>
                  <a:pt x="19630" y="13354"/>
                  <a:pt x="19652" y="13267"/>
                </a:cubicBezTo>
                <a:cubicBezTo>
                  <a:pt x="19669" y="13216"/>
                  <a:pt x="19708" y="13187"/>
                  <a:pt x="19748" y="13187"/>
                </a:cubicBezTo>
                <a:close/>
                <a:moveTo>
                  <a:pt x="18024" y="13679"/>
                </a:moveTo>
                <a:cubicBezTo>
                  <a:pt x="18139" y="13679"/>
                  <a:pt x="18214" y="13784"/>
                  <a:pt x="18127" y="13924"/>
                </a:cubicBezTo>
                <a:cubicBezTo>
                  <a:pt x="18077" y="14007"/>
                  <a:pt x="18027" y="14059"/>
                  <a:pt x="17970" y="14059"/>
                </a:cubicBezTo>
                <a:cubicBezTo>
                  <a:pt x="17937" y="14059"/>
                  <a:pt x="17902" y="14042"/>
                  <a:pt x="17864" y="14003"/>
                </a:cubicBezTo>
                <a:cubicBezTo>
                  <a:pt x="17785" y="13924"/>
                  <a:pt x="17785" y="13819"/>
                  <a:pt x="17838" y="13740"/>
                </a:cubicBezTo>
                <a:lnTo>
                  <a:pt x="17838" y="13740"/>
                </a:lnTo>
                <a:lnTo>
                  <a:pt x="17838" y="13766"/>
                </a:lnTo>
                <a:cubicBezTo>
                  <a:pt x="17899" y="13705"/>
                  <a:pt x="17966" y="13679"/>
                  <a:pt x="18024" y="13679"/>
                </a:cubicBezTo>
                <a:close/>
                <a:moveTo>
                  <a:pt x="26752" y="13716"/>
                </a:moveTo>
                <a:cubicBezTo>
                  <a:pt x="26814" y="13716"/>
                  <a:pt x="26771" y="13767"/>
                  <a:pt x="26622" y="13898"/>
                </a:cubicBezTo>
                <a:cubicBezTo>
                  <a:pt x="26503" y="14016"/>
                  <a:pt x="26385" y="14075"/>
                  <a:pt x="26311" y="14075"/>
                </a:cubicBezTo>
                <a:cubicBezTo>
                  <a:pt x="26286" y="14075"/>
                  <a:pt x="26267" y="14069"/>
                  <a:pt x="26254" y="14056"/>
                </a:cubicBezTo>
                <a:cubicBezTo>
                  <a:pt x="26227" y="14003"/>
                  <a:pt x="26254" y="13924"/>
                  <a:pt x="26306" y="13898"/>
                </a:cubicBezTo>
                <a:lnTo>
                  <a:pt x="26254" y="13898"/>
                </a:lnTo>
                <a:cubicBezTo>
                  <a:pt x="26359" y="13819"/>
                  <a:pt x="26490" y="13766"/>
                  <a:pt x="26622" y="13740"/>
                </a:cubicBezTo>
                <a:cubicBezTo>
                  <a:pt x="26683" y="13725"/>
                  <a:pt x="26726" y="13716"/>
                  <a:pt x="26752" y="13716"/>
                </a:cubicBezTo>
                <a:close/>
                <a:moveTo>
                  <a:pt x="17073" y="13917"/>
                </a:moveTo>
                <a:cubicBezTo>
                  <a:pt x="17132" y="13917"/>
                  <a:pt x="17124" y="13976"/>
                  <a:pt x="17075" y="14108"/>
                </a:cubicBezTo>
                <a:cubicBezTo>
                  <a:pt x="17029" y="14246"/>
                  <a:pt x="16943" y="14324"/>
                  <a:pt x="16834" y="14324"/>
                </a:cubicBezTo>
                <a:cubicBezTo>
                  <a:pt x="16818" y="14324"/>
                  <a:pt x="16802" y="14322"/>
                  <a:pt x="16786" y="14319"/>
                </a:cubicBezTo>
                <a:cubicBezTo>
                  <a:pt x="16549" y="14266"/>
                  <a:pt x="16575" y="14135"/>
                  <a:pt x="16891" y="13977"/>
                </a:cubicBezTo>
                <a:cubicBezTo>
                  <a:pt x="16979" y="13938"/>
                  <a:pt x="17038" y="13917"/>
                  <a:pt x="17073" y="13917"/>
                </a:cubicBezTo>
                <a:close/>
                <a:moveTo>
                  <a:pt x="25739" y="13377"/>
                </a:moveTo>
                <a:cubicBezTo>
                  <a:pt x="25798" y="13377"/>
                  <a:pt x="25855" y="13405"/>
                  <a:pt x="25885" y="13451"/>
                </a:cubicBezTo>
                <a:cubicBezTo>
                  <a:pt x="25964" y="13530"/>
                  <a:pt x="25938" y="13714"/>
                  <a:pt x="25754" y="13845"/>
                </a:cubicBezTo>
                <a:cubicBezTo>
                  <a:pt x="25596" y="14003"/>
                  <a:pt x="25517" y="14187"/>
                  <a:pt x="25570" y="14266"/>
                </a:cubicBezTo>
                <a:cubicBezTo>
                  <a:pt x="25630" y="14424"/>
                  <a:pt x="25545" y="14498"/>
                  <a:pt x="25415" y="14498"/>
                </a:cubicBezTo>
                <a:cubicBezTo>
                  <a:pt x="25264" y="14498"/>
                  <a:pt x="25052" y="14397"/>
                  <a:pt x="24939" y="14213"/>
                </a:cubicBezTo>
                <a:cubicBezTo>
                  <a:pt x="24841" y="14057"/>
                  <a:pt x="24743" y="13973"/>
                  <a:pt x="24667" y="13973"/>
                </a:cubicBezTo>
                <a:cubicBezTo>
                  <a:pt x="24640" y="13973"/>
                  <a:pt x="24617" y="13983"/>
                  <a:pt x="24597" y="14003"/>
                </a:cubicBezTo>
                <a:cubicBezTo>
                  <a:pt x="24568" y="14031"/>
                  <a:pt x="24547" y="14046"/>
                  <a:pt x="24533" y="14046"/>
                </a:cubicBezTo>
                <a:cubicBezTo>
                  <a:pt x="24509" y="14046"/>
                  <a:pt x="24510" y="13999"/>
                  <a:pt x="24544" y="13898"/>
                </a:cubicBezTo>
                <a:cubicBezTo>
                  <a:pt x="24577" y="13783"/>
                  <a:pt x="24620" y="13720"/>
                  <a:pt x="24686" y="13720"/>
                </a:cubicBezTo>
                <a:cubicBezTo>
                  <a:pt x="24725" y="13720"/>
                  <a:pt x="24774" y="13743"/>
                  <a:pt x="24833" y="13793"/>
                </a:cubicBezTo>
                <a:cubicBezTo>
                  <a:pt x="24907" y="13830"/>
                  <a:pt x="25015" y="13846"/>
                  <a:pt x="25127" y="13846"/>
                </a:cubicBezTo>
                <a:cubicBezTo>
                  <a:pt x="25413" y="13846"/>
                  <a:pt x="25728" y="13741"/>
                  <a:pt x="25596" y="13609"/>
                </a:cubicBezTo>
                <a:lnTo>
                  <a:pt x="25596" y="13609"/>
                </a:lnTo>
                <a:lnTo>
                  <a:pt x="25622" y="13635"/>
                </a:lnTo>
                <a:cubicBezTo>
                  <a:pt x="25570" y="13556"/>
                  <a:pt x="25570" y="13477"/>
                  <a:pt x="25622" y="13424"/>
                </a:cubicBezTo>
                <a:cubicBezTo>
                  <a:pt x="25655" y="13391"/>
                  <a:pt x="25698" y="13377"/>
                  <a:pt x="25739" y="13377"/>
                </a:cubicBezTo>
                <a:close/>
                <a:moveTo>
                  <a:pt x="18124" y="14319"/>
                </a:moveTo>
                <a:cubicBezTo>
                  <a:pt x="18166" y="14319"/>
                  <a:pt x="18219" y="14345"/>
                  <a:pt x="18258" y="14398"/>
                </a:cubicBezTo>
                <a:cubicBezTo>
                  <a:pt x="18337" y="14503"/>
                  <a:pt x="18364" y="14555"/>
                  <a:pt x="18285" y="14582"/>
                </a:cubicBezTo>
                <a:lnTo>
                  <a:pt x="18258" y="14608"/>
                </a:lnTo>
                <a:cubicBezTo>
                  <a:pt x="18219" y="14621"/>
                  <a:pt x="18179" y="14628"/>
                  <a:pt x="18143" y="14628"/>
                </a:cubicBezTo>
                <a:cubicBezTo>
                  <a:pt x="18107" y="14628"/>
                  <a:pt x="18074" y="14621"/>
                  <a:pt x="18048" y="14608"/>
                </a:cubicBezTo>
                <a:cubicBezTo>
                  <a:pt x="18022" y="14582"/>
                  <a:pt x="18022" y="14503"/>
                  <a:pt x="18048" y="14398"/>
                </a:cubicBezTo>
                <a:cubicBezTo>
                  <a:pt x="18048" y="14345"/>
                  <a:pt x="18081" y="14319"/>
                  <a:pt x="18124" y="14319"/>
                </a:cubicBezTo>
                <a:close/>
                <a:moveTo>
                  <a:pt x="21080" y="11859"/>
                </a:moveTo>
                <a:cubicBezTo>
                  <a:pt x="21215" y="11859"/>
                  <a:pt x="21338" y="12125"/>
                  <a:pt x="21230" y="12320"/>
                </a:cubicBezTo>
                <a:cubicBezTo>
                  <a:pt x="21178" y="12451"/>
                  <a:pt x="21204" y="12557"/>
                  <a:pt x="21309" y="12583"/>
                </a:cubicBezTo>
                <a:lnTo>
                  <a:pt x="21335" y="12583"/>
                </a:lnTo>
                <a:cubicBezTo>
                  <a:pt x="21441" y="12609"/>
                  <a:pt x="21441" y="12635"/>
                  <a:pt x="21335" y="12688"/>
                </a:cubicBezTo>
                <a:cubicBezTo>
                  <a:pt x="21204" y="12714"/>
                  <a:pt x="21204" y="12820"/>
                  <a:pt x="21335" y="12951"/>
                </a:cubicBezTo>
                <a:cubicBezTo>
                  <a:pt x="21391" y="13020"/>
                  <a:pt x="21454" y="13053"/>
                  <a:pt x="21505" y="13053"/>
                </a:cubicBezTo>
                <a:cubicBezTo>
                  <a:pt x="21550" y="13053"/>
                  <a:pt x="21586" y="13027"/>
                  <a:pt x="21598" y="12977"/>
                </a:cubicBezTo>
                <a:cubicBezTo>
                  <a:pt x="21617" y="12911"/>
                  <a:pt x="21680" y="12882"/>
                  <a:pt x="21758" y="12882"/>
                </a:cubicBezTo>
                <a:cubicBezTo>
                  <a:pt x="21897" y="12882"/>
                  <a:pt x="22083" y="12974"/>
                  <a:pt x="22151" y="13109"/>
                </a:cubicBezTo>
                <a:cubicBezTo>
                  <a:pt x="22177" y="13214"/>
                  <a:pt x="22019" y="13293"/>
                  <a:pt x="21730" y="13319"/>
                </a:cubicBezTo>
                <a:cubicBezTo>
                  <a:pt x="21151" y="13398"/>
                  <a:pt x="20994" y="13530"/>
                  <a:pt x="21204" y="13714"/>
                </a:cubicBezTo>
                <a:cubicBezTo>
                  <a:pt x="21225" y="13734"/>
                  <a:pt x="21261" y="13744"/>
                  <a:pt x="21310" y="13744"/>
                </a:cubicBezTo>
                <a:cubicBezTo>
                  <a:pt x="21448" y="13744"/>
                  <a:pt x="21681" y="13666"/>
                  <a:pt x="21914" y="13530"/>
                </a:cubicBezTo>
                <a:cubicBezTo>
                  <a:pt x="22124" y="13398"/>
                  <a:pt x="22335" y="13319"/>
                  <a:pt x="22572" y="13293"/>
                </a:cubicBezTo>
                <a:lnTo>
                  <a:pt x="22572" y="13293"/>
                </a:lnTo>
                <a:cubicBezTo>
                  <a:pt x="22695" y="13442"/>
                  <a:pt x="22609" y="13637"/>
                  <a:pt x="22423" y="13637"/>
                </a:cubicBezTo>
                <a:cubicBezTo>
                  <a:pt x="22411" y="13637"/>
                  <a:pt x="22400" y="13636"/>
                  <a:pt x="22387" y="13635"/>
                </a:cubicBezTo>
                <a:cubicBezTo>
                  <a:pt x="22364" y="13631"/>
                  <a:pt x="22341" y="13629"/>
                  <a:pt x="22320" y="13629"/>
                </a:cubicBezTo>
                <a:cubicBezTo>
                  <a:pt x="22050" y="13629"/>
                  <a:pt x="21928" y="13919"/>
                  <a:pt x="22098" y="14187"/>
                </a:cubicBezTo>
                <a:cubicBezTo>
                  <a:pt x="22195" y="14323"/>
                  <a:pt x="22307" y="14402"/>
                  <a:pt x="22411" y="14402"/>
                </a:cubicBezTo>
                <a:cubicBezTo>
                  <a:pt x="22448" y="14402"/>
                  <a:pt x="22485" y="14392"/>
                  <a:pt x="22519" y="14371"/>
                </a:cubicBezTo>
                <a:cubicBezTo>
                  <a:pt x="22650" y="14319"/>
                  <a:pt x="22650" y="14266"/>
                  <a:pt x="22519" y="14240"/>
                </a:cubicBezTo>
                <a:cubicBezTo>
                  <a:pt x="22361" y="14213"/>
                  <a:pt x="22414" y="14187"/>
                  <a:pt x="22624" y="14161"/>
                </a:cubicBezTo>
                <a:cubicBezTo>
                  <a:pt x="22656" y="14156"/>
                  <a:pt x="22687" y="14154"/>
                  <a:pt x="22719" y="14154"/>
                </a:cubicBezTo>
                <a:cubicBezTo>
                  <a:pt x="22871" y="14154"/>
                  <a:pt x="23019" y="14205"/>
                  <a:pt x="23150" y="14292"/>
                </a:cubicBezTo>
                <a:cubicBezTo>
                  <a:pt x="23315" y="14457"/>
                  <a:pt x="23248" y="14642"/>
                  <a:pt x="23026" y="14642"/>
                </a:cubicBezTo>
                <a:cubicBezTo>
                  <a:pt x="22999" y="14642"/>
                  <a:pt x="22970" y="14640"/>
                  <a:pt x="22940" y="14634"/>
                </a:cubicBezTo>
                <a:cubicBezTo>
                  <a:pt x="22922" y="14630"/>
                  <a:pt x="22904" y="14628"/>
                  <a:pt x="22888" y="14628"/>
                </a:cubicBezTo>
                <a:cubicBezTo>
                  <a:pt x="22809" y="14628"/>
                  <a:pt x="22751" y="14679"/>
                  <a:pt x="22729" y="14766"/>
                </a:cubicBezTo>
                <a:cubicBezTo>
                  <a:pt x="22715" y="14808"/>
                  <a:pt x="22686" y="14835"/>
                  <a:pt x="22654" y="14835"/>
                </a:cubicBezTo>
                <a:cubicBezTo>
                  <a:pt x="22626" y="14835"/>
                  <a:pt x="22596" y="14815"/>
                  <a:pt x="22572" y="14766"/>
                </a:cubicBezTo>
                <a:cubicBezTo>
                  <a:pt x="22541" y="14720"/>
                  <a:pt x="22493" y="14692"/>
                  <a:pt x="22442" y="14692"/>
                </a:cubicBezTo>
                <a:cubicBezTo>
                  <a:pt x="22406" y="14692"/>
                  <a:pt x="22368" y="14706"/>
                  <a:pt x="22335" y="14739"/>
                </a:cubicBezTo>
                <a:cubicBezTo>
                  <a:pt x="22243" y="14820"/>
                  <a:pt x="22141" y="14860"/>
                  <a:pt x="22059" y="14860"/>
                </a:cubicBezTo>
                <a:cubicBezTo>
                  <a:pt x="21955" y="14860"/>
                  <a:pt x="21884" y="14794"/>
                  <a:pt x="21914" y="14661"/>
                </a:cubicBezTo>
                <a:cubicBezTo>
                  <a:pt x="21967" y="14503"/>
                  <a:pt x="21888" y="14424"/>
                  <a:pt x="21598" y="14292"/>
                </a:cubicBezTo>
                <a:cubicBezTo>
                  <a:pt x="21463" y="14241"/>
                  <a:pt x="21327" y="14212"/>
                  <a:pt x="21240" y="14212"/>
                </a:cubicBezTo>
                <a:cubicBezTo>
                  <a:pt x="21193" y="14212"/>
                  <a:pt x="21161" y="14221"/>
                  <a:pt x="21151" y="14240"/>
                </a:cubicBezTo>
                <a:cubicBezTo>
                  <a:pt x="21054" y="14366"/>
                  <a:pt x="20982" y="14427"/>
                  <a:pt x="20934" y="14427"/>
                </a:cubicBezTo>
                <a:cubicBezTo>
                  <a:pt x="20852" y="14427"/>
                  <a:pt x="20839" y="14246"/>
                  <a:pt x="20888" y="13898"/>
                </a:cubicBezTo>
                <a:cubicBezTo>
                  <a:pt x="20941" y="13530"/>
                  <a:pt x="21046" y="13240"/>
                  <a:pt x="21125" y="13188"/>
                </a:cubicBezTo>
                <a:cubicBezTo>
                  <a:pt x="21204" y="13161"/>
                  <a:pt x="20994" y="12504"/>
                  <a:pt x="20836" y="12451"/>
                </a:cubicBezTo>
                <a:cubicBezTo>
                  <a:pt x="20757" y="12425"/>
                  <a:pt x="20888" y="12004"/>
                  <a:pt x="20994" y="11899"/>
                </a:cubicBezTo>
                <a:cubicBezTo>
                  <a:pt x="21021" y="11871"/>
                  <a:pt x="21051" y="11859"/>
                  <a:pt x="21080" y="11859"/>
                </a:cubicBezTo>
                <a:close/>
                <a:moveTo>
                  <a:pt x="21354" y="14402"/>
                </a:moveTo>
                <a:cubicBezTo>
                  <a:pt x="21401" y="14402"/>
                  <a:pt x="21429" y="14505"/>
                  <a:pt x="21414" y="14687"/>
                </a:cubicBezTo>
                <a:cubicBezTo>
                  <a:pt x="21414" y="14812"/>
                  <a:pt x="21365" y="14887"/>
                  <a:pt x="21318" y="14887"/>
                </a:cubicBezTo>
                <a:cubicBezTo>
                  <a:pt x="21306" y="14887"/>
                  <a:pt x="21294" y="14882"/>
                  <a:pt x="21283" y="14871"/>
                </a:cubicBezTo>
                <a:cubicBezTo>
                  <a:pt x="21230" y="14792"/>
                  <a:pt x="21204" y="14687"/>
                  <a:pt x="21230" y="14582"/>
                </a:cubicBezTo>
                <a:cubicBezTo>
                  <a:pt x="21275" y="14459"/>
                  <a:pt x="21320" y="14402"/>
                  <a:pt x="21354" y="14402"/>
                </a:cubicBezTo>
                <a:close/>
                <a:moveTo>
                  <a:pt x="22008" y="15097"/>
                </a:moveTo>
                <a:cubicBezTo>
                  <a:pt x="22074" y="15097"/>
                  <a:pt x="22146" y="15122"/>
                  <a:pt x="22203" y="15160"/>
                </a:cubicBezTo>
                <a:cubicBezTo>
                  <a:pt x="22256" y="15213"/>
                  <a:pt x="22230" y="15265"/>
                  <a:pt x="22124" y="15292"/>
                </a:cubicBezTo>
                <a:cubicBezTo>
                  <a:pt x="22096" y="15301"/>
                  <a:pt x="22063" y="15307"/>
                  <a:pt x="22030" y="15307"/>
                </a:cubicBezTo>
                <a:cubicBezTo>
                  <a:pt x="21972" y="15307"/>
                  <a:pt x="21911" y="15289"/>
                  <a:pt x="21861" y="15239"/>
                </a:cubicBezTo>
                <a:cubicBezTo>
                  <a:pt x="21809" y="15213"/>
                  <a:pt x="21835" y="15134"/>
                  <a:pt x="21940" y="15108"/>
                </a:cubicBezTo>
                <a:cubicBezTo>
                  <a:pt x="21961" y="15101"/>
                  <a:pt x="21984" y="15097"/>
                  <a:pt x="22008" y="15097"/>
                </a:cubicBezTo>
                <a:close/>
                <a:moveTo>
                  <a:pt x="26828" y="14706"/>
                </a:moveTo>
                <a:cubicBezTo>
                  <a:pt x="27175" y="14706"/>
                  <a:pt x="27159" y="14788"/>
                  <a:pt x="26937" y="15187"/>
                </a:cubicBezTo>
                <a:cubicBezTo>
                  <a:pt x="26889" y="15283"/>
                  <a:pt x="26852" y="15336"/>
                  <a:pt x="26813" y="15336"/>
                </a:cubicBezTo>
                <a:cubicBezTo>
                  <a:pt x="26767" y="15336"/>
                  <a:pt x="26719" y="15264"/>
                  <a:pt x="26648" y="15108"/>
                </a:cubicBezTo>
                <a:cubicBezTo>
                  <a:pt x="26587" y="14939"/>
                  <a:pt x="26543" y="14859"/>
                  <a:pt x="26476" y="14859"/>
                </a:cubicBezTo>
                <a:cubicBezTo>
                  <a:pt x="26428" y="14859"/>
                  <a:pt x="26367" y="14900"/>
                  <a:pt x="26280" y="14976"/>
                </a:cubicBezTo>
                <a:cubicBezTo>
                  <a:pt x="26201" y="15055"/>
                  <a:pt x="26113" y="15095"/>
                  <a:pt x="26044" y="15095"/>
                </a:cubicBezTo>
                <a:cubicBezTo>
                  <a:pt x="25951" y="15095"/>
                  <a:pt x="25893" y="15022"/>
                  <a:pt x="25938" y="14871"/>
                </a:cubicBezTo>
                <a:cubicBezTo>
                  <a:pt x="26017" y="14792"/>
                  <a:pt x="26306" y="14739"/>
                  <a:pt x="26622" y="14713"/>
                </a:cubicBezTo>
                <a:lnTo>
                  <a:pt x="26595" y="14713"/>
                </a:lnTo>
                <a:cubicBezTo>
                  <a:pt x="26686" y="14709"/>
                  <a:pt x="26764" y="14706"/>
                  <a:pt x="26828" y="14706"/>
                </a:cubicBezTo>
                <a:close/>
                <a:moveTo>
                  <a:pt x="16261" y="15098"/>
                </a:moveTo>
                <a:cubicBezTo>
                  <a:pt x="16271" y="15098"/>
                  <a:pt x="16279" y="15101"/>
                  <a:pt x="16286" y="15108"/>
                </a:cubicBezTo>
                <a:cubicBezTo>
                  <a:pt x="16338" y="15134"/>
                  <a:pt x="16338" y="15239"/>
                  <a:pt x="16286" y="15318"/>
                </a:cubicBezTo>
                <a:cubicBezTo>
                  <a:pt x="16268" y="15388"/>
                  <a:pt x="16227" y="15423"/>
                  <a:pt x="16186" y="15423"/>
                </a:cubicBezTo>
                <a:cubicBezTo>
                  <a:pt x="16166" y="15423"/>
                  <a:pt x="16146" y="15414"/>
                  <a:pt x="16128" y="15397"/>
                </a:cubicBezTo>
                <a:cubicBezTo>
                  <a:pt x="16075" y="15318"/>
                  <a:pt x="16075" y="15213"/>
                  <a:pt x="16154" y="15160"/>
                </a:cubicBezTo>
                <a:lnTo>
                  <a:pt x="16154" y="15160"/>
                </a:lnTo>
                <a:lnTo>
                  <a:pt x="16128" y="15187"/>
                </a:lnTo>
                <a:cubicBezTo>
                  <a:pt x="16187" y="15127"/>
                  <a:pt x="16232" y="15098"/>
                  <a:pt x="16261" y="15098"/>
                </a:cubicBezTo>
                <a:close/>
                <a:moveTo>
                  <a:pt x="19381" y="14158"/>
                </a:moveTo>
                <a:cubicBezTo>
                  <a:pt x="19384" y="14158"/>
                  <a:pt x="19387" y="14159"/>
                  <a:pt x="19389" y="14161"/>
                </a:cubicBezTo>
                <a:cubicBezTo>
                  <a:pt x="19519" y="14291"/>
                  <a:pt x="19137" y="15240"/>
                  <a:pt x="18950" y="15240"/>
                </a:cubicBezTo>
                <a:cubicBezTo>
                  <a:pt x="18947" y="15240"/>
                  <a:pt x="18945" y="15239"/>
                  <a:pt x="18942" y="15239"/>
                </a:cubicBezTo>
                <a:cubicBezTo>
                  <a:pt x="18784" y="15239"/>
                  <a:pt x="18600" y="15292"/>
                  <a:pt x="18442" y="15397"/>
                </a:cubicBezTo>
                <a:cubicBezTo>
                  <a:pt x="18346" y="15449"/>
                  <a:pt x="18250" y="15471"/>
                  <a:pt x="18168" y="15471"/>
                </a:cubicBezTo>
                <a:cubicBezTo>
                  <a:pt x="17956" y="15471"/>
                  <a:pt x="17833" y="15323"/>
                  <a:pt x="18022" y="15134"/>
                </a:cubicBezTo>
                <a:cubicBezTo>
                  <a:pt x="18101" y="15029"/>
                  <a:pt x="18232" y="15002"/>
                  <a:pt x="18337" y="15002"/>
                </a:cubicBezTo>
                <a:cubicBezTo>
                  <a:pt x="18416" y="15002"/>
                  <a:pt x="18679" y="14792"/>
                  <a:pt x="18916" y="14555"/>
                </a:cubicBezTo>
                <a:cubicBezTo>
                  <a:pt x="19135" y="14311"/>
                  <a:pt x="19332" y="14158"/>
                  <a:pt x="19381" y="14158"/>
                </a:cubicBezTo>
                <a:close/>
                <a:moveTo>
                  <a:pt x="19315" y="15390"/>
                </a:moveTo>
                <a:cubicBezTo>
                  <a:pt x="19502" y="15390"/>
                  <a:pt x="19621" y="15433"/>
                  <a:pt x="19600" y="15476"/>
                </a:cubicBezTo>
                <a:cubicBezTo>
                  <a:pt x="19479" y="15596"/>
                  <a:pt x="19325" y="15656"/>
                  <a:pt x="19170" y="15656"/>
                </a:cubicBezTo>
                <a:cubicBezTo>
                  <a:pt x="19054" y="15656"/>
                  <a:pt x="18938" y="15622"/>
                  <a:pt x="18837" y="15555"/>
                </a:cubicBezTo>
                <a:cubicBezTo>
                  <a:pt x="18732" y="15476"/>
                  <a:pt x="18837" y="15423"/>
                  <a:pt x="19179" y="15397"/>
                </a:cubicBezTo>
                <a:cubicBezTo>
                  <a:pt x="19227" y="15392"/>
                  <a:pt x="19273" y="15390"/>
                  <a:pt x="19315" y="15390"/>
                </a:cubicBezTo>
                <a:close/>
                <a:moveTo>
                  <a:pt x="23837" y="14788"/>
                </a:moveTo>
                <a:cubicBezTo>
                  <a:pt x="23866" y="14788"/>
                  <a:pt x="23903" y="14808"/>
                  <a:pt x="23939" y="14845"/>
                </a:cubicBezTo>
                <a:lnTo>
                  <a:pt x="23965" y="14845"/>
                </a:lnTo>
                <a:cubicBezTo>
                  <a:pt x="24095" y="14910"/>
                  <a:pt x="24243" y="14957"/>
                  <a:pt x="24394" y="14957"/>
                </a:cubicBezTo>
                <a:cubicBezTo>
                  <a:pt x="24426" y="14957"/>
                  <a:pt x="24459" y="14954"/>
                  <a:pt x="24491" y="14950"/>
                </a:cubicBezTo>
                <a:cubicBezTo>
                  <a:pt x="25123" y="14950"/>
                  <a:pt x="25517" y="15187"/>
                  <a:pt x="25359" y="15476"/>
                </a:cubicBezTo>
                <a:cubicBezTo>
                  <a:pt x="25310" y="15562"/>
                  <a:pt x="25272" y="15608"/>
                  <a:pt x="25233" y="15608"/>
                </a:cubicBezTo>
                <a:cubicBezTo>
                  <a:pt x="25188" y="15608"/>
                  <a:pt x="25140" y="15549"/>
                  <a:pt x="25070" y="15423"/>
                </a:cubicBezTo>
                <a:cubicBezTo>
                  <a:pt x="25006" y="15321"/>
                  <a:pt x="24967" y="15262"/>
                  <a:pt x="24947" y="15262"/>
                </a:cubicBezTo>
                <a:cubicBezTo>
                  <a:pt x="24925" y="15262"/>
                  <a:pt x="24925" y="15327"/>
                  <a:pt x="24939" y="15476"/>
                </a:cubicBezTo>
                <a:cubicBezTo>
                  <a:pt x="24939" y="15684"/>
                  <a:pt x="24918" y="15770"/>
                  <a:pt x="24806" y="15770"/>
                </a:cubicBezTo>
                <a:cubicBezTo>
                  <a:pt x="24791" y="15770"/>
                  <a:pt x="24774" y="15768"/>
                  <a:pt x="24754" y="15765"/>
                </a:cubicBezTo>
                <a:cubicBezTo>
                  <a:pt x="24597" y="15713"/>
                  <a:pt x="24570" y="15634"/>
                  <a:pt x="24623" y="15555"/>
                </a:cubicBezTo>
                <a:cubicBezTo>
                  <a:pt x="24733" y="15390"/>
                  <a:pt x="24664" y="15264"/>
                  <a:pt x="24551" y="15264"/>
                </a:cubicBezTo>
                <a:cubicBezTo>
                  <a:pt x="24501" y="15264"/>
                  <a:pt x="24442" y="15288"/>
                  <a:pt x="24386" y="15344"/>
                </a:cubicBezTo>
                <a:cubicBezTo>
                  <a:pt x="24355" y="15376"/>
                  <a:pt x="24314" y="15390"/>
                  <a:pt x="24268" y="15390"/>
                </a:cubicBezTo>
                <a:cubicBezTo>
                  <a:pt x="24048" y="15390"/>
                  <a:pt x="23716" y="15067"/>
                  <a:pt x="23781" y="14871"/>
                </a:cubicBezTo>
                <a:cubicBezTo>
                  <a:pt x="23781" y="14815"/>
                  <a:pt x="23804" y="14788"/>
                  <a:pt x="23837" y="14788"/>
                </a:cubicBezTo>
                <a:close/>
                <a:moveTo>
                  <a:pt x="27963" y="15555"/>
                </a:moveTo>
                <a:lnTo>
                  <a:pt x="27963" y="15555"/>
                </a:lnTo>
                <a:cubicBezTo>
                  <a:pt x="28042" y="15581"/>
                  <a:pt x="28121" y="15634"/>
                  <a:pt x="28173" y="15739"/>
                </a:cubicBezTo>
                <a:cubicBezTo>
                  <a:pt x="28187" y="15791"/>
                  <a:pt x="28187" y="15818"/>
                  <a:pt x="28167" y="15818"/>
                </a:cubicBezTo>
                <a:cubicBezTo>
                  <a:pt x="28147" y="15818"/>
                  <a:pt x="28108" y="15791"/>
                  <a:pt x="28042" y="15739"/>
                </a:cubicBezTo>
                <a:cubicBezTo>
                  <a:pt x="27910" y="15634"/>
                  <a:pt x="27910" y="15581"/>
                  <a:pt x="27989" y="15581"/>
                </a:cubicBezTo>
                <a:lnTo>
                  <a:pt x="27963" y="15555"/>
                </a:lnTo>
                <a:close/>
                <a:moveTo>
                  <a:pt x="23368" y="14750"/>
                </a:moveTo>
                <a:cubicBezTo>
                  <a:pt x="23382" y="14750"/>
                  <a:pt x="23397" y="14755"/>
                  <a:pt x="23413" y="14766"/>
                </a:cubicBezTo>
                <a:cubicBezTo>
                  <a:pt x="23492" y="14950"/>
                  <a:pt x="23518" y="15160"/>
                  <a:pt x="23466" y="15371"/>
                </a:cubicBezTo>
                <a:cubicBezTo>
                  <a:pt x="23425" y="15676"/>
                  <a:pt x="23447" y="15793"/>
                  <a:pt x="23533" y="15793"/>
                </a:cubicBezTo>
                <a:cubicBezTo>
                  <a:pt x="23558" y="15793"/>
                  <a:pt x="23588" y="15783"/>
                  <a:pt x="23624" y="15765"/>
                </a:cubicBezTo>
                <a:cubicBezTo>
                  <a:pt x="23781" y="15686"/>
                  <a:pt x="23834" y="15581"/>
                  <a:pt x="23781" y="15502"/>
                </a:cubicBezTo>
                <a:cubicBezTo>
                  <a:pt x="23775" y="15477"/>
                  <a:pt x="23781" y="15465"/>
                  <a:pt x="23798" y="15465"/>
                </a:cubicBezTo>
                <a:cubicBezTo>
                  <a:pt x="23850" y="15465"/>
                  <a:pt x="24009" y="15579"/>
                  <a:pt x="24228" y="15739"/>
                </a:cubicBezTo>
                <a:cubicBezTo>
                  <a:pt x="24491" y="15976"/>
                  <a:pt x="24702" y="16212"/>
                  <a:pt x="24649" y="16239"/>
                </a:cubicBezTo>
                <a:cubicBezTo>
                  <a:pt x="24644" y="16244"/>
                  <a:pt x="24636" y="16246"/>
                  <a:pt x="24625" y="16246"/>
                </a:cubicBezTo>
                <a:cubicBezTo>
                  <a:pt x="24523" y="16246"/>
                  <a:pt x="24185" y="16032"/>
                  <a:pt x="24018" y="15818"/>
                </a:cubicBezTo>
                <a:lnTo>
                  <a:pt x="24018" y="15844"/>
                </a:lnTo>
                <a:cubicBezTo>
                  <a:pt x="24011" y="15830"/>
                  <a:pt x="23996" y="15823"/>
                  <a:pt x="23977" y="15823"/>
                </a:cubicBezTo>
                <a:cubicBezTo>
                  <a:pt x="23923" y="15823"/>
                  <a:pt x="23832" y="15872"/>
                  <a:pt x="23755" y="15949"/>
                </a:cubicBezTo>
                <a:cubicBezTo>
                  <a:pt x="23710" y="15994"/>
                  <a:pt x="23650" y="16020"/>
                  <a:pt x="23577" y="16020"/>
                </a:cubicBezTo>
                <a:cubicBezTo>
                  <a:pt x="23482" y="16020"/>
                  <a:pt x="23364" y="15975"/>
                  <a:pt x="23229" y="15870"/>
                </a:cubicBezTo>
                <a:cubicBezTo>
                  <a:pt x="23019" y="15686"/>
                  <a:pt x="22966" y="15555"/>
                  <a:pt x="23071" y="15450"/>
                </a:cubicBezTo>
                <a:cubicBezTo>
                  <a:pt x="23203" y="15318"/>
                  <a:pt x="23255" y="15134"/>
                  <a:pt x="23282" y="14976"/>
                </a:cubicBezTo>
                <a:cubicBezTo>
                  <a:pt x="23282" y="14830"/>
                  <a:pt x="23315" y="14750"/>
                  <a:pt x="23368" y="14750"/>
                </a:cubicBezTo>
                <a:close/>
                <a:moveTo>
                  <a:pt x="26623" y="15762"/>
                </a:moveTo>
                <a:cubicBezTo>
                  <a:pt x="26740" y="15762"/>
                  <a:pt x="26869" y="15931"/>
                  <a:pt x="26911" y="16186"/>
                </a:cubicBezTo>
                <a:cubicBezTo>
                  <a:pt x="26923" y="16246"/>
                  <a:pt x="26919" y="16279"/>
                  <a:pt x="26892" y="16279"/>
                </a:cubicBezTo>
                <a:cubicBezTo>
                  <a:pt x="26862" y="16279"/>
                  <a:pt x="26800" y="16233"/>
                  <a:pt x="26701" y="16133"/>
                </a:cubicBezTo>
                <a:cubicBezTo>
                  <a:pt x="26517" y="15976"/>
                  <a:pt x="26464" y="15844"/>
                  <a:pt x="26517" y="15791"/>
                </a:cubicBezTo>
                <a:lnTo>
                  <a:pt x="26543" y="15791"/>
                </a:lnTo>
                <a:cubicBezTo>
                  <a:pt x="26568" y="15771"/>
                  <a:pt x="26595" y="15762"/>
                  <a:pt x="26623" y="15762"/>
                </a:cubicBezTo>
                <a:close/>
                <a:moveTo>
                  <a:pt x="17619" y="15601"/>
                </a:moveTo>
                <a:cubicBezTo>
                  <a:pt x="17643" y="15601"/>
                  <a:pt x="17672" y="15603"/>
                  <a:pt x="17706" y="15607"/>
                </a:cubicBezTo>
                <a:lnTo>
                  <a:pt x="17680" y="15607"/>
                </a:lnTo>
                <a:cubicBezTo>
                  <a:pt x="18285" y="15686"/>
                  <a:pt x="18469" y="16265"/>
                  <a:pt x="17890" y="16317"/>
                </a:cubicBezTo>
                <a:cubicBezTo>
                  <a:pt x="17791" y="16331"/>
                  <a:pt x="17716" y="16337"/>
                  <a:pt x="17663" y="16337"/>
                </a:cubicBezTo>
                <a:cubicBezTo>
                  <a:pt x="17504" y="16337"/>
                  <a:pt x="17548" y="16278"/>
                  <a:pt x="17785" y="16160"/>
                </a:cubicBezTo>
                <a:cubicBezTo>
                  <a:pt x="18022" y="16028"/>
                  <a:pt x="18022" y="15976"/>
                  <a:pt x="17759" y="15791"/>
                </a:cubicBezTo>
                <a:cubicBezTo>
                  <a:pt x="17516" y="15659"/>
                  <a:pt x="17495" y="15601"/>
                  <a:pt x="17619" y="15601"/>
                </a:cubicBezTo>
                <a:close/>
                <a:moveTo>
                  <a:pt x="27604" y="15898"/>
                </a:moveTo>
                <a:cubicBezTo>
                  <a:pt x="27675" y="15898"/>
                  <a:pt x="27760" y="15938"/>
                  <a:pt x="27832" y="16028"/>
                </a:cubicBezTo>
                <a:cubicBezTo>
                  <a:pt x="27937" y="16133"/>
                  <a:pt x="27989" y="16265"/>
                  <a:pt x="27910" y="16317"/>
                </a:cubicBezTo>
                <a:cubicBezTo>
                  <a:pt x="27893" y="16335"/>
                  <a:pt x="27867" y="16344"/>
                  <a:pt x="27834" y="16344"/>
                </a:cubicBezTo>
                <a:cubicBezTo>
                  <a:pt x="27770" y="16344"/>
                  <a:pt x="27682" y="16309"/>
                  <a:pt x="27595" y="16239"/>
                </a:cubicBezTo>
                <a:cubicBezTo>
                  <a:pt x="27490" y="16107"/>
                  <a:pt x="27490" y="16002"/>
                  <a:pt x="27542" y="15949"/>
                </a:cubicBezTo>
                <a:lnTo>
                  <a:pt x="27516" y="15923"/>
                </a:lnTo>
                <a:cubicBezTo>
                  <a:pt x="27541" y="15906"/>
                  <a:pt x="27571" y="15898"/>
                  <a:pt x="27604" y="15898"/>
                </a:cubicBezTo>
                <a:close/>
                <a:moveTo>
                  <a:pt x="15063" y="15305"/>
                </a:moveTo>
                <a:cubicBezTo>
                  <a:pt x="15096" y="15305"/>
                  <a:pt x="15129" y="15318"/>
                  <a:pt x="15155" y="15344"/>
                </a:cubicBezTo>
                <a:cubicBezTo>
                  <a:pt x="15260" y="15397"/>
                  <a:pt x="15365" y="15450"/>
                  <a:pt x="15471" y="15502"/>
                </a:cubicBezTo>
                <a:cubicBezTo>
                  <a:pt x="15707" y="15581"/>
                  <a:pt x="15365" y="16160"/>
                  <a:pt x="14971" y="16344"/>
                </a:cubicBezTo>
                <a:cubicBezTo>
                  <a:pt x="14892" y="16377"/>
                  <a:pt x="14825" y="16391"/>
                  <a:pt x="14772" y="16391"/>
                </a:cubicBezTo>
                <a:cubicBezTo>
                  <a:pt x="14612" y="16391"/>
                  <a:pt x="14583" y="16258"/>
                  <a:pt x="14760" y="16081"/>
                </a:cubicBezTo>
                <a:cubicBezTo>
                  <a:pt x="14839" y="16002"/>
                  <a:pt x="14945" y="15897"/>
                  <a:pt x="15050" y="15818"/>
                </a:cubicBezTo>
                <a:cubicBezTo>
                  <a:pt x="15102" y="15765"/>
                  <a:pt x="15076" y="15686"/>
                  <a:pt x="14997" y="15607"/>
                </a:cubicBezTo>
                <a:cubicBezTo>
                  <a:pt x="14918" y="15555"/>
                  <a:pt x="14892" y="15423"/>
                  <a:pt x="14971" y="15344"/>
                </a:cubicBezTo>
                <a:cubicBezTo>
                  <a:pt x="14997" y="15318"/>
                  <a:pt x="15030" y="15305"/>
                  <a:pt x="15063" y="15305"/>
                </a:cubicBezTo>
                <a:close/>
                <a:moveTo>
                  <a:pt x="23863" y="16163"/>
                </a:moveTo>
                <a:cubicBezTo>
                  <a:pt x="23907" y="16163"/>
                  <a:pt x="23962" y="16195"/>
                  <a:pt x="24018" y="16265"/>
                </a:cubicBezTo>
                <a:cubicBezTo>
                  <a:pt x="24150" y="16370"/>
                  <a:pt x="24176" y="16475"/>
                  <a:pt x="24097" y="16554"/>
                </a:cubicBezTo>
                <a:lnTo>
                  <a:pt x="24123" y="16554"/>
                </a:lnTo>
                <a:cubicBezTo>
                  <a:pt x="24088" y="16578"/>
                  <a:pt x="24047" y="16591"/>
                  <a:pt x="24006" y="16591"/>
                </a:cubicBezTo>
                <a:cubicBezTo>
                  <a:pt x="23955" y="16591"/>
                  <a:pt x="23904" y="16571"/>
                  <a:pt x="23860" y="16528"/>
                </a:cubicBezTo>
                <a:cubicBezTo>
                  <a:pt x="23781" y="16449"/>
                  <a:pt x="23755" y="16344"/>
                  <a:pt x="23781" y="16239"/>
                </a:cubicBezTo>
                <a:cubicBezTo>
                  <a:pt x="23794" y="16189"/>
                  <a:pt x="23824" y="16163"/>
                  <a:pt x="23863" y="16163"/>
                </a:cubicBezTo>
                <a:close/>
                <a:moveTo>
                  <a:pt x="21151" y="15364"/>
                </a:moveTo>
                <a:cubicBezTo>
                  <a:pt x="21275" y="15364"/>
                  <a:pt x="21380" y="15415"/>
                  <a:pt x="21467" y="15502"/>
                </a:cubicBezTo>
                <a:cubicBezTo>
                  <a:pt x="21526" y="15561"/>
                  <a:pt x="21585" y="15595"/>
                  <a:pt x="21630" y="15595"/>
                </a:cubicBezTo>
                <a:cubicBezTo>
                  <a:pt x="21665" y="15595"/>
                  <a:pt x="21692" y="15575"/>
                  <a:pt x="21704" y="15528"/>
                </a:cubicBezTo>
                <a:cubicBezTo>
                  <a:pt x="21718" y="15472"/>
                  <a:pt x="21754" y="15446"/>
                  <a:pt x="21798" y="15446"/>
                </a:cubicBezTo>
                <a:cubicBezTo>
                  <a:pt x="21835" y="15446"/>
                  <a:pt x="21877" y="15465"/>
                  <a:pt x="21914" y="15502"/>
                </a:cubicBezTo>
                <a:cubicBezTo>
                  <a:pt x="22098" y="15686"/>
                  <a:pt x="21967" y="15844"/>
                  <a:pt x="21651" y="15844"/>
                </a:cubicBezTo>
                <a:cubicBezTo>
                  <a:pt x="21641" y="15843"/>
                  <a:pt x="21630" y="15842"/>
                  <a:pt x="21620" y="15842"/>
                </a:cubicBezTo>
                <a:cubicBezTo>
                  <a:pt x="21376" y="15842"/>
                  <a:pt x="21237" y="16142"/>
                  <a:pt x="21414" y="16344"/>
                </a:cubicBezTo>
                <a:lnTo>
                  <a:pt x="21441" y="16370"/>
                </a:lnTo>
                <a:cubicBezTo>
                  <a:pt x="21493" y="16423"/>
                  <a:pt x="21520" y="16528"/>
                  <a:pt x="21441" y="16607"/>
                </a:cubicBezTo>
                <a:cubicBezTo>
                  <a:pt x="21401" y="16653"/>
                  <a:pt x="21361" y="16675"/>
                  <a:pt x="21324" y="16675"/>
                </a:cubicBezTo>
                <a:cubicBezTo>
                  <a:pt x="21215" y="16675"/>
                  <a:pt x="21132" y="16487"/>
                  <a:pt x="21151" y="16212"/>
                </a:cubicBezTo>
                <a:cubicBezTo>
                  <a:pt x="21172" y="15986"/>
                  <a:pt x="21160" y="15905"/>
                  <a:pt x="21054" y="15905"/>
                </a:cubicBezTo>
                <a:cubicBezTo>
                  <a:pt x="21025" y="15905"/>
                  <a:pt x="20987" y="15911"/>
                  <a:pt x="20941" y="15923"/>
                </a:cubicBezTo>
                <a:cubicBezTo>
                  <a:pt x="20883" y="15945"/>
                  <a:pt x="20843" y="15954"/>
                  <a:pt x="20819" y="15954"/>
                </a:cubicBezTo>
                <a:cubicBezTo>
                  <a:pt x="20755" y="15954"/>
                  <a:pt x="20800" y="15887"/>
                  <a:pt x="20915" y="15791"/>
                </a:cubicBezTo>
                <a:cubicBezTo>
                  <a:pt x="21072" y="15660"/>
                  <a:pt x="21072" y="15555"/>
                  <a:pt x="21020" y="15502"/>
                </a:cubicBezTo>
                <a:cubicBezTo>
                  <a:pt x="20967" y="15450"/>
                  <a:pt x="20994" y="15397"/>
                  <a:pt x="21072" y="15371"/>
                </a:cubicBezTo>
                <a:cubicBezTo>
                  <a:pt x="21099" y="15366"/>
                  <a:pt x="21126" y="15364"/>
                  <a:pt x="21151" y="15364"/>
                </a:cubicBezTo>
                <a:close/>
                <a:moveTo>
                  <a:pt x="26289" y="16133"/>
                </a:moveTo>
                <a:cubicBezTo>
                  <a:pt x="26508" y="16133"/>
                  <a:pt x="26534" y="16206"/>
                  <a:pt x="26175" y="16344"/>
                </a:cubicBezTo>
                <a:cubicBezTo>
                  <a:pt x="26017" y="16396"/>
                  <a:pt x="25885" y="16449"/>
                  <a:pt x="25754" y="16554"/>
                </a:cubicBezTo>
                <a:cubicBezTo>
                  <a:pt x="25656" y="16666"/>
                  <a:pt x="25581" y="16726"/>
                  <a:pt x="25504" y="16726"/>
                </a:cubicBezTo>
                <a:cubicBezTo>
                  <a:pt x="25436" y="16726"/>
                  <a:pt x="25367" y="16679"/>
                  <a:pt x="25280" y="16580"/>
                </a:cubicBezTo>
                <a:cubicBezTo>
                  <a:pt x="25070" y="16396"/>
                  <a:pt x="25123" y="16370"/>
                  <a:pt x="25359" y="16317"/>
                </a:cubicBezTo>
                <a:cubicBezTo>
                  <a:pt x="25734" y="16192"/>
                  <a:pt x="26091" y="16133"/>
                  <a:pt x="26289" y="16133"/>
                </a:cubicBezTo>
                <a:close/>
                <a:moveTo>
                  <a:pt x="14381" y="16141"/>
                </a:moveTo>
                <a:cubicBezTo>
                  <a:pt x="14409" y="16141"/>
                  <a:pt x="14440" y="16154"/>
                  <a:pt x="14471" y="16186"/>
                </a:cubicBezTo>
                <a:cubicBezTo>
                  <a:pt x="14629" y="16344"/>
                  <a:pt x="14471" y="16765"/>
                  <a:pt x="14208" y="16791"/>
                </a:cubicBezTo>
                <a:cubicBezTo>
                  <a:pt x="13945" y="16791"/>
                  <a:pt x="13761" y="16659"/>
                  <a:pt x="13919" y="16502"/>
                </a:cubicBezTo>
                <a:lnTo>
                  <a:pt x="13919" y="16502"/>
                </a:lnTo>
                <a:lnTo>
                  <a:pt x="13919" y="16528"/>
                </a:lnTo>
                <a:cubicBezTo>
                  <a:pt x="13937" y="16509"/>
                  <a:pt x="13966" y="16500"/>
                  <a:pt x="14000" y="16500"/>
                </a:cubicBezTo>
                <a:cubicBezTo>
                  <a:pt x="14061" y="16500"/>
                  <a:pt x="14140" y="16529"/>
                  <a:pt x="14208" y="16580"/>
                </a:cubicBezTo>
                <a:cubicBezTo>
                  <a:pt x="14290" y="16650"/>
                  <a:pt x="14335" y="16684"/>
                  <a:pt x="14351" y="16684"/>
                </a:cubicBezTo>
                <a:cubicBezTo>
                  <a:pt x="14372" y="16684"/>
                  <a:pt x="14346" y="16630"/>
                  <a:pt x="14287" y="16528"/>
                </a:cubicBezTo>
                <a:cubicBezTo>
                  <a:pt x="14203" y="16359"/>
                  <a:pt x="14270" y="16141"/>
                  <a:pt x="14381" y="16141"/>
                </a:cubicBezTo>
                <a:close/>
                <a:moveTo>
                  <a:pt x="23233" y="16496"/>
                </a:moveTo>
                <a:cubicBezTo>
                  <a:pt x="23314" y="16496"/>
                  <a:pt x="23417" y="16558"/>
                  <a:pt x="23492" y="16633"/>
                </a:cubicBezTo>
                <a:cubicBezTo>
                  <a:pt x="23636" y="16757"/>
                  <a:pt x="23651" y="16800"/>
                  <a:pt x="23562" y="16800"/>
                </a:cubicBezTo>
                <a:cubicBezTo>
                  <a:pt x="23538" y="16800"/>
                  <a:pt x="23505" y="16796"/>
                  <a:pt x="23466" y="16791"/>
                </a:cubicBezTo>
                <a:cubicBezTo>
                  <a:pt x="23124" y="16738"/>
                  <a:pt x="23019" y="16659"/>
                  <a:pt x="23150" y="16528"/>
                </a:cubicBezTo>
                <a:cubicBezTo>
                  <a:pt x="23172" y="16505"/>
                  <a:pt x="23201" y="16496"/>
                  <a:pt x="23233" y="16496"/>
                </a:cubicBezTo>
                <a:close/>
                <a:moveTo>
                  <a:pt x="25070" y="16949"/>
                </a:moveTo>
                <a:lnTo>
                  <a:pt x="25070" y="16975"/>
                </a:lnTo>
                <a:cubicBezTo>
                  <a:pt x="25077" y="16968"/>
                  <a:pt x="25090" y="16965"/>
                  <a:pt x="25108" y="16965"/>
                </a:cubicBezTo>
                <a:cubicBezTo>
                  <a:pt x="25164" y="16965"/>
                  <a:pt x="25267" y="16995"/>
                  <a:pt x="25386" y="17054"/>
                </a:cubicBezTo>
                <a:cubicBezTo>
                  <a:pt x="25543" y="17133"/>
                  <a:pt x="25570" y="17238"/>
                  <a:pt x="25491" y="17264"/>
                </a:cubicBezTo>
                <a:cubicBezTo>
                  <a:pt x="25481" y="17266"/>
                  <a:pt x="25471" y="17266"/>
                  <a:pt x="25461" y="17266"/>
                </a:cubicBezTo>
                <a:cubicBezTo>
                  <a:pt x="25275" y="17266"/>
                  <a:pt x="24995" y="17048"/>
                  <a:pt x="25070" y="16949"/>
                </a:cubicBezTo>
                <a:close/>
                <a:moveTo>
                  <a:pt x="27430" y="16819"/>
                </a:moveTo>
                <a:cubicBezTo>
                  <a:pt x="27474" y="16819"/>
                  <a:pt x="27490" y="16884"/>
                  <a:pt x="27490" y="17028"/>
                </a:cubicBezTo>
                <a:cubicBezTo>
                  <a:pt x="27490" y="17228"/>
                  <a:pt x="27471" y="17297"/>
                  <a:pt x="27272" y="17297"/>
                </a:cubicBezTo>
                <a:cubicBezTo>
                  <a:pt x="27237" y="17297"/>
                  <a:pt x="27196" y="17294"/>
                  <a:pt x="27148" y="17291"/>
                </a:cubicBezTo>
                <a:cubicBezTo>
                  <a:pt x="27016" y="17291"/>
                  <a:pt x="26858" y="17238"/>
                  <a:pt x="26727" y="17159"/>
                </a:cubicBezTo>
                <a:cubicBezTo>
                  <a:pt x="26710" y="17109"/>
                  <a:pt x="26715" y="17091"/>
                  <a:pt x="26747" y="17091"/>
                </a:cubicBezTo>
                <a:cubicBezTo>
                  <a:pt x="26766" y="17091"/>
                  <a:pt x="26794" y="17097"/>
                  <a:pt x="26832" y="17106"/>
                </a:cubicBezTo>
                <a:cubicBezTo>
                  <a:pt x="26859" y="17111"/>
                  <a:pt x="26887" y="17113"/>
                  <a:pt x="26915" y="17113"/>
                </a:cubicBezTo>
                <a:cubicBezTo>
                  <a:pt x="27051" y="17113"/>
                  <a:pt x="27192" y="17062"/>
                  <a:pt x="27279" y="16975"/>
                </a:cubicBezTo>
                <a:lnTo>
                  <a:pt x="27253" y="16949"/>
                </a:lnTo>
                <a:cubicBezTo>
                  <a:pt x="27337" y="16865"/>
                  <a:pt x="27393" y="16819"/>
                  <a:pt x="27430" y="16819"/>
                </a:cubicBezTo>
                <a:close/>
                <a:moveTo>
                  <a:pt x="16008" y="15965"/>
                </a:moveTo>
                <a:cubicBezTo>
                  <a:pt x="16056" y="15965"/>
                  <a:pt x="16097" y="15976"/>
                  <a:pt x="16128" y="16002"/>
                </a:cubicBezTo>
                <a:lnTo>
                  <a:pt x="16102" y="16028"/>
                </a:lnTo>
                <a:cubicBezTo>
                  <a:pt x="16154" y="16081"/>
                  <a:pt x="16075" y="16186"/>
                  <a:pt x="15944" y="16265"/>
                </a:cubicBezTo>
                <a:cubicBezTo>
                  <a:pt x="15734" y="16396"/>
                  <a:pt x="15707" y="16528"/>
                  <a:pt x="15812" y="16843"/>
                </a:cubicBezTo>
                <a:cubicBezTo>
                  <a:pt x="15891" y="17080"/>
                  <a:pt x="15891" y="17264"/>
                  <a:pt x="15812" y="17291"/>
                </a:cubicBezTo>
                <a:cubicBezTo>
                  <a:pt x="15781" y="17298"/>
                  <a:pt x="15751" y="17302"/>
                  <a:pt x="15723" y="17302"/>
                </a:cubicBezTo>
                <a:cubicBezTo>
                  <a:pt x="15566" y="17302"/>
                  <a:pt x="15478" y="17184"/>
                  <a:pt x="15523" y="17028"/>
                </a:cubicBezTo>
                <a:cubicBezTo>
                  <a:pt x="15549" y="16922"/>
                  <a:pt x="15444" y="16791"/>
                  <a:pt x="15313" y="16686"/>
                </a:cubicBezTo>
                <a:cubicBezTo>
                  <a:pt x="15183" y="16621"/>
                  <a:pt x="15142" y="16574"/>
                  <a:pt x="15190" y="16574"/>
                </a:cubicBezTo>
                <a:cubicBezTo>
                  <a:pt x="15201" y="16574"/>
                  <a:pt x="15215" y="16576"/>
                  <a:pt x="15234" y="16580"/>
                </a:cubicBezTo>
                <a:cubicBezTo>
                  <a:pt x="15256" y="16586"/>
                  <a:pt x="15277" y="16589"/>
                  <a:pt x="15298" y="16589"/>
                </a:cubicBezTo>
                <a:cubicBezTo>
                  <a:pt x="15379" y="16589"/>
                  <a:pt x="15450" y="16542"/>
                  <a:pt x="15471" y="16396"/>
                </a:cubicBezTo>
                <a:cubicBezTo>
                  <a:pt x="15513" y="16163"/>
                  <a:pt x="15811" y="15965"/>
                  <a:pt x="16008" y="15965"/>
                </a:cubicBezTo>
                <a:close/>
                <a:moveTo>
                  <a:pt x="27963" y="17185"/>
                </a:moveTo>
                <a:cubicBezTo>
                  <a:pt x="28200" y="17185"/>
                  <a:pt x="28200" y="17212"/>
                  <a:pt x="27989" y="17317"/>
                </a:cubicBezTo>
                <a:lnTo>
                  <a:pt x="27963" y="17317"/>
                </a:lnTo>
                <a:cubicBezTo>
                  <a:pt x="27876" y="17346"/>
                  <a:pt x="27806" y="17367"/>
                  <a:pt x="27760" y="17367"/>
                </a:cubicBezTo>
                <a:cubicBezTo>
                  <a:pt x="27721" y="17367"/>
                  <a:pt x="27700" y="17352"/>
                  <a:pt x="27700" y="17317"/>
                </a:cubicBezTo>
                <a:cubicBezTo>
                  <a:pt x="27700" y="17238"/>
                  <a:pt x="27832" y="17185"/>
                  <a:pt x="27963" y="17185"/>
                </a:cubicBezTo>
                <a:close/>
                <a:moveTo>
                  <a:pt x="17601" y="16502"/>
                </a:moveTo>
                <a:lnTo>
                  <a:pt x="17285" y="16712"/>
                </a:lnTo>
                <a:cubicBezTo>
                  <a:pt x="17127" y="16817"/>
                  <a:pt x="17049" y="16922"/>
                  <a:pt x="17127" y="16922"/>
                </a:cubicBezTo>
                <a:cubicBezTo>
                  <a:pt x="17206" y="16949"/>
                  <a:pt x="17206" y="17054"/>
                  <a:pt x="17127" y="17159"/>
                </a:cubicBezTo>
                <a:cubicBezTo>
                  <a:pt x="17088" y="17257"/>
                  <a:pt x="17035" y="17311"/>
                  <a:pt x="16978" y="17311"/>
                </a:cubicBezTo>
                <a:cubicBezTo>
                  <a:pt x="16958" y="17311"/>
                  <a:pt x="16937" y="17304"/>
                  <a:pt x="16917" y="17291"/>
                </a:cubicBezTo>
                <a:cubicBezTo>
                  <a:pt x="16903" y="17276"/>
                  <a:pt x="16883" y="17270"/>
                  <a:pt x="16859" y="17270"/>
                </a:cubicBezTo>
                <a:cubicBezTo>
                  <a:pt x="16794" y="17270"/>
                  <a:pt x="16698" y="17319"/>
                  <a:pt x="16601" y="17396"/>
                </a:cubicBezTo>
                <a:cubicBezTo>
                  <a:pt x="16519" y="17478"/>
                  <a:pt x="16427" y="17519"/>
                  <a:pt x="16350" y="17519"/>
                </a:cubicBezTo>
                <a:cubicBezTo>
                  <a:pt x="16303" y="17519"/>
                  <a:pt x="16263" y="17504"/>
                  <a:pt x="16233" y="17475"/>
                </a:cubicBezTo>
                <a:cubicBezTo>
                  <a:pt x="16154" y="17396"/>
                  <a:pt x="16102" y="17317"/>
                  <a:pt x="16128" y="17291"/>
                </a:cubicBezTo>
                <a:cubicBezTo>
                  <a:pt x="16207" y="17185"/>
                  <a:pt x="16260" y="17106"/>
                  <a:pt x="16312" y="16975"/>
                </a:cubicBezTo>
                <a:cubicBezTo>
                  <a:pt x="16378" y="16857"/>
                  <a:pt x="16417" y="16797"/>
                  <a:pt x="16440" y="16797"/>
                </a:cubicBezTo>
                <a:cubicBezTo>
                  <a:pt x="16463" y="16797"/>
                  <a:pt x="16470" y="16857"/>
                  <a:pt x="16470" y="16975"/>
                </a:cubicBezTo>
                <a:lnTo>
                  <a:pt x="16470" y="17001"/>
                </a:lnTo>
                <a:cubicBezTo>
                  <a:pt x="16470" y="17161"/>
                  <a:pt x="16482" y="17225"/>
                  <a:pt x="16555" y="17225"/>
                </a:cubicBezTo>
                <a:cubicBezTo>
                  <a:pt x="16590" y="17225"/>
                  <a:pt x="16639" y="17211"/>
                  <a:pt x="16707" y="17185"/>
                </a:cubicBezTo>
                <a:cubicBezTo>
                  <a:pt x="16917" y="17080"/>
                  <a:pt x="16864" y="17001"/>
                  <a:pt x="16733" y="16870"/>
                </a:cubicBezTo>
                <a:cubicBezTo>
                  <a:pt x="16496" y="16633"/>
                  <a:pt x="16549" y="16580"/>
                  <a:pt x="17154" y="16554"/>
                </a:cubicBezTo>
                <a:lnTo>
                  <a:pt x="17601" y="16502"/>
                </a:lnTo>
                <a:close/>
                <a:moveTo>
                  <a:pt x="12391" y="17254"/>
                </a:moveTo>
                <a:cubicBezTo>
                  <a:pt x="12403" y="17254"/>
                  <a:pt x="12413" y="17258"/>
                  <a:pt x="12420" y="17264"/>
                </a:cubicBezTo>
                <a:cubicBezTo>
                  <a:pt x="12446" y="17291"/>
                  <a:pt x="12446" y="17396"/>
                  <a:pt x="12420" y="17501"/>
                </a:cubicBezTo>
                <a:cubicBezTo>
                  <a:pt x="12403" y="17552"/>
                  <a:pt x="12364" y="17581"/>
                  <a:pt x="12324" y="17581"/>
                </a:cubicBezTo>
                <a:cubicBezTo>
                  <a:pt x="12302" y="17581"/>
                  <a:pt x="12281" y="17572"/>
                  <a:pt x="12262" y="17554"/>
                </a:cubicBezTo>
                <a:cubicBezTo>
                  <a:pt x="12183" y="17475"/>
                  <a:pt x="12183" y="17369"/>
                  <a:pt x="12262" y="17317"/>
                </a:cubicBezTo>
                <a:lnTo>
                  <a:pt x="12262" y="17343"/>
                </a:lnTo>
                <a:cubicBezTo>
                  <a:pt x="12301" y="17284"/>
                  <a:pt x="12356" y="17254"/>
                  <a:pt x="12391" y="17254"/>
                </a:cubicBezTo>
                <a:close/>
                <a:moveTo>
                  <a:pt x="11541" y="17136"/>
                </a:moveTo>
                <a:cubicBezTo>
                  <a:pt x="11700" y="17136"/>
                  <a:pt x="11808" y="17337"/>
                  <a:pt x="11710" y="17554"/>
                </a:cubicBezTo>
                <a:cubicBezTo>
                  <a:pt x="11664" y="17630"/>
                  <a:pt x="11627" y="17671"/>
                  <a:pt x="11598" y="17671"/>
                </a:cubicBezTo>
                <a:cubicBezTo>
                  <a:pt x="11578" y="17671"/>
                  <a:pt x="11563" y="17650"/>
                  <a:pt x="11552" y="17606"/>
                </a:cubicBezTo>
                <a:cubicBezTo>
                  <a:pt x="11537" y="17560"/>
                  <a:pt x="11512" y="17532"/>
                  <a:pt x="11479" y="17532"/>
                </a:cubicBezTo>
                <a:cubicBezTo>
                  <a:pt x="11455" y="17532"/>
                  <a:pt x="11427" y="17547"/>
                  <a:pt x="11394" y="17580"/>
                </a:cubicBezTo>
                <a:cubicBezTo>
                  <a:pt x="11361" y="17602"/>
                  <a:pt x="11333" y="17614"/>
                  <a:pt x="11309" y="17614"/>
                </a:cubicBezTo>
                <a:cubicBezTo>
                  <a:pt x="11276" y="17614"/>
                  <a:pt x="11252" y="17589"/>
                  <a:pt x="11236" y="17527"/>
                </a:cubicBezTo>
                <a:cubicBezTo>
                  <a:pt x="11236" y="17422"/>
                  <a:pt x="11289" y="17317"/>
                  <a:pt x="11368" y="17212"/>
                </a:cubicBezTo>
                <a:cubicBezTo>
                  <a:pt x="11427" y="17159"/>
                  <a:pt x="11487" y="17136"/>
                  <a:pt x="11541" y="17136"/>
                </a:cubicBezTo>
                <a:close/>
                <a:moveTo>
                  <a:pt x="20541" y="14330"/>
                </a:moveTo>
                <a:cubicBezTo>
                  <a:pt x="20790" y="14330"/>
                  <a:pt x="21070" y="15008"/>
                  <a:pt x="20862" y="15239"/>
                </a:cubicBezTo>
                <a:cubicBezTo>
                  <a:pt x="20205" y="15923"/>
                  <a:pt x="20178" y="15976"/>
                  <a:pt x="20336" y="16265"/>
                </a:cubicBezTo>
                <a:cubicBezTo>
                  <a:pt x="20415" y="16423"/>
                  <a:pt x="20415" y="16607"/>
                  <a:pt x="20336" y="16659"/>
                </a:cubicBezTo>
                <a:cubicBezTo>
                  <a:pt x="20257" y="16686"/>
                  <a:pt x="20178" y="16949"/>
                  <a:pt x="20205" y="17238"/>
                </a:cubicBezTo>
                <a:cubicBezTo>
                  <a:pt x="20257" y="17501"/>
                  <a:pt x="20231" y="17738"/>
                  <a:pt x="20126" y="17974"/>
                </a:cubicBezTo>
                <a:cubicBezTo>
                  <a:pt x="20053" y="18095"/>
                  <a:pt x="20014" y="18160"/>
                  <a:pt x="19993" y="18160"/>
                </a:cubicBezTo>
                <a:cubicBezTo>
                  <a:pt x="19968" y="18160"/>
                  <a:pt x="19968" y="18069"/>
                  <a:pt x="19968" y="17869"/>
                </a:cubicBezTo>
                <a:cubicBezTo>
                  <a:pt x="19968" y="17659"/>
                  <a:pt x="19968" y="17569"/>
                  <a:pt x="19919" y="17569"/>
                </a:cubicBezTo>
                <a:cubicBezTo>
                  <a:pt x="19883" y="17569"/>
                  <a:pt x="19818" y="17621"/>
                  <a:pt x="19705" y="17711"/>
                </a:cubicBezTo>
                <a:cubicBezTo>
                  <a:pt x="19626" y="17806"/>
                  <a:pt x="19556" y="17853"/>
                  <a:pt x="19508" y="17853"/>
                </a:cubicBezTo>
                <a:cubicBezTo>
                  <a:pt x="19475" y="17853"/>
                  <a:pt x="19452" y="17832"/>
                  <a:pt x="19442" y="17790"/>
                </a:cubicBezTo>
                <a:cubicBezTo>
                  <a:pt x="19442" y="17685"/>
                  <a:pt x="19494" y="17606"/>
                  <a:pt x="19600" y="17580"/>
                </a:cubicBezTo>
                <a:cubicBezTo>
                  <a:pt x="19731" y="17554"/>
                  <a:pt x="19705" y="17501"/>
                  <a:pt x="19547" y="17422"/>
                </a:cubicBezTo>
                <a:cubicBezTo>
                  <a:pt x="19416" y="17396"/>
                  <a:pt x="19310" y="17317"/>
                  <a:pt x="19205" y="17264"/>
                </a:cubicBezTo>
                <a:cubicBezTo>
                  <a:pt x="19194" y="17250"/>
                  <a:pt x="19178" y="17244"/>
                  <a:pt x="19159" y="17244"/>
                </a:cubicBezTo>
                <a:cubicBezTo>
                  <a:pt x="18991" y="17244"/>
                  <a:pt x="18550" y="17704"/>
                  <a:pt x="18574" y="17869"/>
                </a:cubicBezTo>
                <a:cubicBezTo>
                  <a:pt x="18600" y="17948"/>
                  <a:pt x="18548" y="18027"/>
                  <a:pt x="18469" y="18053"/>
                </a:cubicBezTo>
                <a:cubicBezTo>
                  <a:pt x="18463" y="18055"/>
                  <a:pt x="18456" y="18056"/>
                  <a:pt x="18449" y="18056"/>
                </a:cubicBezTo>
                <a:cubicBezTo>
                  <a:pt x="18274" y="18056"/>
                  <a:pt x="17814" y="17441"/>
                  <a:pt x="17890" y="17264"/>
                </a:cubicBezTo>
                <a:cubicBezTo>
                  <a:pt x="17924" y="17130"/>
                  <a:pt x="18502" y="17049"/>
                  <a:pt x="18965" y="17049"/>
                </a:cubicBezTo>
                <a:cubicBezTo>
                  <a:pt x="19228" y="17049"/>
                  <a:pt x="19454" y="17075"/>
                  <a:pt x="19521" y="17133"/>
                </a:cubicBezTo>
                <a:lnTo>
                  <a:pt x="19547" y="17133"/>
                </a:lnTo>
                <a:cubicBezTo>
                  <a:pt x="19566" y="17145"/>
                  <a:pt x="19581" y="17152"/>
                  <a:pt x="19591" y="17152"/>
                </a:cubicBezTo>
                <a:cubicBezTo>
                  <a:pt x="19623" y="17152"/>
                  <a:pt x="19613" y="17088"/>
                  <a:pt x="19573" y="16949"/>
                </a:cubicBezTo>
                <a:cubicBezTo>
                  <a:pt x="19535" y="16833"/>
                  <a:pt x="19539" y="16760"/>
                  <a:pt x="19574" y="16760"/>
                </a:cubicBezTo>
                <a:cubicBezTo>
                  <a:pt x="19587" y="16760"/>
                  <a:pt x="19605" y="16770"/>
                  <a:pt x="19626" y="16791"/>
                </a:cubicBezTo>
                <a:cubicBezTo>
                  <a:pt x="19640" y="16805"/>
                  <a:pt x="19656" y="16814"/>
                  <a:pt x="19674" y="16814"/>
                </a:cubicBezTo>
                <a:cubicBezTo>
                  <a:pt x="19721" y="16814"/>
                  <a:pt x="19779" y="16753"/>
                  <a:pt x="19836" y="16580"/>
                </a:cubicBezTo>
                <a:cubicBezTo>
                  <a:pt x="19915" y="16423"/>
                  <a:pt x="19836" y="16212"/>
                  <a:pt x="19705" y="16107"/>
                </a:cubicBezTo>
                <a:cubicBezTo>
                  <a:pt x="19575" y="16042"/>
                  <a:pt x="19534" y="15995"/>
                  <a:pt x="19582" y="15995"/>
                </a:cubicBezTo>
                <a:cubicBezTo>
                  <a:pt x="19593" y="15995"/>
                  <a:pt x="19607" y="15997"/>
                  <a:pt x="19626" y="16002"/>
                </a:cubicBezTo>
                <a:cubicBezTo>
                  <a:pt x="19670" y="16014"/>
                  <a:pt x="19712" y="16019"/>
                  <a:pt x="19751" y="16019"/>
                </a:cubicBezTo>
                <a:cubicBezTo>
                  <a:pt x="19968" y="16019"/>
                  <a:pt x="20086" y="15854"/>
                  <a:pt x="19863" y="15765"/>
                </a:cubicBezTo>
                <a:cubicBezTo>
                  <a:pt x="19679" y="15686"/>
                  <a:pt x="19679" y="15660"/>
                  <a:pt x="19994" y="15581"/>
                </a:cubicBezTo>
                <a:cubicBezTo>
                  <a:pt x="20283" y="15502"/>
                  <a:pt x="20336" y="15423"/>
                  <a:pt x="20310" y="15239"/>
                </a:cubicBezTo>
                <a:cubicBezTo>
                  <a:pt x="20290" y="15121"/>
                  <a:pt x="20300" y="15062"/>
                  <a:pt x="20339" y="15062"/>
                </a:cubicBezTo>
                <a:cubicBezTo>
                  <a:pt x="20352" y="15062"/>
                  <a:pt x="20369" y="15068"/>
                  <a:pt x="20389" y="15081"/>
                </a:cubicBezTo>
                <a:cubicBezTo>
                  <a:pt x="20407" y="15100"/>
                  <a:pt x="20436" y="15109"/>
                  <a:pt x="20470" y="15109"/>
                </a:cubicBezTo>
                <a:cubicBezTo>
                  <a:pt x="20531" y="15109"/>
                  <a:pt x="20610" y="15080"/>
                  <a:pt x="20678" y="15029"/>
                </a:cubicBezTo>
                <a:cubicBezTo>
                  <a:pt x="20757" y="14950"/>
                  <a:pt x="20783" y="14818"/>
                  <a:pt x="20704" y="14739"/>
                </a:cubicBezTo>
                <a:cubicBezTo>
                  <a:pt x="20678" y="14700"/>
                  <a:pt x="20632" y="14680"/>
                  <a:pt x="20586" y="14680"/>
                </a:cubicBezTo>
                <a:cubicBezTo>
                  <a:pt x="20540" y="14680"/>
                  <a:pt x="20494" y="14700"/>
                  <a:pt x="20468" y="14739"/>
                </a:cubicBezTo>
                <a:cubicBezTo>
                  <a:pt x="20440" y="14758"/>
                  <a:pt x="20415" y="14767"/>
                  <a:pt x="20394" y="14767"/>
                </a:cubicBezTo>
                <a:cubicBezTo>
                  <a:pt x="20355" y="14767"/>
                  <a:pt x="20327" y="14738"/>
                  <a:pt x="20310" y="14687"/>
                </a:cubicBezTo>
                <a:cubicBezTo>
                  <a:pt x="20310" y="14582"/>
                  <a:pt x="20336" y="14450"/>
                  <a:pt x="20441" y="14371"/>
                </a:cubicBezTo>
                <a:cubicBezTo>
                  <a:pt x="20473" y="14343"/>
                  <a:pt x="20507" y="14330"/>
                  <a:pt x="20541" y="14330"/>
                </a:cubicBezTo>
                <a:close/>
                <a:moveTo>
                  <a:pt x="17459" y="17981"/>
                </a:moveTo>
                <a:cubicBezTo>
                  <a:pt x="17496" y="17981"/>
                  <a:pt x="17535" y="17987"/>
                  <a:pt x="17575" y="18001"/>
                </a:cubicBezTo>
                <a:cubicBezTo>
                  <a:pt x="17680" y="18001"/>
                  <a:pt x="17680" y="18080"/>
                  <a:pt x="17627" y="18132"/>
                </a:cubicBezTo>
                <a:cubicBezTo>
                  <a:pt x="17595" y="18165"/>
                  <a:pt x="17542" y="18187"/>
                  <a:pt x="17494" y="18187"/>
                </a:cubicBezTo>
                <a:cubicBezTo>
                  <a:pt x="17465" y="18187"/>
                  <a:pt x="17437" y="18178"/>
                  <a:pt x="17417" y="18158"/>
                </a:cubicBezTo>
                <a:cubicBezTo>
                  <a:pt x="17338" y="18106"/>
                  <a:pt x="17338" y="18027"/>
                  <a:pt x="17364" y="18001"/>
                </a:cubicBezTo>
                <a:cubicBezTo>
                  <a:pt x="17390" y="17987"/>
                  <a:pt x="17423" y="17981"/>
                  <a:pt x="17459" y="17981"/>
                </a:cubicBezTo>
                <a:close/>
                <a:moveTo>
                  <a:pt x="25473" y="17973"/>
                </a:moveTo>
                <a:cubicBezTo>
                  <a:pt x="25511" y="17973"/>
                  <a:pt x="25543" y="18002"/>
                  <a:pt x="25543" y="18053"/>
                </a:cubicBezTo>
                <a:cubicBezTo>
                  <a:pt x="25570" y="18158"/>
                  <a:pt x="25543" y="18264"/>
                  <a:pt x="25465" y="18343"/>
                </a:cubicBezTo>
                <a:cubicBezTo>
                  <a:pt x="25446" y="18361"/>
                  <a:pt x="25424" y="18370"/>
                  <a:pt x="25403" y="18370"/>
                </a:cubicBezTo>
                <a:cubicBezTo>
                  <a:pt x="25366" y="18370"/>
                  <a:pt x="25333" y="18341"/>
                  <a:pt x="25333" y="18290"/>
                </a:cubicBezTo>
                <a:cubicBezTo>
                  <a:pt x="25307" y="18185"/>
                  <a:pt x="25333" y="18080"/>
                  <a:pt x="25386" y="18001"/>
                </a:cubicBezTo>
                <a:lnTo>
                  <a:pt x="25412" y="18001"/>
                </a:lnTo>
                <a:cubicBezTo>
                  <a:pt x="25431" y="17982"/>
                  <a:pt x="25452" y="17973"/>
                  <a:pt x="25473" y="17973"/>
                </a:cubicBezTo>
                <a:close/>
                <a:moveTo>
                  <a:pt x="26235" y="16719"/>
                </a:moveTo>
                <a:cubicBezTo>
                  <a:pt x="26339" y="16719"/>
                  <a:pt x="26385" y="16788"/>
                  <a:pt x="26385" y="16949"/>
                </a:cubicBezTo>
                <a:cubicBezTo>
                  <a:pt x="26411" y="17133"/>
                  <a:pt x="26517" y="17291"/>
                  <a:pt x="26674" y="17396"/>
                </a:cubicBezTo>
                <a:lnTo>
                  <a:pt x="26701" y="17422"/>
                </a:lnTo>
                <a:cubicBezTo>
                  <a:pt x="26885" y="17501"/>
                  <a:pt x="26990" y="17659"/>
                  <a:pt x="26964" y="17764"/>
                </a:cubicBezTo>
                <a:cubicBezTo>
                  <a:pt x="26937" y="17895"/>
                  <a:pt x="26990" y="18053"/>
                  <a:pt x="27069" y="18132"/>
                </a:cubicBezTo>
                <a:cubicBezTo>
                  <a:pt x="27174" y="18211"/>
                  <a:pt x="27200" y="18369"/>
                  <a:pt x="27095" y="18474"/>
                </a:cubicBezTo>
                <a:cubicBezTo>
                  <a:pt x="27025" y="18535"/>
                  <a:pt x="26969" y="18568"/>
                  <a:pt x="26926" y="18568"/>
                </a:cubicBezTo>
                <a:cubicBezTo>
                  <a:pt x="26838" y="18568"/>
                  <a:pt x="26797" y="18439"/>
                  <a:pt x="26780" y="18158"/>
                </a:cubicBezTo>
                <a:cubicBezTo>
                  <a:pt x="26780" y="17974"/>
                  <a:pt x="26569" y="17711"/>
                  <a:pt x="26227" y="17448"/>
                </a:cubicBezTo>
                <a:cubicBezTo>
                  <a:pt x="25675" y="17001"/>
                  <a:pt x="25649" y="16870"/>
                  <a:pt x="26122" y="16738"/>
                </a:cubicBezTo>
                <a:cubicBezTo>
                  <a:pt x="26165" y="16726"/>
                  <a:pt x="26203" y="16719"/>
                  <a:pt x="26235" y="16719"/>
                </a:cubicBezTo>
                <a:close/>
                <a:moveTo>
                  <a:pt x="15780" y="17461"/>
                </a:moveTo>
                <a:cubicBezTo>
                  <a:pt x="15858" y="17461"/>
                  <a:pt x="15931" y="17501"/>
                  <a:pt x="15997" y="17580"/>
                </a:cubicBezTo>
                <a:cubicBezTo>
                  <a:pt x="16105" y="17667"/>
                  <a:pt x="16250" y="17718"/>
                  <a:pt x="16402" y="17718"/>
                </a:cubicBezTo>
                <a:cubicBezTo>
                  <a:pt x="16433" y="17718"/>
                  <a:pt x="16465" y="17716"/>
                  <a:pt x="16496" y="17711"/>
                </a:cubicBezTo>
                <a:cubicBezTo>
                  <a:pt x="16581" y="17683"/>
                  <a:pt x="16636" y="17668"/>
                  <a:pt x="16663" y="17668"/>
                </a:cubicBezTo>
                <a:cubicBezTo>
                  <a:pt x="16713" y="17668"/>
                  <a:pt x="16676" y="17715"/>
                  <a:pt x="16575" y="17817"/>
                </a:cubicBezTo>
                <a:cubicBezTo>
                  <a:pt x="16470" y="17895"/>
                  <a:pt x="16338" y="17974"/>
                  <a:pt x="16181" y="18001"/>
                </a:cubicBezTo>
                <a:cubicBezTo>
                  <a:pt x="16023" y="18001"/>
                  <a:pt x="15970" y="18080"/>
                  <a:pt x="16049" y="18237"/>
                </a:cubicBezTo>
                <a:cubicBezTo>
                  <a:pt x="16077" y="18321"/>
                  <a:pt x="16105" y="18353"/>
                  <a:pt x="16129" y="18353"/>
                </a:cubicBezTo>
                <a:cubicBezTo>
                  <a:pt x="16150" y="18353"/>
                  <a:pt x="16168" y="18327"/>
                  <a:pt x="16181" y="18290"/>
                </a:cubicBezTo>
                <a:cubicBezTo>
                  <a:pt x="16198" y="18220"/>
                  <a:pt x="16239" y="18185"/>
                  <a:pt x="16280" y="18185"/>
                </a:cubicBezTo>
                <a:cubicBezTo>
                  <a:pt x="16300" y="18185"/>
                  <a:pt x="16321" y="18193"/>
                  <a:pt x="16338" y="18211"/>
                </a:cubicBezTo>
                <a:cubicBezTo>
                  <a:pt x="16444" y="18343"/>
                  <a:pt x="16338" y="18474"/>
                  <a:pt x="15997" y="18632"/>
                </a:cubicBezTo>
                <a:cubicBezTo>
                  <a:pt x="15956" y="18645"/>
                  <a:pt x="15913" y="18652"/>
                  <a:pt x="15870" y="18652"/>
                </a:cubicBezTo>
                <a:cubicBezTo>
                  <a:pt x="15747" y="18652"/>
                  <a:pt x="15621" y="18598"/>
                  <a:pt x="15523" y="18500"/>
                </a:cubicBezTo>
                <a:cubicBezTo>
                  <a:pt x="15313" y="18290"/>
                  <a:pt x="15313" y="18237"/>
                  <a:pt x="15628" y="18027"/>
                </a:cubicBezTo>
                <a:cubicBezTo>
                  <a:pt x="15858" y="17855"/>
                  <a:pt x="15921" y="17794"/>
                  <a:pt x="15826" y="17794"/>
                </a:cubicBezTo>
                <a:cubicBezTo>
                  <a:pt x="15790" y="17794"/>
                  <a:pt x="15733" y="17802"/>
                  <a:pt x="15655" y="17817"/>
                </a:cubicBezTo>
                <a:cubicBezTo>
                  <a:pt x="15534" y="17847"/>
                  <a:pt x="15444" y="17862"/>
                  <a:pt x="15385" y="17862"/>
                </a:cubicBezTo>
                <a:cubicBezTo>
                  <a:pt x="15236" y="17862"/>
                  <a:pt x="15279" y="17768"/>
                  <a:pt x="15523" y="17580"/>
                </a:cubicBezTo>
                <a:cubicBezTo>
                  <a:pt x="15615" y="17501"/>
                  <a:pt x="15701" y="17461"/>
                  <a:pt x="15780" y="17461"/>
                </a:cubicBezTo>
                <a:close/>
                <a:moveTo>
                  <a:pt x="16798" y="18353"/>
                </a:moveTo>
                <a:cubicBezTo>
                  <a:pt x="16854" y="18353"/>
                  <a:pt x="16912" y="18359"/>
                  <a:pt x="16970" y="18369"/>
                </a:cubicBezTo>
                <a:cubicBezTo>
                  <a:pt x="17233" y="18448"/>
                  <a:pt x="17259" y="18500"/>
                  <a:pt x="17127" y="18606"/>
                </a:cubicBezTo>
                <a:cubicBezTo>
                  <a:pt x="17050" y="18667"/>
                  <a:pt x="16964" y="18693"/>
                  <a:pt x="16880" y="18693"/>
                </a:cubicBezTo>
                <a:cubicBezTo>
                  <a:pt x="16820" y="18693"/>
                  <a:pt x="16761" y="18680"/>
                  <a:pt x="16707" y="18658"/>
                </a:cubicBezTo>
                <a:cubicBezTo>
                  <a:pt x="16601" y="18579"/>
                  <a:pt x="16470" y="18527"/>
                  <a:pt x="16444" y="18527"/>
                </a:cubicBezTo>
                <a:cubicBezTo>
                  <a:pt x="16444" y="18527"/>
                  <a:pt x="16444" y="18474"/>
                  <a:pt x="16523" y="18421"/>
                </a:cubicBezTo>
                <a:cubicBezTo>
                  <a:pt x="16606" y="18371"/>
                  <a:pt x="16700" y="18353"/>
                  <a:pt x="16798" y="18353"/>
                </a:cubicBezTo>
                <a:close/>
                <a:moveTo>
                  <a:pt x="22183" y="18307"/>
                </a:moveTo>
                <a:cubicBezTo>
                  <a:pt x="22209" y="18307"/>
                  <a:pt x="22242" y="18328"/>
                  <a:pt x="22282" y="18369"/>
                </a:cubicBezTo>
                <a:cubicBezTo>
                  <a:pt x="22361" y="18448"/>
                  <a:pt x="22361" y="18579"/>
                  <a:pt x="22282" y="18658"/>
                </a:cubicBezTo>
                <a:cubicBezTo>
                  <a:pt x="22217" y="18723"/>
                  <a:pt x="22135" y="18770"/>
                  <a:pt x="22107" y="18770"/>
                </a:cubicBezTo>
                <a:cubicBezTo>
                  <a:pt x="22101" y="18770"/>
                  <a:pt x="22098" y="18768"/>
                  <a:pt x="22098" y="18763"/>
                </a:cubicBezTo>
                <a:cubicBezTo>
                  <a:pt x="22072" y="18684"/>
                  <a:pt x="22072" y="18579"/>
                  <a:pt x="22098" y="18474"/>
                </a:cubicBezTo>
                <a:cubicBezTo>
                  <a:pt x="22114" y="18361"/>
                  <a:pt x="22140" y="18307"/>
                  <a:pt x="22183" y="18307"/>
                </a:cubicBezTo>
                <a:close/>
                <a:moveTo>
                  <a:pt x="23524" y="17984"/>
                </a:moveTo>
                <a:cubicBezTo>
                  <a:pt x="23558" y="17984"/>
                  <a:pt x="23598" y="18017"/>
                  <a:pt x="23650" y="18080"/>
                </a:cubicBezTo>
                <a:cubicBezTo>
                  <a:pt x="23860" y="18290"/>
                  <a:pt x="23913" y="18869"/>
                  <a:pt x="23729" y="18895"/>
                </a:cubicBezTo>
                <a:cubicBezTo>
                  <a:pt x="23439" y="18895"/>
                  <a:pt x="23255" y="18579"/>
                  <a:pt x="23361" y="18237"/>
                </a:cubicBezTo>
                <a:lnTo>
                  <a:pt x="23387" y="18237"/>
                </a:lnTo>
                <a:cubicBezTo>
                  <a:pt x="23435" y="18062"/>
                  <a:pt x="23473" y="17984"/>
                  <a:pt x="23524" y="17984"/>
                </a:cubicBezTo>
                <a:close/>
                <a:moveTo>
                  <a:pt x="12841" y="17869"/>
                </a:moveTo>
                <a:cubicBezTo>
                  <a:pt x="12998" y="17869"/>
                  <a:pt x="13077" y="17974"/>
                  <a:pt x="13130" y="18290"/>
                </a:cubicBezTo>
                <a:cubicBezTo>
                  <a:pt x="13171" y="18660"/>
                  <a:pt x="13100" y="18901"/>
                  <a:pt x="12979" y="18901"/>
                </a:cubicBezTo>
                <a:cubicBezTo>
                  <a:pt x="12945" y="18901"/>
                  <a:pt x="12907" y="18882"/>
                  <a:pt x="12867" y="18842"/>
                </a:cubicBezTo>
                <a:cubicBezTo>
                  <a:pt x="12814" y="18790"/>
                  <a:pt x="12841" y="18711"/>
                  <a:pt x="12946" y="18684"/>
                </a:cubicBezTo>
                <a:cubicBezTo>
                  <a:pt x="13051" y="18658"/>
                  <a:pt x="13077" y="18579"/>
                  <a:pt x="13025" y="18527"/>
                </a:cubicBezTo>
                <a:cubicBezTo>
                  <a:pt x="12972" y="18448"/>
                  <a:pt x="12919" y="18369"/>
                  <a:pt x="12867" y="18290"/>
                </a:cubicBezTo>
                <a:cubicBezTo>
                  <a:pt x="12841" y="18211"/>
                  <a:pt x="12762" y="18106"/>
                  <a:pt x="12709" y="18027"/>
                </a:cubicBezTo>
                <a:cubicBezTo>
                  <a:pt x="12656" y="17948"/>
                  <a:pt x="12683" y="17869"/>
                  <a:pt x="12841" y="17869"/>
                </a:cubicBezTo>
                <a:close/>
                <a:moveTo>
                  <a:pt x="22438" y="15871"/>
                </a:moveTo>
                <a:cubicBezTo>
                  <a:pt x="22499" y="15871"/>
                  <a:pt x="22494" y="15912"/>
                  <a:pt x="22440" y="16002"/>
                </a:cubicBezTo>
                <a:cubicBezTo>
                  <a:pt x="22387" y="16081"/>
                  <a:pt x="22361" y="16186"/>
                  <a:pt x="22414" y="16265"/>
                </a:cubicBezTo>
                <a:cubicBezTo>
                  <a:pt x="22427" y="16278"/>
                  <a:pt x="22444" y="16285"/>
                  <a:pt x="22463" y="16285"/>
                </a:cubicBezTo>
                <a:cubicBezTo>
                  <a:pt x="22517" y="16285"/>
                  <a:pt x="22585" y="16231"/>
                  <a:pt x="22624" y="16133"/>
                </a:cubicBezTo>
                <a:cubicBezTo>
                  <a:pt x="22678" y="16032"/>
                  <a:pt x="22739" y="15990"/>
                  <a:pt x="22796" y="15990"/>
                </a:cubicBezTo>
                <a:cubicBezTo>
                  <a:pt x="22963" y="15990"/>
                  <a:pt x="23103" y="16346"/>
                  <a:pt x="22966" y="16659"/>
                </a:cubicBezTo>
                <a:cubicBezTo>
                  <a:pt x="22808" y="16953"/>
                  <a:pt x="22805" y="17033"/>
                  <a:pt x="23008" y="17033"/>
                </a:cubicBezTo>
                <a:cubicBezTo>
                  <a:pt x="23041" y="17033"/>
                  <a:pt x="23080" y="17031"/>
                  <a:pt x="23124" y="17028"/>
                </a:cubicBezTo>
                <a:cubicBezTo>
                  <a:pt x="23282" y="17028"/>
                  <a:pt x="23439" y="17054"/>
                  <a:pt x="23597" y="17159"/>
                </a:cubicBezTo>
                <a:cubicBezTo>
                  <a:pt x="23634" y="17196"/>
                  <a:pt x="23670" y="17215"/>
                  <a:pt x="23702" y="17215"/>
                </a:cubicBezTo>
                <a:cubicBezTo>
                  <a:pt x="23738" y="17215"/>
                  <a:pt x="23767" y="17189"/>
                  <a:pt x="23781" y="17133"/>
                </a:cubicBezTo>
                <a:cubicBezTo>
                  <a:pt x="23816" y="17063"/>
                  <a:pt x="23851" y="17028"/>
                  <a:pt x="23887" y="17028"/>
                </a:cubicBezTo>
                <a:cubicBezTo>
                  <a:pt x="23904" y="17028"/>
                  <a:pt x="23922" y="17036"/>
                  <a:pt x="23939" y="17054"/>
                </a:cubicBezTo>
                <a:cubicBezTo>
                  <a:pt x="24018" y="17133"/>
                  <a:pt x="24018" y="17212"/>
                  <a:pt x="23939" y="17264"/>
                </a:cubicBezTo>
                <a:cubicBezTo>
                  <a:pt x="23827" y="17376"/>
                  <a:pt x="24152" y="17544"/>
                  <a:pt x="24413" y="17544"/>
                </a:cubicBezTo>
                <a:cubicBezTo>
                  <a:pt x="24460" y="17544"/>
                  <a:pt x="24504" y="17539"/>
                  <a:pt x="24544" y="17527"/>
                </a:cubicBezTo>
                <a:cubicBezTo>
                  <a:pt x="24569" y="17521"/>
                  <a:pt x="24589" y="17518"/>
                  <a:pt x="24605" y="17518"/>
                </a:cubicBezTo>
                <a:cubicBezTo>
                  <a:pt x="24654" y="17518"/>
                  <a:pt x="24651" y="17552"/>
                  <a:pt x="24570" y="17632"/>
                </a:cubicBezTo>
                <a:cubicBezTo>
                  <a:pt x="24465" y="17738"/>
                  <a:pt x="24491" y="17790"/>
                  <a:pt x="24570" y="17790"/>
                </a:cubicBezTo>
                <a:cubicBezTo>
                  <a:pt x="24702" y="17790"/>
                  <a:pt x="24807" y="17738"/>
                  <a:pt x="24860" y="17606"/>
                </a:cubicBezTo>
                <a:cubicBezTo>
                  <a:pt x="24889" y="17532"/>
                  <a:pt x="24936" y="17500"/>
                  <a:pt x="24985" y="17500"/>
                </a:cubicBezTo>
                <a:cubicBezTo>
                  <a:pt x="25022" y="17500"/>
                  <a:pt x="25062" y="17519"/>
                  <a:pt x="25096" y="17554"/>
                </a:cubicBezTo>
                <a:cubicBezTo>
                  <a:pt x="25202" y="17659"/>
                  <a:pt x="25149" y="17764"/>
                  <a:pt x="24965" y="17869"/>
                </a:cubicBezTo>
                <a:cubicBezTo>
                  <a:pt x="24781" y="17974"/>
                  <a:pt x="24728" y="18132"/>
                  <a:pt x="24860" y="18474"/>
                </a:cubicBezTo>
                <a:cubicBezTo>
                  <a:pt x="24981" y="18787"/>
                  <a:pt x="24988" y="18996"/>
                  <a:pt x="24910" y="18996"/>
                </a:cubicBezTo>
                <a:cubicBezTo>
                  <a:pt x="24871" y="18996"/>
                  <a:pt x="24808" y="18941"/>
                  <a:pt x="24728" y="18816"/>
                </a:cubicBezTo>
                <a:cubicBezTo>
                  <a:pt x="24637" y="18701"/>
                  <a:pt x="24525" y="18627"/>
                  <a:pt x="24428" y="18627"/>
                </a:cubicBezTo>
                <a:cubicBezTo>
                  <a:pt x="24414" y="18627"/>
                  <a:pt x="24400" y="18628"/>
                  <a:pt x="24386" y="18632"/>
                </a:cubicBezTo>
                <a:cubicBezTo>
                  <a:pt x="24281" y="18658"/>
                  <a:pt x="24307" y="18763"/>
                  <a:pt x="24386" y="18842"/>
                </a:cubicBezTo>
                <a:cubicBezTo>
                  <a:pt x="24491" y="18947"/>
                  <a:pt x="24518" y="19000"/>
                  <a:pt x="24465" y="19000"/>
                </a:cubicBezTo>
                <a:cubicBezTo>
                  <a:pt x="24459" y="19001"/>
                  <a:pt x="24453" y="19001"/>
                  <a:pt x="24447" y="19001"/>
                </a:cubicBezTo>
                <a:cubicBezTo>
                  <a:pt x="24197" y="19001"/>
                  <a:pt x="24102" y="18469"/>
                  <a:pt x="24334" y="18237"/>
                </a:cubicBezTo>
                <a:cubicBezTo>
                  <a:pt x="24466" y="18105"/>
                  <a:pt x="24506" y="18047"/>
                  <a:pt x="24422" y="18047"/>
                </a:cubicBezTo>
                <a:cubicBezTo>
                  <a:pt x="24406" y="18047"/>
                  <a:pt x="24386" y="18049"/>
                  <a:pt x="24360" y="18053"/>
                </a:cubicBezTo>
                <a:cubicBezTo>
                  <a:pt x="24071" y="18001"/>
                  <a:pt x="23808" y="17895"/>
                  <a:pt x="23597" y="17685"/>
                </a:cubicBezTo>
                <a:cubicBezTo>
                  <a:pt x="23281" y="17435"/>
                  <a:pt x="23007" y="17280"/>
                  <a:pt x="22928" y="17280"/>
                </a:cubicBezTo>
                <a:cubicBezTo>
                  <a:pt x="22883" y="17280"/>
                  <a:pt x="22903" y="17332"/>
                  <a:pt x="23019" y="17448"/>
                </a:cubicBezTo>
                <a:cubicBezTo>
                  <a:pt x="23098" y="17527"/>
                  <a:pt x="23124" y="17632"/>
                  <a:pt x="23045" y="17738"/>
                </a:cubicBezTo>
                <a:cubicBezTo>
                  <a:pt x="23031" y="17751"/>
                  <a:pt x="23012" y="17758"/>
                  <a:pt x="22991" y="17758"/>
                </a:cubicBezTo>
                <a:cubicBezTo>
                  <a:pt x="22928" y="17758"/>
                  <a:pt x="22840" y="17704"/>
                  <a:pt x="22782" y="17606"/>
                </a:cubicBezTo>
                <a:cubicBezTo>
                  <a:pt x="22720" y="17503"/>
                  <a:pt x="22658" y="17432"/>
                  <a:pt x="22596" y="17432"/>
                </a:cubicBezTo>
                <a:cubicBezTo>
                  <a:pt x="22579" y="17432"/>
                  <a:pt x="22562" y="17437"/>
                  <a:pt x="22545" y="17448"/>
                </a:cubicBezTo>
                <a:cubicBezTo>
                  <a:pt x="22493" y="17501"/>
                  <a:pt x="22493" y="17606"/>
                  <a:pt x="22545" y="17659"/>
                </a:cubicBezTo>
                <a:cubicBezTo>
                  <a:pt x="22624" y="17738"/>
                  <a:pt x="22598" y="17790"/>
                  <a:pt x="22387" y="17817"/>
                </a:cubicBezTo>
                <a:cubicBezTo>
                  <a:pt x="22367" y="17820"/>
                  <a:pt x="22347" y="17822"/>
                  <a:pt x="22326" y="17822"/>
                </a:cubicBezTo>
                <a:cubicBezTo>
                  <a:pt x="22191" y="17822"/>
                  <a:pt x="22065" y="17747"/>
                  <a:pt x="22019" y="17632"/>
                </a:cubicBezTo>
                <a:cubicBezTo>
                  <a:pt x="21993" y="17554"/>
                  <a:pt x="21967" y="17514"/>
                  <a:pt x="21940" y="17514"/>
                </a:cubicBezTo>
                <a:cubicBezTo>
                  <a:pt x="21914" y="17514"/>
                  <a:pt x="21888" y="17554"/>
                  <a:pt x="21861" y="17632"/>
                </a:cubicBezTo>
                <a:cubicBezTo>
                  <a:pt x="21775" y="17753"/>
                  <a:pt x="21643" y="17818"/>
                  <a:pt x="21511" y="17818"/>
                </a:cubicBezTo>
                <a:cubicBezTo>
                  <a:pt x="21442" y="17818"/>
                  <a:pt x="21372" y="17800"/>
                  <a:pt x="21309" y="17764"/>
                </a:cubicBezTo>
                <a:cubicBezTo>
                  <a:pt x="21388" y="17685"/>
                  <a:pt x="21467" y="17632"/>
                  <a:pt x="21572" y="17554"/>
                </a:cubicBezTo>
                <a:cubicBezTo>
                  <a:pt x="21756" y="17422"/>
                  <a:pt x="21940" y="17291"/>
                  <a:pt x="22151" y="17185"/>
                </a:cubicBezTo>
                <a:cubicBezTo>
                  <a:pt x="22440" y="17054"/>
                  <a:pt x="22440" y="17054"/>
                  <a:pt x="22098" y="17054"/>
                </a:cubicBezTo>
                <a:cubicBezTo>
                  <a:pt x="21914" y="17054"/>
                  <a:pt x="21756" y="17106"/>
                  <a:pt x="21598" y="17185"/>
                </a:cubicBezTo>
                <a:cubicBezTo>
                  <a:pt x="21569" y="17229"/>
                  <a:pt x="21533" y="17248"/>
                  <a:pt x="21492" y="17248"/>
                </a:cubicBezTo>
                <a:cubicBezTo>
                  <a:pt x="21459" y="17248"/>
                  <a:pt x="21423" y="17235"/>
                  <a:pt x="21388" y="17212"/>
                </a:cubicBezTo>
                <a:cubicBezTo>
                  <a:pt x="21264" y="17087"/>
                  <a:pt x="21704" y="16469"/>
                  <a:pt x="21908" y="16469"/>
                </a:cubicBezTo>
                <a:cubicBezTo>
                  <a:pt x="21919" y="16469"/>
                  <a:pt x="21930" y="16471"/>
                  <a:pt x="21940" y="16475"/>
                </a:cubicBezTo>
                <a:cubicBezTo>
                  <a:pt x="21981" y="16495"/>
                  <a:pt x="22021" y="16504"/>
                  <a:pt x="22058" y="16504"/>
                </a:cubicBezTo>
                <a:cubicBezTo>
                  <a:pt x="22118" y="16504"/>
                  <a:pt x="22171" y="16481"/>
                  <a:pt x="22203" y="16449"/>
                </a:cubicBezTo>
                <a:cubicBezTo>
                  <a:pt x="22282" y="16396"/>
                  <a:pt x="22256" y="16317"/>
                  <a:pt x="22124" y="16317"/>
                </a:cubicBezTo>
                <a:cubicBezTo>
                  <a:pt x="22019" y="16291"/>
                  <a:pt x="22019" y="16265"/>
                  <a:pt x="22124" y="16212"/>
                </a:cubicBezTo>
                <a:cubicBezTo>
                  <a:pt x="22256" y="16186"/>
                  <a:pt x="22282" y="16133"/>
                  <a:pt x="22230" y="16054"/>
                </a:cubicBezTo>
                <a:cubicBezTo>
                  <a:pt x="22151" y="16002"/>
                  <a:pt x="22230" y="15923"/>
                  <a:pt x="22309" y="15897"/>
                </a:cubicBezTo>
                <a:cubicBezTo>
                  <a:pt x="22367" y="15880"/>
                  <a:pt x="22409" y="15871"/>
                  <a:pt x="22438" y="15871"/>
                </a:cubicBezTo>
                <a:close/>
                <a:moveTo>
                  <a:pt x="17225" y="18762"/>
                </a:moveTo>
                <a:cubicBezTo>
                  <a:pt x="17292" y="18762"/>
                  <a:pt x="17394" y="18791"/>
                  <a:pt x="17496" y="18842"/>
                </a:cubicBezTo>
                <a:cubicBezTo>
                  <a:pt x="17706" y="18947"/>
                  <a:pt x="17706" y="19000"/>
                  <a:pt x="17469" y="19026"/>
                </a:cubicBezTo>
                <a:cubicBezTo>
                  <a:pt x="17437" y="19029"/>
                  <a:pt x="17406" y="19030"/>
                  <a:pt x="17376" y="19030"/>
                </a:cubicBezTo>
                <a:cubicBezTo>
                  <a:pt x="17120" y="19030"/>
                  <a:pt x="16989" y="18931"/>
                  <a:pt x="17154" y="18790"/>
                </a:cubicBezTo>
                <a:cubicBezTo>
                  <a:pt x="17163" y="18771"/>
                  <a:pt x="17189" y="18762"/>
                  <a:pt x="17225" y="18762"/>
                </a:cubicBezTo>
                <a:close/>
                <a:moveTo>
                  <a:pt x="25612" y="18449"/>
                </a:moveTo>
                <a:cubicBezTo>
                  <a:pt x="25681" y="18449"/>
                  <a:pt x="25794" y="18477"/>
                  <a:pt x="25964" y="18527"/>
                </a:cubicBezTo>
                <a:cubicBezTo>
                  <a:pt x="26175" y="18579"/>
                  <a:pt x="26359" y="18632"/>
                  <a:pt x="26543" y="18711"/>
                </a:cubicBezTo>
                <a:cubicBezTo>
                  <a:pt x="26648" y="18816"/>
                  <a:pt x="26306" y="19053"/>
                  <a:pt x="26043" y="19079"/>
                </a:cubicBezTo>
                <a:cubicBezTo>
                  <a:pt x="25999" y="19083"/>
                  <a:pt x="25961" y="19086"/>
                  <a:pt x="25928" y="19086"/>
                </a:cubicBezTo>
                <a:cubicBezTo>
                  <a:pt x="25760" y="19086"/>
                  <a:pt x="25701" y="19013"/>
                  <a:pt x="25570" y="18684"/>
                </a:cubicBezTo>
                <a:cubicBezTo>
                  <a:pt x="25505" y="18521"/>
                  <a:pt x="25500" y="18449"/>
                  <a:pt x="25612" y="18449"/>
                </a:cubicBezTo>
                <a:close/>
                <a:moveTo>
                  <a:pt x="27932" y="19016"/>
                </a:moveTo>
                <a:cubicBezTo>
                  <a:pt x="27945" y="19016"/>
                  <a:pt x="27956" y="19019"/>
                  <a:pt x="27963" y="19026"/>
                </a:cubicBezTo>
                <a:cubicBezTo>
                  <a:pt x="27989" y="19026"/>
                  <a:pt x="27989" y="19158"/>
                  <a:pt x="27963" y="19237"/>
                </a:cubicBezTo>
                <a:cubicBezTo>
                  <a:pt x="27946" y="19288"/>
                  <a:pt x="27907" y="19317"/>
                  <a:pt x="27868" y="19317"/>
                </a:cubicBezTo>
                <a:cubicBezTo>
                  <a:pt x="27846" y="19317"/>
                  <a:pt x="27824" y="19308"/>
                  <a:pt x="27805" y="19289"/>
                </a:cubicBezTo>
                <a:cubicBezTo>
                  <a:pt x="27753" y="19237"/>
                  <a:pt x="27753" y="19132"/>
                  <a:pt x="27805" y="19079"/>
                </a:cubicBezTo>
                <a:cubicBezTo>
                  <a:pt x="27844" y="19040"/>
                  <a:pt x="27896" y="19016"/>
                  <a:pt x="27932" y="19016"/>
                </a:cubicBezTo>
                <a:close/>
                <a:moveTo>
                  <a:pt x="15901" y="19032"/>
                </a:moveTo>
                <a:cubicBezTo>
                  <a:pt x="15972" y="19032"/>
                  <a:pt x="16077" y="19081"/>
                  <a:pt x="16154" y="19158"/>
                </a:cubicBezTo>
                <a:cubicBezTo>
                  <a:pt x="16300" y="19304"/>
                  <a:pt x="16331" y="19351"/>
                  <a:pt x="16232" y="19351"/>
                </a:cubicBezTo>
                <a:cubicBezTo>
                  <a:pt x="16206" y="19351"/>
                  <a:pt x="16172" y="19347"/>
                  <a:pt x="16128" y="19342"/>
                </a:cubicBezTo>
                <a:cubicBezTo>
                  <a:pt x="15812" y="19289"/>
                  <a:pt x="15707" y="19184"/>
                  <a:pt x="15839" y="19053"/>
                </a:cubicBezTo>
                <a:cubicBezTo>
                  <a:pt x="15853" y="19039"/>
                  <a:pt x="15874" y="19032"/>
                  <a:pt x="15901" y="19032"/>
                </a:cubicBezTo>
                <a:close/>
                <a:moveTo>
                  <a:pt x="16786" y="19184"/>
                </a:moveTo>
                <a:cubicBezTo>
                  <a:pt x="16864" y="19210"/>
                  <a:pt x="16943" y="19263"/>
                  <a:pt x="16970" y="19368"/>
                </a:cubicBezTo>
                <a:cubicBezTo>
                  <a:pt x="16996" y="19408"/>
                  <a:pt x="16996" y="19427"/>
                  <a:pt x="16973" y="19427"/>
                </a:cubicBezTo>
                <a:cubicBezTo>
                  <a:pt x="16950" y="19427"/>
                  <a:pt x="16904" y="19408"/>
                  <a:pt x="16838" y="19368"/>
                </a:cubicBezTo>
                <a:cubicBezTo>
                  <a:pt x="16733" y="19263"/>
                  <a:pt x="16707" y="19184"/>
                  <a:pt x="16786" y="19184"/>
                </a:cubicBezTo>
                <a:close/>
                <a:moveTo>
                  <a:pt x="23019" y="18474"/>
                </a:moveTo>
                <a:cubicBezTo>
                  <a:pt x="23413" y="18553"/>
                  <a:pt x="23071" y="19289"/>
                  <a:pt x="22598" y="19421"/>
                </a:cubicBezTo>
                <a:cubicBezTo>
                  <a:pt x="22544" y="19437"/>
                  <a:pt x="22492" y="19444"/>
                  <a:pt x="22445" y="19444"/>
                </a:cubicBezTo>
                <a:cubicBezTo>
                  <a:pt x="22264" y="19444"/>
                  <a:pt x="22157" y="19336"/>
                  <a:pt x="22282" y="19210"/>
                </a:cubicBezTo>
                <a:lnTo>
                  <a:pt x="22309" y="19210"/>
                </a:lnTo>
                <a:cubicBezTo>
                  <a:pt x="22357" y="19178"/>
                  <a:pt x="22416" y="19155"/>
                  <a:pt x="22473" y="19155"/>
                </a:cubicBezTo>
                <a:cubicBezTo>
                  <a:pt x="22507" y="19155"/>
                  <a:pt x="22541" y="19164"/>
                  <a:pt x="22572" y="19184"/>
                </a:cubicBezTo>
                <a:cubicBezTo>
                  <a:pt x="22596" y="19194"/>
                  <a:pt x="22619" y="19199"/>
                  <a:pt x="22639" y="19199"/>
                </a:cubicBezTo>
                <a:cubicBezTo>
                  <a:pt x="22731" y="19199"/>
                  <a:pt x="22787" y="19099"/>
                  <a:pt x="22808" y="18842"/>
                </a:cubicBezTo>
                <a:cubicBezTo>
                  <a:pt x="22861" y="18632"/>
                  <a:pt x="22940" y="18474"/>
                  <a:pt x="23019" y="18474"/>
                </a:cubicBezTo>
                <a:close/>
                <a:moveTo>
                  <a:pt x="15390" y="19172"/>
                </a:moveTo>
                <a:cubicBezTo>
                  <a:pt x="15430" y="19172"/>
                  <a:pt x="15460" y="19193"/>
                  <a:pt x="15471" y="19237"/>
                </a:cubicBezTo>
                <a:lnTo>
                  <a:pt x="15444" y="19210"/>
                </a:lnTo>
                <a:cubicBezTo>
                  <a:pt x="15444" y="19342"/>
                  <a:pt x="15365" y="19447"/>
                  <a:pt x="15260" y="19473"/>
                </a:cubicBezTo>
                <a:cubicBezTo>
                  <a:pt x="15142" y="19528"/>
                  <a:pt x="15064" y="19554"/>
                  <a:pt x="15025" y="19554"/>
                </a:cubicBezTo>
                <a:cubicBezTo>
                  <a:pt x="14950" y="19554"/>
                  <a:pt x="15009" y="19461"/>
                  <a:pt x="15181" y="19289"/>
                </a:cubicBezTo>
                <a:cubicBezTo>
                  <a:pt x="15258" y="19213"/>
                  <a:pt x="15334" y="19172"/>
                  <a:pt x="15390" y="19172"/>
                </a:cubicBezTo>
                <a:close/>
                <a:moveTo>
                  <a:pt x="26832" y="19184"/>
                </a:moveTo>
                <a:cubicBezTo>
                  <a:pt x="26937" y="19184"/>
                  <a:pt x="27043" y="19210"/>
                  <a:pt x="27121" y="19289"/>
                </a:cubicBezTo>
                <a:cubicBezTo>
                  <a:pt x="27172" y="19340"/>
                  <a:pt x="27245" y="19369"/>
                  <a:pt x="27319" y="19369"/>
                </a:cubicBezTo>
                <a:cubicBezTo>
                  <a:pt x="27359" y="19369"/>
                  <a:pt x="27400" y="19361"/>
                  <a:pt x="27437" y="19342"/>
                </a:cubicBezTo>
                <a:cubicBezTo>
                  <a:pt x="27464" y="19328"/>
                  <a:pt x="27483" y="19322"/>
                  <a:pt x="27493" y="19322"/>
                </a:cubicBezTo>
                <a:cubicBezTo>
                  <a:pt x="27522" y="19322"/>
                  <a:pt x="27482" y="19376"/>
                  <a:pt x="27384" y="19473"/>
                </a:cubicBezTo>
                <a:cubicBezTo>
                  <a:pt x="27306" y="19565"/>
                  <a:pt x="27240" y="19611"/>
                  <a:pt x="27167" y="19611"/>
                </a:cubicBezTo>
                <a:cubicBezTo>
                  <a:pt x="27095" y="19611"/>
                  <a:pt x="27016" y="19565"/>
                  <a:pt x="26911" y="19473"/>
                </a:cubicBezTo>
                <a:cubicBezTo>
                  <a:pt x="26806" y="19342"/>
                  <a:pt x="26753" y="19210"/>
                  <a:pt x="26832" y="19184"/>
                </a:cubicBezTo>
                <a:close/>
                <a:moveTo>
                  <a:pt x="23566" y="19568"/>
                </a:moveTo>
                <a:cubicBezTo>
                  <a:pt x="23579" y="19568"/>
                  <a:pt x="23590" y="19572"/>
                  <a:pt x="23597" y="19579"/>
                </a:cubicBezTo>
                <a:cubicBezTo>
                  <a:pt x="23624" y="19605"/>
                  <a:pt x="23624" y="19710"/>
                  <a:pt x="23571" y="19789"/>
                </a:cubicBezTo>
                <a:lnTo>
                  <a:pt x="23597" y="19789"/>
                </a:lnTo>
                <a:cubicBezTo>
                  <a:pt x="23580" y="19859"/>
                  <a:pt x="23539" y="19894"/>
                  <a:pt x="23498" y="19894"/>
                </a:cubicBezTo>
                <a:cubicBezTo>
                  <a:pt x="23477" y="19894"/>
                  <a:pt x="23457" y="19885"/>
                  <a:pt x="23439" y="19868"/>
                </a:cubicBezTo>
                <a:cubicBezTo>
                  <a:pt x="23387" y="19789"/>
                  <a:pt x="23387" y="19710"/>
                  <a:pt x="23439" y="19631"/>
                </a:cubicBezTo>
                <a:cubicBezTo>
                  <a:pt x="23478" y="19593"/>
                  <a:pt x="23531" y="19568"/>
                  <a:pt x="23566" y="19568"/>
                </a:cubicBezTo>
                <a:close/>
                <a:moveTo>
                  <a:pt x="16270" y="19691"/>
                </a:moveTo>
                <a:cubicBezTo>
                  <a:pt x="16362" y="19691"/>
                  <a:pt x="16455" y="19705"/>
                  <a:pt x="16549" y="19736"/>
                </a:cubicBezTo>
                <a:cubicBezTo>
                  <a:pt x="16601" y="19789"/>
                  <a:pt x="16523" y="19921"/>
                  <a:pt x="16365" y="20026"/>
                </a:cubicBezTo>
                <a:cubicBezTo>
                  <a:pt x="16301" y="20075"/>
                  <a:pt x="16220" y="20096"/>
                  <a:pt x="16140" y="20096"/>
                </a:cubicBezTo>
                <a:cubicBezTo>
                  <a:pt x="15922" y="20096"/>
                  <a:pt x="15711" y="19943"/>
                  <a:pt x="15865" y="19789"/>
                </a:cubicBezTo>
                <a:cubicBezTo>
                  <a:pt x="15992" y="19725"/>
                  <a:pt x="16129" y="19691"/>
                  <a:pt x="16270" y="19691"/>
                </a:cubicBezTo>
                <a:close/>
                <a:moveTo>
                  <a:pt x="25333" y="19200"/>
                </a:moveTo>
                <a:cubicBezTo>
                  <a:pt x="25369" y="19200"/>
                  <a:pt x="25403" y="19213"/>
                  <a:pt x="25438" y="19237"/>
                </a:cubicBezTo>
                <a:cubicBezTo>
                  <a:pt x="25543" y="19263"/>
                  <a:pt x="25543" y="19368"/>
                  <a:pt x="25438" y="19473"/>
                </a:cubicBezTo>
                <a:cubicBezTo>
                  <a:pt x="25359" y="19526"/>
                  <a:pt x="25307" y="19658"/>
                  <a:pt x="25333" y="19763"/>
                </a:cubicBezTo>
                <a:cubicBezTo>
                  <a:pt x="25386" y="19868"/>
                  <a:pt x="25280" y="19921"/>
                  <a:pt x="25070" y="19947"/>
                </a:cubicBezTo>
                <a:cubicBezTo>
                  <a:pt x="24833" y="19947"/>
                  <a:pt x="24728" y="20026"/>
                  <a:pt x="24702" y="20078"/>
                </a:cubicBezTo>
                <a:cubicBezTo>
                  <a:pt x="24702" y="20124"/>
                  <a:pt x="24684" y="20152"/>
                  <a:pt x="24654" y="20152"/>
                </a:cubicBezTo>
                <a:cubicBezTo>
                  <a:pt x="24632" y="20152"/>
                  <a:pt x="24603" y="20138"/>
                  <a:pt x="24570" y="20105"/>
                </a:cubicBezTo>
                <a:lnTo>
                  <a:pt x="24597" y="20105"/>
                </a:lnTo>
                <a:cubicBezTo>
                  <a:pt x="24518" y="20052"/>
                  <a:pt x="24570" y="19921"/>
                  <a:pt x="24649" y="19789"/>
                </a:cubicBezTo>
                <a:cubicBezTo>
                  <a:pt x="25038" y="19359"/>
                  <a:pt x="25204" y="19200"/>
                  <a:pt x="25333" y="19200"/>
                </a:cubicBezTo>
                <a:close/>
                <a:moveTo>
                  <a:pt x="9825" y="19698"/>
                </a:moveTo>
                <a:cubicBezTo>
                  <a:pt x="9859" y="19698"/>
                  <a:pt x="9884" y="19719"/>
                  <a:pt x="9895" y="19763"/>
                </a:cubicBezTo>
                <a:cubicBezTo>
                  <a:pt x="9895" y="19894"/>
                  <a:pt x="9842" y="19999"/>
                  <a:pt x="9763" y="20078"/>
                </a:cubicBezTo>
                <a:cubicBezTo>
                  <a:pt x="9693" y="20148"/>
                  <a:pt x="9623" y="20184"/>
                  <a:pt x="9569" y="20184"/>
                </a:cubicBezTo>
                <a:cubicBezTo>
                  <a:pt x="9541" y="20184"/>
                  <a:pt x="9518" y="20175"/>
                  <a:pt x="9500" y="20157"/>
                </a:cubicBezTo>
                <a:cubicBezTo>
                  <a:pt x="9448" y="20105"/>
                  <a:pt x="9500" y="19921"/>
                  <a:pt x="9632" y="19815"/>
                </a:cubicBezTo>
                <a:cubicBezTo>
                  <a:pt x="9709" y="19739"/>
                  <a:pt x="9776" y="19698"/>
                  <a:pt x="9825" y="19698"/>
                </a:cubicBezTo>
                <a:close/>
                <a:moveTo>
                  <a:pt x="21072" y="17790"/>
                </a:moveTo>
                <a:lnTo>
                  <a:pt x="20941" y="18132"/>
                </a:lnTo>
                <a:lnTo>
                  <a:pt x="20809" y="18474"/>
                </a:lnTo>
                <a:lnTo>
                  <a:pt x="21125" y="18290"/>
                </a:lnTo>
                <a:cubicBezTo>
                  <a:pt x="21231" y="18243"/>
                  <a:pt x="21311" y="18217"/>
                  <a:pt x="21362" y="18217"/>
                </a:cubicBezTo>
                <a:cubicBezTo>
                  <a:pt x="21424" y="18217"/>
                  <a:pt x="21443" y="18256"/>
                  <a:pt x="21414" y="18343"/>
                </a:cubicBezTo>
                <a:cubicBezTo>
                  <a:pt x="21335" y="18474"/>
                  <a:pt x="21414" y="18553"/>
                  <a:pt x="21546" y="18579"/>
                </a:cubicBezTo>
                <a:cubicBezTo>
                  <a:pt x="21756" y="18606"/>
                  <a:pt x="22309" y="19000"/>
                  <a:pt x="22230" y="19053"/>
                </a:cubicBezTo>
                <a:lnTo>
                  <a:pt x="21704" y="19263"/>
                </a:lnTo>
                <a:cubicBezTo>
                  <a:pt x="21535" y="19331"/>
                  <a:pt x="21414" y="19364"/>
                  <a:pt x="21323" y="19364"/>
                </a:cubicBezTo>
                <a:cubicBezTo>
                  <a:pt x="21201" y="19364"/>
                  <a:pt x="21133" y="19304"/>
                  <a:pt x="21072" y="19184"/>
                </a:cubicBezTo>
                <a:cubicBezTo>
                  <a:pt x="21009" y="19089"/>
                  <a:pt x="20965" y="19042"/>
                  <a:pt x="20934" y="19042"/>
                </a:cubicBezTo>
                <a:cubicBezTo>
                  <a:pt x="20914" y="19042"/>
                  <a:pt x="20899" y="19063"/>
                  <a:pt x="20888" y="19105"/>
                </a:cubicBezTo>
                <a:cubicBezTo>
                  <a:pt x="20848" y="19186"/>
                  <a:pt x="20747" y="19220"/>
                  <a:pt x="20630" y="19220"/>
                </a:cubicBezTo>
                <a:cubicBezTo>
                  <a:pt x="20595" y="19220"/>
                  <a:pt x="20557" y="19217"/>
                  <a:pt x="20520" y="19210"/>
                </a:cubicBezTo>
                <a:cubicBezTo>
                  <a:pt x="20429" y="19192"/>
                  <a:pt x="20369" y="19180"/>
                  <a:pt x="20337" y="19180"/>
                </a:cubicBezTo>
                <a:cubicBezTo>
                  <a:pt x="20276" y="19180"/>
                  <a:pt x="20312" y="19222"/>
                  <a:pt x="20415" y="19342"/>
                </a:cubicBezTo>
                <a:cubicBezTo>
                  <a:pt x="20573" y="19500"/>
                  <a:pt x="20520" y="19552"/>
                  <a:pt x="20362" y="19631"/>
                </a:cubicBezTo>
                <a:cubicBezTo>
                  <a:pt x="20152" y="19736"/>
                  <a:pt x="19994" y="19868"/>
                  <a:pt x="19836" y="19999"/>
                </a:cubicBezTo>
                <a:cubicBezTo>
                  <a:pt x="19700" y="20135"/>
                  <a:pt x="19593" y="20196"/>
                  <a:pt x="19528" y="20196"/>
                </a:cubicBezTo>
                <a:cubicBezTo>
                  <a:pt x="19416" y="20196"/>
                  <a:pt x="19427" y="20019"/>
                  <a:pt x="19626" y="19736"/>
                </a:cubicBezTo>
                <a:cubicBezTo>
                  <a:pt x="19810" y="19473"/>
                  <a:pt x="19810" y="19368"/>
                  <a:pt x="19547" y="19237"/>
                </a:cubicBezTo>
                <a:cubicBezTo>
                  <a:pt x="19363" y="19132"/>
                  <a:pt x="19284" y="19026"/>
                  <a:pt x="19337" y="18947"/>
                </a:cubicBezTo>
                <a:cubicBezTo>
                  <a:pt x="19357" y="18934"/>
                  <a:pt x="19383" y="18927"/>
                  <a:pt x="19412" y="18927"/>
                </a:cubicBezTo>
                <a:cubicBezTo>
                  <a:pt x="19495" y="18927"/>
                  <a:pt x="19607" y="18981"/>
                  <a:pt x="19705" y="19079"/>
                </a:cubicBezTo>
                <a:cubicBezTo>
                  <a:pt x="19802" y="19176"/>
                  <a:pt x="19871" y="19228"/>
                  <a:pt x="19940" y="19228"/>
                </a:cubicBezTo>
                <a:cubicBezTo>
                  <a:pt x="20021" y="19228"/>
                  <a:pt x="20103" y="19156"/>
                  <a:pt x="20231" y="19000"/>
                </a:cubicBezTo>
                <a:lnTo>
                  <a:pt x="20573" y="18553"/>
                </a:lnTo>
                <a:cubicBezTo>
                  <a:pt x="20625" y="18500"/>
                  <a:pt x="20573" y="18448"/>
                  <a:pt x="20494" y="18421"/>
                </a:cubicBezTo>
                <a:cubicBezTo>
                  <a:pt x="20415" y="18421"/>
                  <a:pt x="20310" y="18448"/>
                  <a:pt x="20283" y="18553"/>
                </a:cubicBezTo>
                <a:cubicBezTo>
                  <a:pt x="20266" y="18604"/>
                  <a:pt x="20206" y="18633"/>
                  <a:pt x="20129" y="18633"/>
                </a:cubicBezTo>
                <a:cubicBezTo>
                  <a:pt x="20087" y="18633"/>
                  <a:pt x="20041" y="18624"/>
                  <a:pt x="19994" y="18606"/>
                </a:cubicBezTo>
                <a:cubicBezTo>
                  <a:pt x="19889" y="18553"/>
                  <a:pt x="19836" y="18474"/>
                  <a:pt x="19994" y="18421"/>
                </a:cubicBezTo>
                <a:cubicBezTo>
                  <a:pt x="20099" y="18343"/>
                  <a:pt x="20205" y="18237"/>
                  <a:pt x="20231" y="18106"/>
                </a:cubicBezTo>
                <a:cubicBezTo>
                  <a:pt x="20231" y="17948"/>
                  <a:pt x="20389" y="17869"/>
                  <a:pt x="20652" y="17843"/>
                </a:cubicBezTo>
                <a:lnTo>
                  <a:pt x="21072" y="17790"/>
                </a:lnTo>
                <a:close/>
                <a:moveTo>
                  <a:pt x="20994" y="19563"/>
                </a:moveTo>
                <a:cubicBezTo>
                  <a:pt x="21079" y="19563"/>
                  <a:pt x="21135" y="19609"/>
                  <a:pt x="21125" y="19710"/>
                </a:cubicBezTo>
                <a:cubicBezTo>
                  <a:pt x="21125" y="19893"/>
                  <a:pt x="20688" y="20235"/>
                  <a:pt x="20487" y="20235"/>
                </a:cubicBezTo>
                <a:cubicBezTo>
                  <a:pt x="20457" y="20235"/>
                  <a:pt x="20432" y="20227"/>
                  <a:pt x="20415" y="20210"/>
                </a:cubicBezTo>
                <a:cubicBezTo>
                  <a:pt x="20362" y="20184"/>
                  <a:pt x="20415" y="20026"/>
                  <a:pt x="20494" y="19894"/>
                </a:cubicBezTo>
                <a:cubicBezTo>
                  <a:pt x="20640" y="19683"/>
                  <a:pt x="20856" y="19563"/>
                  <a:pt x="20994" y="19563"/>
                </a:cubicBezTo>
                <a:close/>
                <a:moveTo>
                  <a:pt x="17206" y="19579"/>
                </a:moveTo>
                <a:cubicBezTo>
                  <a:pt x="17285" y="19579"/>
                  <a:pt x="17259" y="19631"/>
                  <a:pt x="17180" y="19684"/>
                </a:cubicBezTo>
                <a:cubicBezTo>
                  <a:pt x="17127" y="19763"/>
                  <a:pt x="17127" y="19894"/>
                  <a:pt x="17206" y="19947"/>
                </a:cubicBezTo>
                <a:lnTo>
                  <a:pt x="17206" y="19973"/>
                </a:lnTo>
                <a:cubicBezTo>
                  <a:pt x="17285" y="20052"/>
                  <a:pt x="17312" y="20157"/>
                  <a:pt x="17233" y="20210"/>
                </a:cubicBezTo>
                <a:cubicBezTo>
                  <a:pt x="17194" y="20248"/>
                  <a:pt x="17155" y="20265"/>
                  <a:pt x="17118" y="20265"/>
                </a:cubicBezTo>
                <a:cubicBezTo>
                  <a:pt x="16976" y="20265"/>
                  <a:pt x="16865" y="20024"/>
                  <a:pt x="16970" y="19815"/>
                </a:cubicBezTo>
                <a:cubicBezTo>
                  <a:pt x="17049" y="19684"/>
                  <a:pt x="17154" y="19579"/>
                  <a:pt x="17206" y="19579"/>
                </a:cubicBezTo>
                <a:close/>
                <a:moveTo>
                  <a:pt x="27539" y="19754"/>
                </a:moveTo>
                <a:cubicBezTo>
                  <a:pt x="27719" y="19754"/>
                  <a:pt x="27661" y="19906"/>
                  <a:pt x="27332" y="20157"/>
                </a:cubicBezTo>
                <a:cubicBezTo>
                  <a:pt x="27169" y="20279"/>
                  <a:pt x="27070" y="20338"/>
                  <a:pt x="27011" y="20338"/>
                </a:cubicBezTo>
                <a:cubicBezTo>
                  <a:pt x="26956" y="20338"/>
                  <a:pt x="26937" y="20286"/>
                  <a:pt x="26937" y="20184"/>
                </a:cubicBezTo>
                <a:cubicBezTo>
                  <a:pt x="26937" y="19999"/>
                  <a:pt x="26990" y="19894"/>
                  <a:pt x="27253" y="19815"/>
                </a:cubicBezTo>
                <a:cubicBezTo>
                  <a:pt x="27378" y="19774"/>
                  <a:pt x="27474" y="19754"/>
                  <a:pt x="27539" y="19754"/>
                </a:cubicBezTo>
                <a:close/>
                <a:moveTo>
                  <a:pt x="19010" y="19289"/>
                </a:moveTo>
                <a:cubicBezTo>
                  <a:pt x="19089" y="19289"/>
                  <a:pt x="19173" y="19348"/>
                  <a:pt x="19310" y="19473"/>
                </a:cubicBezTo>
                <a:cubicBezTo>
                  <a:pt x="19544" y="19664"/>
                  <a:pt x="19572" y="19718"/>
                  <a:pt x="19436" y="19718"/>
                </a:cubicBezTo>
                <a:cubicBezTo>
                  <a:pt x="19403" y="19718"/>
                  <a:pt x="19361" y="19715"/>
                  <a:pt x="19310" y="19710"/>
                </a:cubicBezTo>
                <a:cubicBezTo>
                  <a:pt x="19244" y="19701"/>
                  <a:pt x="19184" y="19696"/>
                  <a:pt x="19133" y="19696"/>
                </a:cubicBezTo>
                <a:cubicBezTo>
                  <a:pt x="18900" y="19696"/>
                  <a:pt x="18836" y="19786"/>
                  <a:pt x="19074" y="19894"/>
                </a:cubicBezTo>
                <a:cubicBezTo>
                  <a:pt x="19231" y="19947"/>
                  <a:pt x="19231" y="20052"/>
                  <a:pt x="19047" y="20236"/>
                </a:cubicBezTo>
                <a:cubicBezTo>
                  <a:pt x="18942" y="20315"/>
                  <a:pt x="18876" y="20361"/>
                  <a:pt x="18837" y="20361"/>
                </a:cubicBezTo>
                <a:cubicBezTo>
                  <a:pt x="18797" y="20361"/>
                  <a:pt x="18784" y="20315"/>
                  <a:pt x="18784" y="20210"/>
                </a:cubicBezTo>
                <a:cubicBezTo>
                  <a:pt x="18784" y="20070"/>
                  <a:pt x="18761" y="20011"/>
                  <a:pt x="18699" y="20011"/>
                </a:cubicBezTo>
                <a:cubicBezTo>
                  <a:pt x="18667" y="20011"/>
                  <a:pt x="18627" y="20026"/>
                  <a:pt x="18574" y="20052"/>
                </a:cubicBezTo>
                <a:cubicBezTo>
                  <a:pt x="18530" y="20072"/>
                  <a:pt x="18495" y="20081"/>
                  <a:pt x="18468" y="20081"/>
                </a:cubicBezTo>
                <a:cubicBezTo>
                  <a:pt x="18314" y="20081"/>
                  <a:pt x="18415" y="19790"/>
                  <a:pt x="18705" y="19500"/>
                </a:cubicBezTo>
                <a:cubicBezTo>
                  <a:pt x="18843" y="19362"/>
                  <a:pt x="18924" y="19289"/>
                  <a:pt x="19010" y="19289"/>
                </a:cubicBezTo>
                <a:close/>
                <a:moveTo>
                  <a:pt x="26358" y="20148"/>
                </a:moveTo>
                <a:cubicBezTo>
                  <a:pt x="26516" y="20148"/>
                  <a:pt x="26628" y="20182"/>
                  <a:pt x="26648" y="20262"/>
                </a:cubicBezTo>
                <a:cubicBezTo>
                  <a:pt x="26648" y="20333"/>
                  <a:pt x="26578" y="20368"/>
                  <a:pt x="26469" y="20368"/>
                </a:cubicBezTo>
                <a:cubicBezTo>
                  <a:pt x="26414" y="20368"/>
                  <a:pt x="26350" y="20359"/>
                  <a:pt x="26280" y="20341"/>
                </a:cubicBezTo>
                <a:cubicBezTo>
                  <a:pt x="25754" y="20236"/>
                  <a:pt x="25728" y="20210"/>
                  <a:pt x="26201" y="20157"/>
                </a:cubicBezTo>
                <a:cubicBezTo>
                  <a:pt x="26257" y="20151"/>
                  <a:pt x="26310" y="20148"/>
                  <a:pt x="26358" y="20148"/>
                </a:cubicBezTo>
                <a:close/>
                <a:moveTo>
                  <a:pt x="14906" y="16746"/>
                </a:moveTo>
                <a:cubicBezTo>
                  <a:pt x="15027" y="16746"/>
                  <a:pt x="15106" y="16881"/>
                  <a:pt x="15076" y="17133"/>
                </a:cubicBezTo>
                <a:cubicBezTo>
                  <a:pt x="15061" y="17284"/>
                  <a:pt x="15046" y="17357"/>
                  <a:pt x="15026" y="17357"/>
                </a:cubicBezTo>
                <a:cubicBezTo>
                  <a:pt x="15011" y="17357"/>
                  <a:pt x="14993" y="17316"/>
                  <a:pt x="14971" y="17238"/>
                </a:cubicBezTo>
                <a:cubicBezTo>
                  <a:pt x="14962" y="17202"/>
                  <a:pt x="14953" y="17184"/>
                  <a:pt x="14945" y="17184"/>
                </a:cubicBezTo>
                <a:cubicBezTo>
                  <a:pt x="14930" y="17184"/>
                  <a:pt x="14918" y="17248"/>
                  <a:pt x="14918" y="17369"/>
                </a:cubicBezTo>
                <a:cubicBezTo>
                  <a:pt x="14918" y="17527"/>
                  <a:pt x="14945" y="17685"/>
                  <a:pt x="14997" y="17817"/>
                </a:cubicBezTo>
                <a:cubicBezTo>
                  <a:pt x="15050" y="17869"/>
                  <a:pt x="14997" y="17948"/>
                  <a:pt x="14892" y="17974"/>
                </a:cubicBezTo>
                <a:cubicBezTo>
                  <a:pt x="14787" y="18001"/>
                  <a:pt x="14787" y="18053"/>
                  <a:pt x="14997" y="18158"/>
                </a:cubicBezTo>
                <a:cubicBezTo>
                  <a:pt x="15181" y="18237"/>
                  <a:pt x="15234" y="18316"/>
                  <a:pt x="15155" y="18395"/>
                </a:cubicBezTo>
                <a:cubicBezTo>
                  <a:pt x="15076" y="18448"/>
                  <a:pt x="15129" y="18606"/>
                  <a:pt x="15260" y="18711"/>
                </a:cubicBezTo>
                <a:cubicBezTo>
                  <a:pt x="15365" y="18842"/>
                  <a:pt x="15392" y="18947"/>
                  <a:pt x="15234" y="18947"/>
                </a:cubicBezTo>
                <a:cubicBezTo>
                  <a:pt x="15102" y="18974"/>
                  <a:pt x="14971" y="19053"/>
                  <a:pt x="14892" y="19158"/>
                </a:cubicBezTo>
                <a:cubicBezTo>
                  <a:pt x="14855" y="19241"/>
                  <a:pt x="14808" y="19279"/>
                  <a:pt x="14764" y="19279"/>
                </a:cubicBezTo>
                <a:cubicBezTo>
                  <a:pt x="14683" y="19279"/>
                  <a:pt x="14612" y="19152"/>
                  <a:pt x="14629" y="18947"/>
                </a:cubicBezTo>
                <a:cubicBezTo>
                  <a:pt x="14641" y="18865"/>
                  <a:pt x="14637" y="18824"/>
                  <a:pt x="14614" y="18824"/>
                </a:cubicBezTo>
                <a:cubicBezTo>
                  <a:pt x="14587" y="18824"/>
                  <a:pt x="14532" y="18884"/>
                  <a:pt x="14445" y="19000"/>
                </a:cubicBezTo>
                <a:cubicBezTo>
                  <a:pt x="14340" y="19184"/>
                  <a:pt x="14340" y="19342"/>
                  <a:pt x="14445" y="19368"/>
                </a:cubicBezTo>
                <a:cubicBezTo>
                  <a:pt x="14576" y="19421"/>
                  <a:pt x="14576" y="19552"/>
                  <a:pt x="14524" y="19710"/>
                </a:cubicBezTo>
                <a:cubicBezTo>
                  <a:pt x="14434" y="19871"/>
                  <a:pt x="14418" y="19923"/>
                  <a:pt x="14507" y="19923"/>
                </a:cubicBezTo>
                <a:cubicBezTo>
                  <a:pt x="14549" y="19923"/>
                  <a:pt x="14615" y="19911"/>
                  <a:pt x="14708" y="19894"/>
                </a:cubicBezTo>
                <a:cubicBezTo>
                  <a:pt x="14762" y="19879"/>
                  <a:pt x="14813" y="19872"/>
                  <a:pt x="14859" y="19872"/>
                </a:cubicBezTo>
                <a:cubicBezTo>
                  <a:pt x="14969" y="19872"/>
                  <a:pt x="15042" y="19910"/>
                  <a:pt x="15023" y="19947"/>
                </a:cubicBezTo>
                <a:cubicBezTo>
                  <a:pt x="14997" y="20026"/>
                  <a:pt x="14787" y="20078"/>
                  <a:pt x="14497" y="20105"/>
                </a:cubicBezTo>
                <a:cubicBezTo>
                  <a:pt x="14208" y="20105"/>
                  <a:pt x="13998" y="20131"/>
                  <a:pt x="14050" y="20184"/>
                </a:cubicBezTo>
                <a:cubicBezTo>
                  <a:pt x="14081" y="20214"/>
                  <a:pt x="14058" y="20227"/>
                  <a:pt x="14001" y="20227"/>
                </a:cubicBezTo>
                <a:cubicBezTo>
                  <a:pt x="13962" y="20227"/>
                  <a:pt x="13905" y="20221"/>
                  <a:pt x="13840" y="20210"/>
                </a:cubicBezTo>
                <a:cubicBezTo>
                  <a:pt x="13803" y="20204"/>
                  <a:pt x="13765" y="20200"/>
                  <a:pt x="13730" y="20200"/>
                </a:cubicBezTo>
                <a:cubicBezTo>
                  <a:pt x="13615" y="20200"/>
                  <a:pt x="13518" y="20235"/>
                  <a:pt x="13498" y="20315"/>
                </a:cubicBezTo>
                <a:cubicBezTo>
                  <a:pt x="13498" y="20354"/>
                  <a:pt x="13472" y="20374"/>
                  <a:pt x="13432" y="20374"/>
                </a:cubicBezTo>
                <a:cubicBezTo>
                  <a:pt x="13393" y="20374"/>
                  <a:pt x="13340" y="20354"/>
                  <a:pt x="13288" y="20315"/>
                </a:cubicBezTo>
                <a:cubicBezTo>
                  <a:pt x="13209" y="20210"/>
                  <a:pt x="13209" y="20052"/>
                  <a:pt x="13551" y="19789"/>
                </a:cubicBezTo>
                <a:lnTo>
                  <a:pt x="13551" y="19815"/>
                </a:lnTo>
                <a:cubicBezTo>
                  <a:pt x="13787" y="19631"/>
                  <a:pt x="13971" y="19421"/>
                  <a:pt x="13945" y="19316"/>
                </a:cubicBezTo>
                <a:cubicBezTo>
                  <a:pt x="13945" y="19270"/>
                  <a:pt x="13918" y="19242"/>
                  <a:pt x="13886" y="19242"/>
                </a:cubicBezTo>
                <a:cubicBezTo>
                  <a:pt x="13862" y="19242"/>
                  <a:pt x="13836" y="19256"/>
                  <a:pt x="13814" y="19289"/>
                </a:cubicBezTo>
                <a:cubicBezTo>
                  <a:pt x="13786" y="19308"/>
                  <a:pt x="13751" y="19317"/>
                  <a:pt x="13715" y="19317"/>
                </a:cubicBezTo>
                <a:cubicBezTo>
                  <a:pt x="13648" y="19317"/>
                  <a:pt x="13575" y="19288"/>
                  <a:pt x="13524" y="19237"/>
                </a:cubicBezTo>
                <a:cubicBezTo>
                  <a:pt x="13445" y="19184"/>
                  <a:pt x="13472" y="19053"/>
                  <a:pt x="13551" y="19000"/>
                </a:cubicBezTo>
                <a:cubicBezTo>
                  <a:pt x="13708" y="18790"/>
                  <a:pt x="13787" y="18527"/>
                  <a:pt x="13787" y="18290"/>
                </a:cubicBezTo>
                <a:cubicBezTo>
                  <a:pt x="13809" y="17760"/>
                  <a:pt x="14147" y="16989"/>
                  <a:pt x="14301" y="16989"/>
                </a:cubicBezTo>
                <a:cubicBezTo>
                  <a:pt x="14330" y="16989"/>
                  <a:pt x="14353" y="17017"/>
                  <a:pt x="14366" y="17080"/>
                </a:cubicBezTo>
                <a:cubicBezTo>
                  <a:pt x="14378" y="17138"/>
                  <a:pt x="14394" y="17171"/>
                  <a:pt x="14421" y="17171"/>
                </a:cubicBezTo>
                <a:cubicBezTo>
                  <a:pt x="14454" y="17171"/>
                  <a:pt x="14503" y="17119"/>
                  <a:pt x="14576" y="17001"/>
                </a:cubicBezTo>
                <a:cubicBezTo>
                  <a:pt x="14691" y="16828"/>
                  <a:pt x="14812" y="16746"/>
                  <a:pt x="14906" y="16746"/>
                </a:cubicBezTo>
                <a:close/>
                <a:moveTo>
                  <a:pt x="21730" y="19999"/>
                </a:moveTo>
                <a:cubicBezTo>
                  <a:pt x="21967" y="19999"/>
                  <a:pt x="21967" y="20052"/>
                  <a:pt x="21704" y="20262"/>
                </a:cubicBezTo>
                <a:cubicBezTo>
                  <a:pt x="21593" y="20363"/>
                  <a:pt x="21467" y="20406"/>
                  <a:pt x="21370" y="20406"/>
                </a:cubicBezTo>
                <a:cubicBezTo>
                  <a:pt x="21213" y="20406"/>
                  <a:pt x="21130" y="20293"/>
                  <a:pt x="21309" y="20131"/>
                </a:cubicBezTo>
                <a:cubicBezTo>
                  <a:pt x="21441" y="20026"/>
                  <a:pt x="21572" y="19999"/>
                  <a:pt x="21730" y="19999"/>
                </a:cubicBezTo>
                <a:close/>
                <a:moveTo>
                  <a:pt x="19879" y="20223"/>
                </a:moveTo>
                <a:cubicBezTo>
                  <a:pt x="19915" y="20223"/>
                  <a:pt x="19955" y="20236"/>
                  <a:pt x="19994" y="20262"/>
                </a:cubicBezTo>
                <a:cubicBezTo>
                  <a:pt x="20047" y="20315"/>
                  <a:pt x="20047" y="20420"/>
                  <a:pt x="19968" y="20473"/>
                </a:cubicBezTo>
                <a:cubicBezTo>
                  <a:pt x="19942" y="20499"/>
                  <a:pt x="19902" y="20512"/>
                  <a:pt x="19863" y="20512"/>
                </a:cubicBezTo>
                <a:cubicBezTo>
                  <a:pt x="19823" y="20512"/>
                  <a:pt x="19784" y="20499"/>
                  <a:pt x="19757" y="20473"/>
                </a:cubicBezTo>
                <a:cubicBezTo>
                  <a:pt x="19705" y="20394"/>
                  <a:pt x="19705" y="20315"/>
                  <a:pt x="19784" y="20262"/>
                </a:cubicBezTo>
                <a:cubicBezTo>
                  <a:pt x="19810" y="20236"/>
                  <a:pt x="19843" y="20223"/>
                  <a:pt x="19879" y="20223"/>
                </a:cubicBezTo>
                <a:close/>
                <a:moveTo>
                  <a:pt x="9065" y="20340"/>
                </a:moveTo>
                <a:cubicBezTo>
                  <a:pt x="9115" y="20340"/>
                  <a:pt x="9165" y="20349"/>
                  <a:pt x="9211" y="20368"/>
                </a:cubicBezTo>
                <a:cubicBezTo>
                  <a:pt x="9343" y="20420"/>
                  <a:pt x="9185" y="20578"/>
                  <a:pt x="8843" y="20762"/>
                </a:cubicBezTo>
                <a:cubicBezTo>
                  <a:pt x="8817" y="20762"/>
                  <a:pt x="8764" y="20736"/>
                  <a:pt x="8711" y="20683"/>
                </a:cubicBezTo>
                <a:cubicBezTo>
                  <a:pt x="8632" y="20631"/>
                  <a:pt x="8711" y="20499"/>
                  <a:pt x="8817" y="20420"/>
                </a:cubicBezTo>
                <a:cubicBezTo>
                  <a:pt x="8885" y="20369"/>
                  <a:pt x="8974" y="20340"/>
                  <a:pt x="9065" y="20340"/>
                </a:cubicBezTo>
                <a:close/>
                <a:moveTo>
                  <a:pt x="15945" y="20573"/>
                </a:moveTo>
                <a:cubicBezTo>
                  <a:pt x="15952" y="20573"/>
                  <a:pt x="15960" y="20575"/>
                  <a:pt x="15970" y="20578"/>
                </a:cubicBezTo>
                <a:cubicBezTo>
                  <a:pt x="16075" y="20631"/>
                  <a:pt x="16154" y="20710"/>
                  <a:pt x="16207" y="20815"/>
                </a:cubicBezTo>
                <a:cubicBezTo>
                  <a:pt x="16229" y="20859"/>
                  <a:pt x="16228" y="20880"/>
                  <a:pt x="16210" y="20880"/>
                </a:cubicBezTo>
                <a:cubicBezTo>
                  <a:pt x="16184" y="20880"/>
                  <a:pt x="16126" y="20839"/>
                  <a:pt x="16049" y="20762"/>
                </a:cubicBezTo>
                <a:cubicBezTo>
                  <a:pt x="15935" y="20648"/>
                  <a:pt x="15900" y="20573"/>
                  <a:pt x="15945" y="20573"/>
                </a:cubicBezTo>
                <a:close/>
                <a:moveTo>
                  <a:pt x="22313" y="20787"/>
                </a:moveTo>
                <a:cubicBezTo>
                  <a:pt x="22335" y="20787"/>
                  <a:pt x="22359" y="20796"/>
                  <a:pt x="22387" y="20815"/>
                </a:cubicBezTo>
                <a:cubicBezTo>
                  <a:pt x="22440" y="20867"/>
                  <a:pt x="22440" y="20973"/>
                  <a:pt x="22361" y="21025"/>
                </a:cubicBezTo>
                <a:lnTo>
                  <a:pt x="22387" y="21025"/>
                </a:lnTo>
                <a:cubicBezTo>
                  <a:pt x="22330" y="21064"/>
                  <a:pt x="22286" y="21088"/>
                  <a:pt x="22256" y="21088"/>
                </a:cubicBezTo>
                <a:cubicBezTo>
                  <a:pt x="22246" y="21088"/>
                  <a:pt x="22237" y="21085"/>
                  <a:pt x="22230" y="21078"/>
                </a:cubicBezTo>
                <a:cubicBezTo>
                  <a:pt x="22203" y="21025"/>
                  <a:pt x="22203" y="20946"/>
                  <a:pt x="22230" y="20867"/>
                </a:cubicBezTo>
                <a:cubicBezTo>
                  <a:pt x="22247" y="20816"/>
                  <a:pt x="22275" y="20787"/>
                  <a:pt x="22313" y="20787"/>
                </a:cubicBezTo>
                <a:close/>
                <a:moveTo>
                  <a:pt x="15107" y="20262"/>
                </a:moveTo>
                <a:cubicBezTo>
                  <a:pt x="15175" y="20262"/>
                  <a:pt x="15273" y="20361"/>
                  <a:pt x="15392" y="20552"/>
                </a:cubicBezTo>
                <a:lnTo>
                  <a:pt x="15392" y="20525"/>
                </a:lnTo>
                <a:lnTo>
                  <a:pt x="15392" y="20525"/>
                </a:lnTo>
                <a:cubicBezTo>
                  <a:pt x="15497" y="20683"/>
                  <a:pt x="15497" y="20894"/>
                  <a:pt x="15365" y="21025"/>
                </a:cubicBezTo>
                <a:cubicBezTo>
                  <a:pt x="15255" y="21125"/>
                  <a:pt x="15179" y="21180"/>
                  <a:pt x="15126" y="21180"/>
                </a:cubicBezTo>
                <a:cubicBezTo>
                  <a:pt x="15040" y="21180"/>
                  <a:pt x="15013" y="21035"/>
                  <a:pt x="14997" y="20710"/>
                </a:cubicBezTo>
                <a:cubicBezTo>
                  <a:pt x="14983" y="20407"/>
                  <a:pt x="15023" y="20262"/>
                  <a:pt x="15107" y="20262"/>
                </a:cubicBezTo>
                <a:close/>
                <a:moveTo>
                  <a:pt x="24792" y="21041"/>
                </a:moveTo>
                <a:cubicBezTo>
                  <a:pt x="24839" y="21041"/>
                  <a:pt x="24921" y="21066"/>
                  <a:pt x="25017" y="21104"/>
                </a:cubicBezTo>
                <a:cubicBezTo>
                  <a:pt x="25123" y="21157"/>
                  <a:pt x="25149" y="21209"/>
                  <a:pt x="25070" y="21236"/>
                </a:cubicBezTo>
                <a:cubicBezTo>
                  <a:pt x="25048" y="21243"/>
                  <a:pt x="25025" y="21246"/>
                  <a:pt x="25001" y="21246"/>
                </a:cubicBezTo>
                <a:cubicBezTo>
                  <a:pt x="24853" y="21246"/>
                  <a:pt x="24686" y="21119"/>
                  <a:pt x="24754" y="21051"/>
                </a:cubicBezTo>
                <a:cubicBezTo>
                  <a:pt x="24761" y="21044"/>
                  <a:pt x="24774" y="21041"/>
                  <a:pt x="24792" y="21041"/>
                </a:cubicBezTo>
                <a:close/>
                <a:moveTo>
                  <a:pt x="14716" y="20409"/>
                </a:moveTo>
                <a:cubicBezTo>
                  <a:pt x="14813" y="20409"/>
                  <a:pt x="14848" y="20560"/>
                  <a:pt x="14813" y="20841"/>
                </a:cubicBezTo>
                <a:cubicBezTo>
                  <a:pt x="14760" y="21104"/>
                  <a:pt x="14682" y="21209"/>
                  <a:pt x="14471" y="21262"/>
                </a:cubicBezTo>
                <a:cubicBezTo>
                  <a:pt x="14414" y="21276"/>
                  <a:pt x="14368" y="21285"/>
                  <a:pt x="14332" y="21285"/>
                </a:cubicBezTo>
                <a:cubicBezTo>
                  <a:pt x="14236" y="21285"/>
                  <a:pt x="14208" y="21224"/>
                  <a:pt x="14208" y="21051"/>
                </a:cubicBezTo>
                <a:cubicBezTo>
                  <a:pt x="14234" y="20788"/>
                  <a:pt x="14156" y="20736"/>
                  <a:pt x="13945" y="20736"/>
                </a:cubicBezTo>
                <a:cubicBezTo>
                  <a:pt x="13787" y="20736"/>
                  <a:pt x="13682" y="20683"/>
                  <a:pt x="13682" y="20631"/>
                </a:cubicBezTo>
                <a:cubicBezTo>
                  <a:pt x="13682" y="20521"/>
                  <a:pt x="13812" y="20458"/>
                  <a:pt x="13951" y="20458"/>
                </a:cubicBezTo>
                <a:cubicBezTo>
                  <a:pt x="14045" y="20458"/>
                  <a:pt x="14144" y="20488"/>
                  <a:pt x="14208" y="20552"/>
                </a:cubicBezTo>
                <a:cubicBezTo>
                  <a:pt x="14241" y="20585"/>
                  <a:pt x="14288" y="20599"/>
                  <a:pt x="14337" y="20599"/>
                </a:cubicBezTo>
                <a:cubicBezTo>
                  <a:pt x="14405" y="20599"/>
                  <a:pt x="14478" y="20571"/>
                  <a:pt x="14524" y="20525"/>
                </a:cubicBezTo>
                <a:cubicBezTo>
                  <a:pt x="14603" y="20447"/>
                  <a:pt x="14667" y="20409"/>
                  <a:pt x="14716" y="20409"/>
                </a:cubicBezTo>
                <a:close/>
                <a:moveTo>
                  <a:pt x="27611" y="20848"/>
                </a:moveTo>
                <a:cubicBezTo>
                  <a:pt x="27839" y="20848"/>
                  <a:pt x="27758" y="21128"/>
                  <a:pt x="27437" y="21288"/>
                </a:cubicBezTo>
                <a:lnTo>
                  <a:pt x="27411" y="21288"/>
                </a:lnTo>
                <a:cubicBezTo>
                  <a:pt x="27356" y="21315"/>
                  <a:pt x="27311" y="21330"/>
                  <a:pt x="27276" y="21330"/>
                </a:cubicBezTo>
                <a:cubicBezTo>
                  <a:pt x="27208" y="21330"/>
                  <a:pt x="27174" y="21277"/>
                  <a:pt x="27174" y="21157"/>
                </a:cubicBezTo>
                <a:cubicBezTo>
                  <a:pt x="27200" y="20999"/>
                  <a:pt x="27279" y="20920"/>
                  <a:pt x="27490" y="20867"/>
                </a:cubicBezTo>
                <a:cubicBezTo>
                  <a:pt x="27537" y="20854"/>
                  <a:pt x="27578" y="20848"/>
                  <a:pt x="27611" y="20848"/>
                </a:cubicBezTo>
                <a:close/>
                <a:moveTo>
                  <a:pt x="20242" y="21048"/>
                </a:moveTo>
                <a:cubicBezTo>
                  <a:pt x="20383" y="21048"/>
                  <a:pt x="20525" y="21074"/>
                  <a:pt x="20652" y="21130"/>
                </a:cubicBezTo>
                <a:cubicBezTo>
                  <a:pt x="20731" y="21209"/>
                  <a:pt x="20652" y="21288"/>
                  <a:pt x="20389" y="21367"/>
                </a:cubicBezTo>
                <a:lnTo>
                  <a:pt x="20362" y="21367"/>
                </a:lnTo>
                <a:cubicBezTo>
                  <a:pt x="20259" y="21413"/>
                  <a:pt x="20165" y="21434"/>
                  <a:pt x="20090" y="21434"/>
                </a:cubicBezTo>
                <a:cubicBezTo>
                  <a:pt x="19995" y="21434"/>
                  <a:pt x="19930" y="21400"/>
                  <a:pt x="19915" y="21341"/>
                </a:cubicBezTo>
                <a:cubicBezTo>
                  <a:pt x="19863" y="21209"/>
                  <a:pt x="19863" y="21130"/>
                  <a:pt x="19889" y="21104"/>
                </a:cubicBezTo>
                <a:cubicBezTo>
                  <a:pt x="19999" y="21067"/>
                  <a:pt x="20120" y="21048"/>
                  <a:pt x="20242" y="21048"/>
                </a:cubicBezTo>
                <a:close/>
                <a:moveTo>
                  <a:pt x="19390" y="21262"/>
                </a:moveTo>
                <a:cubicBezTo>
                  <a:pt x="19407" y="21262"/>
                  <a:pt x="19424" y="21271"/>
                  <a:pt x="19442" y="21288"/>
                </a:cubicBezTo>
                <a:cubicBezTo>
                  <a:pt x="19521" y="21341"/>
                  <a:pt x="19521" y="21446"/>
                  <a:pt x="19442" y="21499"/>
                </a:cubicBezTo>
                <a:cubicBezTo>
                  <a:pt x="19402" y="21558"/>
                  <a:pt x="19363" y="21587"/>
                  <a:pt x="19335" y="21587"/>
                </a:cubicBezTo>
                <a:cubicBezTo>
                  <a:pt x="19325" y="21587"/>
                  <a:pt x="19317" y="21584"/>
                  <a:pt x="19310" y="21577"/>
                </a:cubicBezTo>
                <a:cubicBezTo>
                  <a:pt x="19258" y="21499"/>
                  <a:pt x="19258" y="21420"/>
                  <a:pt x="19310" y="21367"/>
                </a:cubicBezTo>
                <a:cubicBezTo>
                  <a:pt x="19328" y="21297"/>
                  <a:pt x="19357" y="21262"/>
                  <a:pt x="19390" y="21262"/>
                </a:cubicBezTo>
                <a:close/>
                <a:moveTo>
                  <a:pt x="17788" y="20148"/>
                </a:moveTo>
                <a:cubicBezTo>
                  <a:pt x="17836" y="20148"/>
                  <a:pt x="17868" y="20180"/>
                  <a:pt x="17890" y="20236"/>
                </a:cubicBezTo>
                <a:lnTo>
                  <a:pt x="17890" y="20262"/>
                </a:lnTo>
                <a:cubicBezTo>
                  <a:pt x="17995" y="20420"/>
                  <a:pt x="18179" y="20552"/>
                  <a:pt x="18390" y="20578"/>
                </a:cubicBezTo>
                <a:cubicBezTo>
                  <a:pt x="18815" y="20696"/>
                  <a:pt x="18880" y="20984"/>
                  <a:pt x="18564" y="20984"/>
                </a:cubicBezTo>
                <a:cubicBezTo>
                  <a:pt x="18528" y="20984"/>
                  <a:pt x="18488" y="20981"/>
                  <a:pt x="18442" y="20973"/>
                </a:cubicBezTo>
                <a:cubicBezTo>
                  <a:pt x="18407" y="20965"/>
                  <a:pt x="18376" y="20962"/>
                  <a:pt x="18350" y="20962"/>
                </a:cubicBezTo>
                <a:cubicBezTo>
                  <a:pt x="18278" y="20962"/>
                  <a:pt x="18246" y="20987"/>
                  <a:pt x="18285" y="21025"/>
                </a:cubicBezTo>
                <a:cubicBezTo>
                  <a:pt x="18423" y="21084"/>
                  <a:pt x="18576" y="21114"/>
                  <a:pt x="18721" y="21114"/>
                </a:cubicBezTo>
                <a:cubicBezTo>
                  <a:pt x="18770" y="21114"/>
                  <a:pt x="18817" y="21111"/>
                  <a:pt x="18863" y="21104"/>
                </a:cubicBezTo>
                <a:lnTo>
                  <a:pt x="19363" y="21104"/>
                </a:lnTo>
                <a:lnTo>
                  <a:pt x="18995" y="21393"/>
                </a:lnTo>
                <a:cubicBezTo>
                  <a:pt x="18846" y="21542"/>
                  <a:pt x="18657" y="21612"/>
                  <a:pt x="18466" y="21612"/>
                </a:cubicBezTo>
                <a:cubicBezTo>
                  <a:pt x="18388" y="21612"/>
                  <a:pt x="18309" y="21600"/>
                  <a:pt x="18232" y="21577"/>
                </a:cubicBezTo>
                <a:cubicBezTo>
                  <a:pt x="17995" y="21525"/>
                  <a:pt x="17864" y="21420"/>
                  <a:pt x="17890" y="21367"/>
                </a:cubicBezTo>
                <a:cubicBezTo>
                  <a:pt x="17916" y="21288"/>
                  <a:pt x="17785" y="21104"/>
                  <a:pt x="17601" y="20920"/>
                </a:cubicBezTo>
                <a:cubicBezTo>
                  <a:pt x="17259" y="20657"/>
                  <a:pt x="17233" y="20604"/>
                  <a:pt x="17496" y="20341"/>
                </a:cubicBezTo>
                <a:cubicBezTo>
                  <a:pt x="17631" y="20206"/>
                  <a:pt x="17724" y="20148"/>
                  <a:pt x="17788" y="20148"/>
                </a:cubicBezTo>
                <a:close/>
                <a:moveTo>
                  <a:pt x="16047" y="21372"/>
                </a:moveTo>
                <a:cubicBezTo>
                  <a:pt x="16123" y="21372"/>
                  <a:pt x="16217" y="21415"/>
                  <a:pt x="16312" y="21472"/>
                </a:cubicBezTo>
                <a:cubicBezTo>
                  <a:pt x="16417" y="21577"/>
                  <a:pt x="16444" y="21709"/>
                  <a:pt x="16338" y="21735"/>
                </a:cubicBezTo>
                <a:cubicBezTo>
                  <a:pt x="16307" y="21741"/>
                  <a:pt x="16278" y="21745"/>
                  <a:pt x="16249" y="21745"/>
                </a:cubicBezTo>
                <a:cubicBezTo>
                  <a:pt x="16157" y="21745"/>
                  <a:pt x="16077" y="21710"/>
                  <a:pt x="15997" y="21630"/>
                </a:cubicBezTo>
                <a:cubicBezTo>
                  <a:pt x="15918" y="21577"/>
                  <a:pt x="15918" y="21472"/>
                  <a:pt x="15970" y="21393"/>
                </a:cubicBezTo>
                <a:cubicBezTo>
                  <a:pt x="15992" y="21379"/>
                  <a:pt x="16018" y="21372"/>
                  <a:pt x="16047" y="21372"/>
                </a:cubicBezTo>
                <a:close/>
                <a:moveTo>
                  <a:pt x="21580" y="21057"/>
                </a:moveTo>
                <a:cubicBezTo>
                  <a:pt x="21671" y="21057"/>
                  <a:pt x="21765" y="21095"/>
                  <a:pt x="21835" y="21183"/>
                </a:cubicBezTo>
                <a:cubicBezTo>
                  <a:pt x="22019" y="21341"/>
                  <a:pt x="21756" y="21735"/>
                  <a:pt x="21441" y="21762"/>
                </a:cubicBezTo>
                <a:cubicBezTo>
                  <a:pt x="21414" y="21765"/>
                  <a:pt x="21391" y="21767"/>
                  <a:pt x="21371" y="21767"/>
                </a:cubicBezTo>
                <a:cubicBezTo>
                  <a:pt x="21250" y="21767"/>
                  <a:pt x="21234" y="21690"/>
                  <a:pt x="21257" y="21420"/>
                </a:cubicBezTo>
                <a:cubicBezTo>
                  <a:pt x="21221" y="21209"/>
                  <a:pt x="21397" y="21057"/>
                  <a:pt x="21580" y="21057"/>
                </a:cubicBezTo>
                <a:close/>
                <a:moveTo>
                  <a:pt x="27750" y="21517"/>
                </a:moveTo>
                <a:cubicBezTo>
                  <a:pt x="27779" y="21517"/>
                  <a:pt x="27810" y="21529"/>
                  <a:pt x="27832" y="21551"/>
                </a:cubicBezTo>
                <a:lnTo>
                  <a:pt x="27832" y="21525"/>
                </a:lnTo>
                <a:cubicBezTo>
                  <a:pt x="27884" y="21577"/>
                  <a:pt x="27884" y="21683"/>
                  <a:pt x="27832" y="21735"/>
                </a:cubicBezTo>
                <a:cubicBezTo>
                  <a:pt x="27753" y="21814"/>
                  <a:pt x="27700" y="21814"/>
                  <a:pt x="27674" y="21814"/>
                </a:cubicBezTo>
                <a:cubicBezTo>
                  <a:pt x="27647" y="21788"/>
                  <a:pt x="27647" y="21683"/>
                  <a:pt x="27674" y="21604"/>
                </a:cubicBezTo>
                <a:cubicBezTo>
                  <a:pt x="27674" y="21542"/>
                  <a:pt x="27710" y="21517"/>
                  <a:pt x="27750" y="21517"/>
                </a:cubicBezTo>
                <a:close/>
                <a:moveTo>
                  <a:pt x="20835" y="21567"/>
                </a:moveTo>
                <a:cubicBezTo>
                  <a:pt x="20846" y="21567"/>
                  <a:pt x="20855" y="21570"/>
                  <a:pt x="20862" y="21577"/>
                </a:cubicBezTo>
                <a:cubicBezTo>
                  <a:pt x="20888" y="21604"/>
                  <a:pt x="20915" y="21683"/>
                  <a:pt x="20888" y="21788"/>
                </a:cubicBezTo>
                <a:lnTo>
                  <a:pt x="20862" y="21788"/>
                </a:lnTo>
                <a:cubicBezTo>
                  <a:pt x="20845" y="21839"/>
                  <a:pt x="20817" y="21868"/>
                  <a:pt x="20778" y="21868"/>
                </a:cubicBezTo>
                <a:cubicBezTo>
                  <a:pt x="20757" y="21868"/>
                  <a:pt x="20732" y="21859"/>
                  <a:pt x="20704" y="21840"/>
                </a:cubicBezTo>
                <a:cubicBezTo>
                  <a:pt x="20652" y="21788"/>
                  <a:pt x="20652" y="21683"/>
                  <a:pt x="20704" y="21630"/>
                </a:cubicBezTo>
                <a:cubicBezTo>
                  <a:pt x="20762" y="21592"/>
                  <a:pt x="20806" y="21567"/>
                  <a:pt x="20835" y="21567"/>
                </a:cubicBezTo>
                <a:close/>
                <a:moveTo>
                  <a:pt x="16703" y="21352"/>
                </a:moveTo>
                <a:cubicBezTo>
                  <a:pt x="16765" y="21352"/>
                  <a:pt x="16847" y="21376"/>
                  <a:pt x="16917" y="21446"/>
                </a:cubicBezTo>
                <a:lnTo>
                  <a:pt x="16917" y="21472"/>
                </a:lnTo>
                <a:cubicBezTo>
                  <a:pt x="17013" y="21549"/>
                  <a:pt x="17095" y="21598"/>
                  <a:pt x="17153" y="21598"/>
                </a:cubicBezTo>
                <a:cubicBezTo>
                  <a:pt x="17174" y="21598"/>
                  <a:pt x="17192" y="21592"/>
                  <a:pt x="17206" y="21577"/>
                </a:cubicBezTo>
                <a:cubicBezTo>
                  <a:pt x="17227" y="21563"/>
                  <a:pt x="17250" y="21557"/>
                  <a:pt x="17275" y="21557"/>
                </a:cubicBezTo>
                <a:cubicBezTo>
                  <a:pt x="17342" y="21557"/>
                  <a:pt x="17419" y="21606"/>
                  <a:pt x="17496" y="21683"/>
                </a:cubicBezTo>
                <a:cubicBezTo>
                  <a:pt x="17627" y="21788"/>
                  <a:pt x="17680" y="21893"/>
                  <a:pt x="17627" y="21946"/>
                </a:cubicBezTo>
                <a:cubicBezTo>
                  <a:pt x="17608" y="21964"/>
                  <a:pt x="17577" y="21973"/>
                  <a:pt x="17536" y="21973"/>
                </a:cubicBezTo>
                <a:cubicBezTo>
                  <a:pt x="17463" y="21973"/>
                  <a:pt x="17361" y="21944"/>
                  <a:pt x="17259" y="21893"/>
                </a:cubicBezTo>
                <a:cubicBezTo>
                  <a:pt x="17172" y="21850"/>
                  <a:pt x="17093" y="21830"/>
                  <a:pt x="17031" y="21830"/>
                </a:cubicBezTo>
                <a:cubicBezTo>
                  <a:pt x="16980" y="21830"/>
                  <a:pt x="16941" y="21843"/>
                  <a:pt x="16917" y="21867"/>
                </a:cubicBezTo>
                <a:cubicBezTo>
                  <a:pt x="16900" y="21878"/>
                  <a:pt x="16882" y="21883"/>
                  <a:pt x="16863" y="21883"/>
                </a:cubicBezTo>
                <a:cubicBezTo>
                  <a:pt x="16794" y="21883"/>
                  <a:pt x="16716" y="21812"/>
                  <a:pt x="16654" y="21709"/>
                </a:cubicBezTo>
                <a:cubicBezTo>
                  <a:pt x="16575" y="21577"/>
                  <a:pt x="16575" y="21420"/>
                  <a:pt x="16628" y="21367"/>
                </a:cubicBezTo>
                <a:cubicBezTo>
                  <a:pt x="16645" y="21358"/>
                  <a:pt x="16672" y="21352"/>
                  <a:pt x="16703" y="21352"/>
                </a:cubicBezTo>
                <a:close/>
                <a:moveTo>
                  <a:pt x="15143" y="21432"/>
                </a:moveTo>
                <a:cubicBezTo>
                  <a:pt x="15220" y="21432"/>
                  <a:pt x="15367" y="21522"/>
                  <a:pt x="15497" y="21630"/>
                </a:cubicBezTo>
                <a:cubicBezTo>
                  <a:pt x="15734" y="21814"/>
                  <a:pt x="15786" y="21946"/>
                  <a:pt x="15628" y="21998"/>
                </a:cubicBezTo>
                <a:cubicBezTo>
                  <a:pt x="15609" y="22008"/>
                  <a:pt x="15589" y="22012"/>
                  <a:pt x="15566" y="22012"/>
                </a:cubicBezTo>
                <a:cubicBezTo>
                  <a:pt x="15342" y="22012"/>
                  <a:pt x="14983" y="21566"/>
                  <a:pt x="15102" y="21446"/>
                </a:cubicBezTo>
                <a:cubicBezTo>
                  <a:pt x="15112" y="21436"/>
                  <a:pt x="15126" y="21432"/>
                  <a:pt x="15143" y="21432"/>
                </a:cubicBezTo>
                <a:close/>
                <a:moveTo>
                  <a:pt x="21982" y="21645"/>
                </a:moveTo>
                <a:cubicBezTo>
                  <a:pt x="22054" y="21645"/>
                  <a:pt x="22142" y="21691"/>
                  <a:pt x="22230" y="21762"/>
                </a:cubicBezTo>
                <a:cubicBezTo>
                  <a:pt x="22335" y="21867"/>
                  <a:pt x="22335" y="21998"/>
                  <a:pt x="22230" y="22025"/>
                </a:cubicBezTo>
                <a:lnTo>
                  <a:pt x="22256" y="21998"/>
                </a:lnTo>
                <a:lnTo>
                  <a:pt x="22256" y="21998"/>
                </a:lnTo>
                <a:cubicBezTo>
                  <a:pt x="22223" y="22005"/>
                  <a:pt x="22192" y="22008"/>
                  <a:pt x="22162" y="22008"/>
                </a:cubicBezTo>
                <a:cubicBezTo>
                  <a:pt x="22072" y="22008"/>
                  <a:pt x="21993" y="21978"/>
                  <a:pt x="21914" y="21919"/>
                </a:cubicBezTo>
                <a:cubicBezTo>
                  <a:pt x="21835" y="21867"/>
                  <a:pt x="21835" y="21762"/>
                  <a:pt x="21888" y="21683"/>
                </a:cubicBezTo>
                <a:cubicBezTo>
                  <a:pt x="21914" y="21656"/>
                  <a:pt x="21946" y="21645"/>
                  <a:pt x="21982" y="21645"/>
                </a:cubicBezTo>
                <a:close/>
                <a:moveTo>
                  <a:pt x="9016" y="21776"/>
                </a:moveTo>
                <a:cubicBezTo>
                  <a:pt x="9088" y="21776"/>
                  <a:pt x="9176" y="21823"/>
                  <a:pt x="9264" y="21893"/>
                </a:cubicBezTo>
                <a:cubicBezTo>
                  <a:pt x="9395" y="22025"/>
                  <a:pt x="9395" y="22103"/>
                  <a:pt x="9290" y="22156"/>
                </a:cubicBezTo>
                <a:cubicBezTo>
                  <a:pt x="9158" y="22156"/>
                  <a:pt x="9053" y="22130"/>
                  <a:pt x="8948" y="22051"/>
                </a:cubicBezTo>
                <a:cubicBezTo>
                  <a:pt x="8874" y="22001"/>
                  <a:pt x="8869" y="21883"/>
                  <a:pt x="8934" y="21803"/>
                </a:cubicBezTo>
                <a:lnTo>
                  <a:pt x="8934" y="21803"/>
                </a:lnTo>
                <a:cubicBezTo>
                  <a:pt x="8958" y="21784"/>
                  <a:pt x="8986" y="21776"/>
                  <a:pt x="9016" y="21776"/>
                </a:cubicBezTo>
                <a:close/>
                <a:moveTo>
                  <a:pt x="26596" y="21563"/>
                </a:moveTo>
                <a:cubicBezTo>
                  <a:pt x="26651" y="21563"/>
                  <a:pt x="26707" y="21584"/>
                  <a:pt x="26753" y="21630"/>
                </a:cubicBezTo>
                <a:cubicBezTo>
                  <a:pt x="26885" y="21735"/>
                  <a:pt x="26885" y="21814"/>
                  <a:pt x="26780" y="21867"/>
                </a:cubicBezTo>
                <a:cubicBezTo>
                  <a:pt x="26674" y="21893"/>
                  <a:pt x="26622" y="22025"/>
                  <a:pt x="26622" y="22156"/>
                </a:cubicBezTo>
                <a:cubicBezTo>
                  <a:pt x="26634" y="22229"/>
                  <a:pt x="26629" y="22268"/>
                  <a:pt x="26607" y="22268"/>
                </a:cubicBezTo>
                <a:cubicBezTo>
                  <a:pt x="26582" y="22268"/>
                  <a:pt x="26534" y="22216"/>
                  <a:pt x="26464" y="22103"/>
                </a:cubicBezTo>
                <a:cubicBezTo>
                  <a:pt x="26332" y="21998"/>
                  <a:pt x="26306" y="21814"/>
                  <a:pt x="26411" y="21656"/>
                </a:cubicBezTo>
                <a:cubicBezTo>
                  <a:pt x="26456" y="21597"/>
                  <a:pt x="26525" y="21563"/>
                  <a:pt x="26596" y="21563"/>
                </a:cubicBezTo>
                <a:close/>
                <a:moveTo>
                  <a:pt x="23459" y="21050"/>
                </a:moveTo>
                <a:cubicBezTo>
                  <a:pt x="23585" y="21050"/>
                  <a:pt x="23715" y="21079"/>
                  <a:pt x="23834" y="21130"/>
                </a:cubicBezTo>
                <a:cubicBezTo>
                  <a:pt x="23946" y="21242"/>
                  <a:pt x="23965" y="21275"/>
                  <a:pt x="23892" y="21275"/>
                </a:cubicBezTo>
                <a:cubicBezTo>
                  <a:pt x="23862" y="21275"/>
                  <a:pt x="23816" y="21269"/>
                  <a:pt x="23755" y="21262"/>
                </a:cubicBezTo>
                <a:cubicBezTo>
                  <a:pt x="23706" y="21256"/>
                  <a:pt x="23667" y="21253"/>
                  <a:pt x="23638" y="21253"/>
                </a:cubicBezTo>
                <a:cubicBezTo>
                  <a:pt x="23526" y="21253"/>
                  <a:pt x="23556" y="21300"/>
                  <a:pt x="23702" y="21446"/>
                </a:cubicBezTo>
                <a:cubicBezTo>
                  <a:pt x="23834" y="21551"/>
                  <a:pt x="23860" y="21709"/>
                  <a:pt x="23808" y="21762"/>
                </a:cubicBezTo>
                <a:cubicBezTo>
                  <a:pt x="23775" y="21795"/>
                  <a:pt x="23732" y="21809"/>
                  <a:pt x="23690" y="21809"/>
                </a:cubicBezTo>
                <a:cubicBezTo>
                  <a:pt x="23632" y="21809"/>
                  <a:pt x="23575" y="21781"/>
                  <a:pt x="23545" y="21735"/>
                </a:cubicBezTo>
                <a:cubicBezTo>
                  <a:pt x="23498" y="21698"/>
                  <a:pt x="23462" y="21678"/>
                  <a:pt x="23430" y="21678"/>
                </a:cubicBezTo>
                <a:cubicBezTo>
                  <a:pt x="23370" y="21678"/>
                  <a:pt x="23324" y="21749"/>
                  <a:pt x="23255" y="21919"/>
                </a:cubicBezTo>
                <a:lnTo>
                  <a:pt x="23255" y="21893"/>
                </a:lnTo>
                <a:cubicBezTo>
                  <a:pt x="23203" y="22051"/>
                  <a:pt x="23124" y="22182"/>
                  <a:pt x="22966" y="22261"/>
                </a:cubicBezTo>
                <a:cubicBezTo>
                  <a:pt x="22940" y="22270"/>
                  <a:pt x="22917" y="22274"/>
                  <a:pt x="22896" y="22274"/>
                </a:cubicBezTo>
                <a:cubicBezTo>
                  <a:pt x="22727" y="22274"/>
                  <a:pt x="22729" y="22010"/>
                  <a:pt x="22940" y="21893"/>
                </a:cubicBezTo>
                <a:cubicBezTo>
                  <a:pt x="23071" y="21840"/>
                  <a:pt x="23098" y="21683"/>
                  <a:pt x="22992" y="21499"/>
                </a:cubicBezTo>
                <a:cubicBezTo>
                  <a:pt x="22835" y="21209"/>
                  <a:pt x="22861" y="21183"/>
                  <a:pt x="23255" y="21078"/>
                </a:cubicBezTo>
                <a:cubicBezTo>
                  <a:pt x="23321" y="21059"/>
                  <a:pt x="23389" y="21050"/>
                  <a:pt x="23459" y="21050"/>
                </a:cubicBezTo>
                <a:close/>
                <a:moveTo>
                  <a:pt x="19616" y="21972"/>
                </a:moveTo>
                <a:cubicBezTo>
                  <a:pt x="19652" y="21972"/>
                  <a:pt x="19679" y="21998"/>
                  <a:pt x="19679" y="22051"/>
                </a:cubicBezTo>
                <a:cubicBezTo>
                  <a:pt x="19705" y="22156"/>
                  <a:pt x="19652" y="22235"/>
                  <a:pt x="19547" y="22261"/>
                </a:cubicBezTo>
                <a:cubicBezTo>
                  <a:pt x="19493" y="22279"/>
                  <a:pt x="19450" y="22288"/>
                  <a:pt x="19418" y="22288"/>
                </a:cubicBezTo>
                <a:cubicBezTo>
                  <a:pt x="19311" y="22288"/>
                  <a:pt x="19332" y="22193"/>
                  <a:pt x="19494" y="22051"/>
                </a:cubicBezTo>
                <a:cubicBezTo>
                  <a:pt x="19534" y="21998"/>
                  <a:pt x="19580" y="21972"/>
                  <a:pt x="19616" y="21972"/>
                </a:cubicBezTo>
                <a:close/>
                <a:moveTo>
                  <a:pt x="18091" y="21856"/>
                </a:moveTo>
                <a:cubicBezTo>
                  <a:pt x="18257" y="21856"/>
                  <a:pt x="18327" y="21992"/>
                  <a:pt x="18232" y="22182"/>
                </a:cubicBezTo>
                <a:cubicBezTo>
                  <a:pt x="18191" y="22265"/>
                  <a:pt x="18150" y="22304"/>
                  <a:pt x="18097" y="22304"/>
                </a:cubicBezTo>
                <a:cubicBezTo>
                  <a:pt x="18049" y="22304"/>
                  <a:pt x="17992" y="22271"/>
                  <a:pt x="17916" y="22209"/>
                </a:cubicBezTo>
                <a:cubicBezTo>
                  <a:pt x="17759" y="22077"/>
                  <a:pt x="17785" y="21972"/>
                  <a:pt x="17864" y="21919"/>
                </a:cubicBezTo>
                <a:cubicBezTo>
                  <a:pt x="17951" y="21876"/>
                  <a:pt x="18028" y="21856"/>
                  <a:pt x="18091" y="21856"/>
                </a:cubicBezTo>
                <a:close/>
                <a:moveTo>
                  <a:pt x="9158" y="22261"/>
                </a:moveTo>
                <a:lnTo>
                  <a:pt x="9158" y="22288"/>
                </a:lnTo>
                <a:cubicBezTo>
                  <a:pt x="9421" y="22288"/>
                  <a:pt x="9527" y="22314"/>
                  <a:pt x="9500" y="22445"/>
                </a:cubicBezTo>
                <a:cubicBezTo>
                  <a:pt x="9476" y="22544"/>
                  <a:pt x="9387" y="22591"/>
                  <a:pt x="9279" y="22591"/>
                </a:cubicBezTo>
                <a:cubicBezTo>
                  <a:pt x="9156" y="22591"/>
                  <a:pt x="9007" y="22531"/>
                  <a:pt x="8895" y="22419"/>
                </a:cubicBezTo>
                <a:cubicBezTo>
                  <a:pt x="8790" y="22314"/>
                  <a:pt x="8869" y="22288"/>
                  <a:pt x="9158" y="22261"/>
                </a:cubicBezTo>
                <a:close/>
                <a:moveTo>
                  <a:pt x="24061" y="22327"/>
                </a:moveTo>
                <a:cubicBezTo>
                  <a:pt x="24097" y="22327"/>
                  <a:pt x="24136" y="22340"/>
                  <a:pt x="24176" y="22366"/>
                </a:cubicBezTo>
                <a:cubicBezTo>
                  <a:pt x="24228" y="22419"/>
                  <a:pt x="24228" y="22524"/>
                  <a:pt x="24150" y="22577"/>
                </a:cubicBezTo>
                <a:lnTo>
                  <a:pt x="24176" y="22577"/>
                </a:lnTo>
                <a:cubicBezTo>
                  <a:pt x="24136" y="22603"/>
                  <a:pt x="24097" y="22616"/>
                  <a:pt x="24061" y="22616"/>
                </a:cubicBezTo>
                <a:cubicBezTo>
                  <a:pt x="24025" y="22616"/>
                  <a:pt x="23992" y="22603"/>
                  <a:pt x="23965" y="22577"/>
                </a:cubicBezTo>
                <a:cubicBezTo>
                  <a:pt x="23887" y="22498"/>
                  <a:pt x="23887" y="22419"/>
                  <a:pt x="23965" y="22366"/>
                </a:cubicBezTo>
                <a:cubicBezTo>
                  <a:pt x="23992" y="22340"/>
                  <a:pt x="24025" y="22327"/>
                  <a:pt x="24061" y="22327"/>
                </a:cubicBezTo>
                <a:close/>
                <a:moveTo>
                  <a:pt x="12965" y="21223"/>
                </a:moveTo>
                <a:cubicBezTo>
                  <a:pt x="13273" y="21223"/>
                  <a:pt x="13687" y="21647"/>
                  <a:pt x="13498" y="21919"/>
                </a:cubicBezTo>
                <a:cubicBezTo>
                  <a:pt x="13393" y="22103"/>
                  <a:pt x="13419" y="22182"/>
                  <a:pt x="13682" y="22314"/>
                </a:cubicBezTo>
                <a:lnTo>
                  <a:pt x="13682" y="22340"/>
                </a:lnTo>
                <a:cubicBezTo>
                  <a:pt x="13893" y="22445"/>
                  <a:pt x="13971" y="22551"/>
                  <a:pt x="13866" y="22629"/>
                </a:cubicBezTo>
                <a:cubicBezTo>
                  <a:pt x="13851" y="22649"/>
                  <a:pt x="13833" y="22661"/>
                  <a:pt x="13809" y="22661"/>
                </a:cubicBezTo>
                <a:cubicBezTo>
                  <a:pt x="13708" y="22661"/>
                  <a:pt x="13514" y="22449"/>
                  <a:pt x="13130" y="21788"/>
                </a:cubicBezTo>
                <a:cubicBezTo>
                  <a:pt x="13042" y="21627"/>
                  <a:pt x="12987" y="21555"/>
                  <a:pt x="12932" y="21555"/>
                </a:cubicBezTo>
                <a:cubicBezTo>
                  <a:pt x="12889" y="21555"/>
                  <a:pt x="12846" y="21601"/>
                  <a:pt x="12788" y="21683"/>
                </a:cubicBezTo>
                <a:cubicBezTo>
                  <a:pt x="12749" y="21780"/>
                  <a:pt x="12681" y="21834"/>
                  <a:pt x="12616" y="21834"/>
                </a:cubicBezTo>
                <a:cubicBezTo>
                  <a:pt x="12594" y="21834"/>
                  <a:pt x="12572" y="21828"/>
                  <a:pt x="12551" y="21814"/>
                </a:cubicBezTo>
                <a:cubicBezTo>
                  <a:pt x="12499" y="21762"/>
                  <a:pt x="12472" y="21656"/>
                  <a:pt x="12525" y="21604"/>
                </a:cubicBezTo>
                <a:cubicBezTo>
                  <a:pt x="12578" y="21577"/>
                  <a:pt x="12683" y="21420"/>
                  <a:pt x="12762" y="21314"/>
                </a:cubicBezTo>
                <a:cubicBezTo>
                  <a:pt x="12815" y="21251"/>
                  <a:pt x="12886" y="21223"/>
                  <a:pt x="12965" y="21223"/>
                </a:cubicBezTo>
                <a:close/>
                <a:moveTo>
                  <a:pt x="25795" y="21601"/>
                </a:moveTo>
                <a:cubicBezTo>
                  <a:pt x="25824" y="21601"/>
                  <a:pt x="25833" y="21693"/>
                  <a:pt x="25833" y="21893"/>
                </a:cubicBezTo>
                <a:cubicBezTo>
                  <a:pt x="25833" y="22103"/>
                  <a:pt x="25754" y="22288"/>
                  <a:pt x="25701" y="22288"/>
                </a:cubicBezTo>
                <a:cubicBezTo>
                  <a:pt x="25690" y="22286"/>
                  <a:pt x="25678" y="22286"/>
                  <a:pt x="25666" y="22286"/>
                </a:cubicBezTo>
                <a:cubicBezTo>
                  <a:pt x="25419" y="22286"/>
                  <a:pt x="24975" y="22525"/>
                  <a:pt x="25175" y="22551"/>
                </a:cubicBezTo>
                <a:cubicBezTo>
                  <a:pt x="25254" y="22551"/>
                  <a:pt x="25280" y="22629"/>
                  <a:pt x="25228" y="22708"/>
                </a:cubicBezTo>
                <a:cubicBezTo>
                  <a:pt x="25202" y="22726"/>
                  <a:pt x="25169" y="22735"/>
                  <a:pt x="25134" y="22735"/>
                </a:cubicBezTo>
                <a:cubicBezTo>
                  <a:pt x="25064" y="22735"/>
                  <a:pt x="24982" y="22700"/>
                  <a:pt x="24912" y="22629"/>
                </a:cubicBezTo>
                <a:cubicBezTo>
                  <a:pt x="24807" y="22551"/>
                  <a:pt x="24807" y="22366"/>
                  <a:pt x="25070" y="22130"/>
                </a:cubicBezTo>
                <a:cubicBezTo>
                  <a:pt x="25212" y="21964"/>
                  <a:pt x="25396" y="21863"/>
                  <a:pt x="25470" y="21863"/>
                </a:cubicBezTo>
                <a:cubicBezTo>
                  <a:pt x="25478" y="21863"/>
                  <a:pt x="25485" y="21864"/>
                  <a:pt x="25491" y="21867"/>
                </a:cubicBezTo>
                <a:cubicBezTo>
                  <a:pt x="25498" y="21880"/>
                  <a:pt x="25510" y="21887"/>
                  <a:pt x="25525" y="21887"/>
                </a:cubicBezTo>
                <a:cubicBezTo>
                  <a:pt x="25570" y="21887"/>
                  <a:pt x="25643" y="21833"/>
                  <a:pt x="25701" y="21735"/>
                </a:cubicBezTo>
                <a:cubicBezTo>
                  <a:pt x="25745" y="21648"/>
                  <a:pt x="25775" y="21601"/>
                  <a:pt x="25795" y="21601"/>
                </a:cubicBezTo>
                <a:close/>
                <a:moveTo>
                  <a:pt x="20374" y="22013"/>
                </a:moveTo>
                <a:cubicBezTo>
                  <a:pt x="20450" y="22013"/>
                  <a:pt x="20504" y="22065"/>
                  <a:pt x="20494" y="22182"/>
                </a:cubicBezTo>
                <a:cubicBezTo>
                  <a:pt x="20494" y="22206"/>
                  <a:pt x="20478" y="22219"/>
                  <a:pt x="20456" y="22219"/>
                </a:cubicBezTo>
                <a:cubicBezTo>
                  <a:pt x="20428" y="22219"/>
                  <a:pt x="20391" y="22199"/>
                  <a:pt x="20362" y="22156"/>
                </a:cubicBezTo>
                <a:cubicBezTo>
                  <a:pt x="20350" y="22143"/>
                  <a:pt x="20339" y="22138"/>
                  <a:pt x="20329" y="22138"/>
                </a:cubicBezTo>
                <a:cubicBezTo>
                  <a:pt x="20276" y="22138"/>
                  <a:pt x="20261" y="22303"/>
                  <a:pt x="20283" y="22524"/>
                </a:cubicBezTo>
                <a:cubicBezTo>
                  <a:pt x="20332" y="22818"/>
                  <a:pt x="20341" y="22939"/>
                  <a:pt x="20290" y="22939"/>
                </a:cubicBezTo>
                <a:cubicBezTo>
                  <a:pt x="20259" y="22939"/>
                  <a:pt x="20206" y="22894"/>
                  <a:pt x="20126" y="22814"/>
                </a:cubicBezTo>
                <a:cubicBezTo>
                  <a:pt x="19994" y="22682"/>
                  <a:pt x="19968" y="22498"/>
                  <a:pt x="20020" y="22314"/>
                </a:cubicBezTo>
                <a:cubicBezTo>
                  <a:pt x="20099" y="22126"/>
                  <a:pt x="20261" y="22013"/>
                  <a:pt x="20374" y="22013"/>
                </a:cubicBezTo>
                <a:close/>
                <a:moveTo>
                  <a:pt x="16495" y="22040"/>
                </a:moveTo>
                <a:cubicBezTo>
                  <a:pt x="16572" y="22040"/>
                  <a:pt x="16628" y="22051"/>
                  <a:pt x="16654" y="22077"/>
                </a:cubicBezTo>
                <a:cubicBezTo>
                  <a:pt x="16806" y="22204"/>
                  <a:pt x="16250" y="22526"/>
                  <a:pt x="15904" y="22526"/>
                </a:cubicBezTo>
                <a:cubicBezTo>
                  <a:pt x="15891" y="22526"/>
                  <a:pt x="15878" y="22525"/>
                  <a:pt x="15865" y="22524"/>
                </a:cubicBezTo>
                <a:cubicBezTo>
                  <a:pt x="15844" y="22523"/>
                  <a:pt x="15824" y="22522"/>
                  <a:pt x="15804" y="22522"/>
                </a:cubicBezTo>
                <a:cubicBezTo>
                  <a:pt x="15477" y="22522"/>
                  <a:pt x="15323" y="22722"/>
                  <a:pt x="15497" y="22945"/>
                </a:cubicBezTo>
                <a:cubicBezTo>
                  <a:pt x="15533" y="22982"/>
                  <a:pt x="15530" y="23001"/>
                  <a:pt x="15496" y="23001"/>
                </a:cubicBezTo>
                <a:cubicBezTo>
                  <a:pt x="15455" y="23001"/>
                  <a:pt x="15373" y="22975"/>
                  <a:pt x="15260" y="22919"/>
                </a:cubicBezTo>
                <a:lnTo>
                  <a:pt x="14839" y="22682"/>
                </a:lnTo>
                <a:cubicBezTo>
                  <a:pt x="14813" y="22682"/>
                  <a:pt x="14997" y="22577"/>
                  <a:pt x="15181" y="22445"/>
                </a:cubicBezTo>
                <a:lnTo>
                  <a:pt x="15155" y="22445"/>
                </a:lnTo>
                <a:cubicBezTo>
                  <a:pt x="15514" y="22234"/>
                  <a:pt x="16179" y="22040"/>
                  <a:pt x="16495" y="22040"/>
                </a:cubicBezTo>
                <a:close/>
                <a:moveTo>
                  <a:pt x="20834" y="23093"/>
                </a:moveTo>
                <a:cubicBezTo>
                  <a:pt x="20846" y="23093"/>
                  <a:pt x="20855" y="23096"/>
                  <a:pt x="20862" y="23103"/>
                </a:cubicBezTo>
                <a:cubicBezTo>
                  <a:pt x="20862" y="23129"/>
                  <a:pt x="20915" y="23234"/>
                  <a:pt x="20862" y="23313"/>
                </a:cubicBezTo>
                <a:cubicBezTo>
                  <a:pt x="20827" y="23383"/>
                  <a:pt x="20792" y="23418"/>
                  <a:pt x="20757" y="23418"/>
                </a:cubicBezTo>
                <a:cubicBezTo>
                  <a:pt x="20739" y="23418"/>
                  <a:pt x="20722" y="23410"/>
                  <a:pt x="20704" y="23392"/>
                </a:cubicBezTo>
                <a:cubicBezTo>
                  <a:pt x="20625" y="23340"/>
                  <a:pt x="20625" y="23234"/>
                  <a:pt x="20704" y="23182"/>
                </a:cubicBezTo>
                <a:cubicBezTo>
                  <a:pt x="20744" y="23123"/>
                  <a:pt x="20798" y="23093"/>
                  <a:pt x="20834" y="23093"/>
                </a:cubicBezTo>
                <a:close/>
                <a:moveTo>
                  <a:pt x="22015" y="23077"/>
                </a:moveTo>
                <a:cubicBezTo>
                  <a:pt x="22051" y="23077"/>
                  <a:pt x="22089" y="23085"/>
                  <a:pt x="22124" y="23103"/>
                </a:cubicBezTo>
                <a:cubicBezTo>
                  <a:pt x="22203" y="23129"/>
                  <a:pt x="22256" y="23261"/>
                  <a:pt x="22230" y="23340"/>
                </a:cubicBezTo>
                <a:lnTo>
                  <a:pt x="22256" y="23340"/>
                </a:lnTo>
                <a:cubicBezTo>
                  <a:pt x="22193" y="23513"/>
                  <a:pt x="22055" y="23610"/>
                  <a:pt x="21903" y="23610"/>
                </a:cubicBezTo>
                <a:cubicBezTo>
                  <a:pt x="21801" y="23610"/>
                  <a:pt x="21694" y="23566"/>
                  <a:pt x="21598" y="23471"/>
                </a:cubicBezTo>
                <a:cubicBezTo>
                  <a:pt x="21445" y="23361"/>
                  <a:pt x="21401" y="23307"/>
                  <a:pt x="21497" y="23307"/>
                </a:cubicBezTo>
                <a:cubicBezTo>
                  <a:pt x="21517" y="23307"/>
                  <a:pt x="21541" y="23309"/>
                  <a:pt x="21572" y="23313"/>
                </a:cubicBezTo>
                <a:cubicBezTo>
                  <a:pt x="21590" y="23318"/>
                  <a:pt x="21609" y="23320"/>
                  <a:pt x="21628" y="23320"/>
                </a:cubicBezTo>
                <a:cubicBezTo>
                  <a:pt x="21720" y="23320"/>
                  <a:pt x="21818" y="23269"/>
                  <a:pt x="21861" y="23182"/>
                </a:cubicBezTo>
                <a:cubicBezTo>
                  <a:pt x="21879" y="23112"/>
                  <a:pt x="21943" y="23077"/>
                  <a:pt x="22015" y="23077"/>
                </a:cubicBezTo>
                <a:close/>
                <a:moveTo>
                  <a:pt x="25007" y="23383"/>
                </a:moveTo>
                <a:cubicBezTo>
                  <a:pt x="25126" y="23383"/>
                  <a:pt x="25208" y="23417"/>
                  <a:pt x="25228" y="23497"/>
                </a:cubicBezTo>
                <a:cubicBezTo>
                  <a:pt x="25228" y="23620"/>
                  <a:pt x="25130" y="23689"/>
                  <a:pt x="25012" y="23689"/>
                </a:cubicBezTo>
                <a:cubicBezTo>
                  <a:pt x="24927" y="23689"/>
                  <a:pt x="24831" y="23653"/>
                  <a:pt x="24754" y="23576"/>
                </a:cubicBezTo>
                <a:cubicBezTo>
                  <a:pt x="24623" y="23471"/>
                  <a:pt x="24649" y="23418"/>
                  <a:pt x="24886" y="23392"/>
                </a:cubicBezTo>
                <a:cubicBezTo>
                  <a:pt x="24929" y="23386"/>
                  <a:pt x="24970" y="23383"/>
                  <a:pt x="25007" y="23383"/>
                </a:cubicBezTo>
                <a:close/>
                <a:moveTo>
                  <a:pt x="20247" y="23668"/>
                </a:moveTo>
                <a:cubicBezTo>
                  <a:pt x="20283" y="23668"/>
                  <a:pt x="20323" y="23681"/>
                  <a:pt x="20362" y="23708"/>
                </a:cubicBezTo>
                <a:cubicBezTo>
                  <a:pt x="20415" y="23760"/>
                  <a:pt x="20389" y="23839"/>
                  <a:pt x="20283" y="23866"/>
                </a:cubicBezTo>
                <a:cubicBezTo>
                  <a:pt x="20244" y="23879"/>
                  <a:pt x="20205" y="23885"/>
                  <a:pt x="20168" y="23885"/>
                </a:cubicBezTo>
                <a:cubicBezTo>
                  <a:pt x="20132" y="23885"/>
                  <a:pt x="20099" y="23879"/>
                  <a:pt x="20073" y="23866"/>
                </a:cubicBezTo>
                <a:cubicBezTo>
                  <a:pt x="20047" y="23839"/>
                  <a:pt x="20073" y="23760"/>
                  <a:pt x="20152" y="23708"/>
                </a:cubicBezTo>
                <a:cubicBezTo>
                  <a:pt x="20178" y="23681"/>
                  <a:pt x="20211" y="23668"/>
                  <a:pt x="20247" y="23668"/>
                </a:cubicBezTo>
                <a:close/>
                <a:moveTo>
                  <a:pt x="10791" y="23707"/>
                </a:moveTo>
                <a:cubicBezTo>
                  <a:pt x="10853" y="23707"/>
                  <a:pt x="10932" y="23736"/>
                  <a:pt x="11000" y="23787"/>
                </a:cubicBezTo>
                <a:cubicBezTo>
                  <a:pt x="11091" y="23897"/>
                  <a:pt x="11119" y="23943"/>
                  <a:pt x="11047" y="23943"/>
                </a:cubicBezTo>
                <a:cubicBezTo>
                  <a:pt x="11016" y="23943"/>
                  <a:pt x="10966" y="23934"/>
                  <a:pt x="10894" y="23918"/>
                </a:cubicBezTo>
                <a:cubicBezTo>
                  <a:pt x="10579" y="23866"/>
                  <a:pt x="10579" y="23866"/>
                  <a:pt x="10710" y="23734"/>
                </a:cubicBezTo>
                <a:cubicBezTo>
                  <a:pt x="10729" y="23715"/>
                  <a:pt x="10757" y="23707"/>
                  <a:pt x="10791" y="23707"/>
                </a:cubicBezTo>
                <a:close/>
                <a:moveTo>
                  <a:pt x="18153" y="23471"/>
                </a:moveTo>
                <a:cubicBezTo>
                  <a:pt x="18258" y="23471"/>
                  <a:pt x="18364" y="23550"/>
                  <a:pt x="18416" y="23681"/>
                </a:cubicBezTo>
                <a:cubicBezTo>
                  <a:pt x="18495" y="23892"/>
                  <a:pt x="18469" y="23918"/>
                  <a:pt x="18127" y="23944"/>
                </a:cubicBezTo>
                <a:cubicBezTo>
                  <a:pt x="17811" y="23944"/>
                  <a:pt x="17785" y="23944"/>
                  <a:pt x="17890" y="23734"/>
                </a:cubicBezTo>
                <a:cubicBezTo>
                  <a:pt x="17943" y="23603"/>
                  <a:pt x="18022" y="23497"/>
                  <a:pt x="18153" y="23471"/>
                </a:cubicBezTo>
                <a:close/>
                <a:moveTo>
                  <a:pt x="17887" y="22659"/>
                </a:moveTo>
                <a:cubicBezTo>
                  <a:pt x="17908" y="22659"/>
                  <a:pt x="17946" y="22685"/>
                  <a:pt x="17995" y="22735"/>
                </a:cubicBezTo>
                <a:cubicBezTo>
                  <a:pt x="18046" y="22786"/>
                  <a:pt x="18119" y="22815"/>
                  <a:pt x="18200" y="22815"/>
                </a:cubicBezTo>
                <a:cubicBezTo>
                  <a:pt x="18244" y="22815"/>
                  <a:pt x="18291" y="22806"/>
                  <a:pt x="18337" y="22787"/>
                </a:cubicBezTo>
                <a:cubicBezTo>
                  <a:pt x="18372" y="22773"/>
                  <a:pt x="18410" y="22767"/>
                  <a:pt x="18447" y="22767"/>
                </a:cubicBezTo>
                <a:cubicBezTo>
                  <a:pt x="18548" y="22767"/>
                  <a:pt x="18648" y="22815"/>
                  <a:pt x="18705" y="22892"/>
                </a:cubicBezTo>
                <a:cubicBezTo>
                  <a:pt x="18837" y="22971"/>
                  <a:pt x="18968" y="23050"/>
                  <a:pt x="19126" y="23103"/>
                </a:cubicBezTo>
                <a:cubicBezTo>
                  <a:pt x="19231" y="23103"/>
                  <a:pt x="19310" y="23208"/>
                  <a:pt x="19258" y="23313"/>
                </a:cubicBezTo>
                <a:cubicBezTo>
                  <a:pt x="19234" y="23409"/>
                  <a:pt x="19139" y="23456"/>
                  <a:pt x="19020" y="23456"/>
                </a:cubicBezTo>
                <a:cubicBezTo>
                  <a:pt x="18878" y="23456"/>
                  <a:pt x="18703" y="23389"/>
                  <a:pt x="18574" y="23261"/>
                </a:cubicBezTo>
                <a:cubicBezTo>
                  <a:pt x="18534" y="23231"/>
                  <a:pt x="18473" y="23216"/>
                  <a:pt x="18399" y="23216"/>
                </a:cubicBezTo>
                <a:cubicBezTo>
                  <a:pt x="18275" y="23216"/>
                  <a:pt x="18117" y="23257"/>
                  <a:pt x="17969" y="23340"/>
                </a:cubicBezTo>
                <a:cubicBezTo>
                  <a:pt x="17774" y="23437"/>
                  <a:pt x="17593" y="23491"/>
                  <a:pt x="17492" y="23491"/>
                </a:cubicBezTo>
                <a:cubicBezTo>
                  <a:pt x="17456" y="23491"/>
                  <a:pt x="17430" y="23485"/>
                  <a:pt x="17417" y="23471"/>
                </a:cubicBezTo>
                <a:cubicBezTo>
                  <a:pt x="17398" y="23452"/>
                  <a:pt x="17370" y="23444"/>
                  <a:pt x="17336" y="23444"/>
                </a:cubicBezTo>
                <a:cubicBezTo>
                  <a:pt x="17274" y="23444"/>
                  <a:pt x="17195" y="23473"/>
                  <a:pt x="17127" y="23524"/>
                </a:cubicBezTo>
                <a:cubicBezTo>
                  <a:pt x="17022" y="23629"/>
                  <a:pt x="17022" y="23708"/>
                  <a:pt x="17101" y="23734"/>
                </a:cubicBezTo>
                <a:cubicBezTo>
                  <a:pt x="17180" y="23734"/>
                  <a:pt x="17206" y="23839"/>
                  <a:pt x="17127" y="23971"/>
                </a:cubicBezTo>
                <a:cubicBezTo>
                  <a:pt x="17106" y="24013"/>
                  <a:pt x="17069" y="24038"/>
                  <a:pt x="17012" y="24038"/>
                </a:cubicBezTo>
                <a:cubicBezTo>
                  <a:pt x="16928" y="24038"/>
                  <a:pt x="16801" y="23981"/>
                  <a:pt x="16628" y="23839"/>
                </a:cubicBezTo>
                <a:cubicBezTo>
                  <a:pt x="16181" y="23497"/>
                  <a:pt x="16102" y="23234"/>
                  <a:pt x="16417" y="23155"/>
                </a:cubicBezTo>
                <a:cubicBezTo>
                  <a:pt x="16434" y="23152"/>
                  <a:pt x="16451" y="23150"/>
                  <a:pt x="16468" y="23150"/>
                </a:cubicBezTo>
                <a:cubicBezTo>
                  <a:pt x="16582" y="23150"/>
                  <a:pt x="16691" y="23225"/>
                  <a:pt x="16759" y="23340"/>
                </a:cubicBezTo>
                <a:cubicBezTo>
                  <a:pt x="16800" y="23422"/>
                  <a:pt x="16849" y="23461"/>
                  <a:pt x="16905" y="23461"/>
                </a:cubicBezTo>
                <a:cubicBezTo>
                  <a:pt x="16955" y="23461"/>
                  <a:pt x="17012" y="23429"/>
                  <a:pt x="17075" y="23366"/>
                </a:cubicBezTo>
                <a:cubicBezTo>
                  <a:pt x="17233" y="23234"/>
                  <a:pt x="17259" y="23103"/>
                  <a:pt x="17180" y="23050"/>
                </a:cubicBezTo>
                <a:cubicBezTo>
                  <a:pt x="17137" y="22985"/>
                  <a:pt x="17218" y="22938"/>
                  <a:pt x="17395" y="22938"/>
                </a:cubicBezTo>
                <a:cubicBezTo>
                  <a:pt x="17433" y="22938"/>
                  <a:pt x="17475" y="22940"/>
                  <a:pt x="17522" y="22945"/>
                </a:cubicBezTo>
                <a:cubicBezTo>
                  <a:pt x="17811" y="22945"/>
                  <a:pt x="17916" y="22892"/>
                  <a:pt x="17890" y="22761"/>
                </a:cubicBezTo>
                <a:cubicBezTo>
                  <a:pt x="17862" y="22691"/>
                  <a:pt x="17864" y="22659"/>
                  <a:pt x="17887" y="22659"/>
                </a:cubicBezTo>
                <a:close/>
                <a:moveTo>
                  <a:pt x="16233" y="24076"/>
                </a:moveTo>
                <a:cubicBezTo>
                  <a:pt x="16338" y="24076"/>
                  <a:pt x="16470" y="24102"/>
                  <a:pt x="16549" y="24181"/>
                </a:cubicBezTo>
                <a:cubicBezTo>
                  <a:pt x="16654" y="24260"/>
                  <a:pt x="16628" y="24339"/>
                  <a:pt x="16523" y="24365"/>
                </a:cubicBezTo>
                <a:cubicBezTo>
                  <a:pt x="16496" y="24372"/>
                  <a:pt x="16468" y="24375"/>
                  <a:pt x="16440" y="24375"/>
                </a:cubicBezTo>
                <a:cubicBezTo>
                  <a:pt x="16355" y="24375"/>
                  <a:pt x="16266" y="24345"/>
                  <a:pt x="16207" y="24286"/>
                </a:cubicBezTo>
                <a:cubicBezTo>
                  <a:pt x="16128" y="24207"/>
                  <a:pt x="16128" y="24129"/>
                  <a:pt x="16233" y="24102"/>
                </a:cubicBezTo>
                <a:lnTo>
                  <a:pt x="16233" y="24076"/>
                </a:lnTo>
                <a:close/>
                <a:moveTo>
                  <a:pt x="11873" y="18229"/>
                </a:moveTo>
                <a:cubicBezTo>
                  <a:pt x="12022" y="18229"/>
                  <a:pt x="12138" y="18330"/>
                  <a:pt x="12183" y="18527"/>
                </a:cubicBezTo>
                <a:cubicBezTo>
                  <a:pt x="12217" y="18697"/>
                  <a:pt x="12229" y="18768"/>
                  <a:pt x="12169" y="18768"/>
                </a:cubicBezTo>
                <a:cubicBezTo>
                  <a:pt x="12136" y="18768"/>
                  <a:pt x="12082" y="18748"/>
                  <a:pt x="11999" y="18711"/>
                </a:cubicBezTo>
                <a:cubicBezTo>
                  <a:pt x="11953" y="18698"/>
                  <a:pt x="11912" y="18691"/>
                  <a:pt x="11875" y="18691"/>
                </a:cubicBezTo>
                <a:cubicBezTo>
                  <a:pt x="11765" y="18691"/>
                  <a:pt x="11696" y="18750"/>
                  <a:pt x="11657" y="18869"/>
                </a:cubicBezTo>
                <a:cubicBezTo>
                  <a:pt x="11578" y="19026"/>
                  <a:pt x="11473" y="19158"/>
                  <a:pt x="11315" y="19263"/>
                </a:cubicBezTo>
                <a:cubicBezTo>
                  <a:pt x="11207" y="19325"/>
                  <a:pt x="11163" y="19350"/>
                  <a:pt x="11186" y="19350"/>
                </a:cubicBezTo>
                <a:cubicBezTo>
                  <a:pt x="11203" y="19350"/>
                  <a:pt x="11254" y="19337"/>
                  <a:pt x="11341" y="19316"/>
                </a:cubicBezTo>
                <a:cubicBezTo>
                  <a:pt x="11526" y="19263"/>
                  <a:pt x="11657" y="19158"/>
                  <a:pt x="11762" y="19026"/>
                </a:cubicBezTo>
                <a:cubicBezTo>
                  <a:pt x="11827" y="18913"/>
                  <a:pt x="11892" y="18860"/>
                  <a:pt x="11962" y="18860"/>
                </a:cubicBezTo>
                <a:cubicBezTo>
                  <a:pt x="12007" y="18860"/>
                  <a:pt x="12053" y="18881"/>
                  <a:pt x="12104" y="18921"/>
                </a:cubicBezTo>
                <a:cubicBezTo>
                  <a:pt x="12209" y="19000"/>
                  <a:pt x="12157" y="19132"/>
                  <a:pt x="11973" y="19237"/>
                </a:cubicBezTo>
                <a:cubicBezTo>
                  <a:pt x="11604" y="19447"/>
                  <a:pt x="11841" y="20131"/>
                  <a:pt x="12262" y="20184"/>
                </a:cubicBezTo>
                <a:cubicBezTo>
                  <a:pt x="12345" y="20200"/>
                  <a:pt x="12402" y="20209"/>
                  <a:pt x="12433" y="20209"/>
                </a:cubicBezTo>
                <a:cubicBezTo>
                  <a:pt x="12501" y="20209"/>
                  <a:pt x="12450" y="20168"/>
                  <a:pt x="12288" y="20078"/>
                </a:cubicBezTo>
                <a:cubicBezTo>
                  <a:pt x="12104" y="19973"/>
                  <a:pt x="12025" y="19763"/>
                  <a:pt x="12130" y="19605"/>
                </a:cubicBezTo>
                <a:cubicBezTo>
                  <a:pt x="12178" y="19440"/>
                  <a:pt x="12246" y="19338"/>
                  <a:pt x="12298" y="19338"/>
                </a:cubicBezTo>
                <a:cubicBezTo>
                  <a:pt x="12303" y="19338"/>
                  <a:pt x="12309" y="19339"/>
                  <a:pt x="12315" y="19342"/>
                </a:cubicBezTo>
                <a:cubicBezTo>
                  <a:pt x="12317" y="19345"/>
                  <a:pt x="12320" y="19346"/>
                  <a:pt x="12324" y="19346"/>
                </a:cubicBezTo>
                <a:cubicBezTo>
                  <a:pt x="12357" y="19346"/>
                  <a:pt x="12425" y="19247"/>
                  <a:pt x="12472" y="19105"/>
                </a:cubicBezTo>
                <a:cubicBezTo>
                  <a:pt x="12528" y="18976"/>
                  <a:pt x="12593" y="18915"/>
                  <a:pt x="12660" y="18915"/>
                </a:cubicBezTo>
                <a:cubicBezTo>
                  <a:pt x="12783" y="18915"/>
                  <a:pt x="12913" y="19124"/>
                  <a:pt x="12998" y="19500"/>
                </a:cubicBezTo>
                <a:cubicBezTo>
                  <a:pt x="13064" y="19712"/>
                  <a:pt x="13078" y="19803"/>
                  <a:pt x="13036" y="19803"/>
                </a:cubicBezTo>
                <a:cubicBezTo>
                  <a:pt x="13010" y="19803"/>
                  <a:pt x="12963" y="19770"/>
                  <a:pt x="12893" y="19710"/>
                </a:cubicBezTo>
                <a:cubicBezTo>
                  <a:pt x="12825" y="19642"/>
                  <a:pt x="12782" y="19609"/>
                  <a:pt x="12756" y="19609"/>
                </a:cubicBezTo>
                <a:cubicBezTo>
                  <a:pt x="12722" y="19609"/>
                  <a:pt x="12720" y="19669"/>
                  <a:pt x="12735" y="19789"/>
                </a:cubicBezTo>
                <a:cubicBezTo>
                  <a:pt x="12788" y="19947"/>
                  <a:pt x="12867" y="20105"/>
                  <a:pt x="12998" y="20262"/>
                </a:cubicBezTo>
                <a:cubicBezTo>
                  <a:pt x="13156" y="20420"/>
                  <a:pt x="13130" y="20525"/>
                  <a:pt x="12919" y="20710"/>
                </a:cubicBezTo>
                <a:cubicBezTo>
                  <a:pt x="12820" y="20793"/>
                  <a:pt x="12720" y="20844"/>
                  <a:pt x="12653" y="20844"/>
                </a:cubicBezTo>
                <a:cubicBezTo>
                  <a:pt x="12615" y="20844"/>
                  <a:pt x="12587" y="20827"/>
                  <a:pt x="12578" y="20788"/>
                </a:cubicBezTo>
                <a:cubicBezTo>
                  <a:pt x="12564" y="20749"/>
                  <a:pt x="12525" y="20729"/>
                  <a:pt x="12479" y="20729"/>
                </a:cubicBezTo>
                <a:cubicBezTo>
                  <a:pt x="12433" y="20729"/>
                  <a:pt x="12380" y="20749"/>
                  <a:pt x="12341" y="20788"/>
                </a:cubicBezTo>
                <a:cubicBezTo>
                  <a:pt x="12262" y="20894"/>
                  <a:pt x="12262" y="20999"/>
                  <a:pt x="12446" y="21078"/>
                </a:cubicBezTo>
                <a:cubicBezTo>
                  <a:pt x="12683" y="21209"/>
                  <a:pt x="12683" y="21236"/>
                  <a:pt x="12367" y="21288"/>
                </a:cubicBezTo>
                <a:cubicBezTo>
                  <a:pt x="12157" y="21314"/>
                  <a:pt x="12052" y="21393"/>
                  <a:pt x="12025" y="21551"/>
                </a:cubicBezTo>
                <a:cubicBezTo>
                  <a:pt x="12003" y="21733"/>
                  <a:pt x="12469" y="22051"/>
                  <a:pt x="12699" y="22051"/>
                </a:cubicBezTo>
                <a:cubicBezTo>
                  <a:pt x="12735" y="22051"/>
                  <a:pt x="12766" y="22043"/>
                  <a:pt x="12788" y="22025"/>
                </a:cubicBezTo>
                <a:cubicBezTo>
                  <a:pt x="12814" y="21998"/>
                  <a:pt x="12844" y="21987"/>
                  <a:pt x="12877" y="21987"/>
                </a:cubicBezTo>
                <a:cubicBezTo>
                  <a:pt x="13041" y="21987"/>
                  <a:pt x="13261" y="22287"/>
                  <a:pt x="13261" y="22551"/>
                </a:cubicBezTo>
                <a:cubicBezTo>
                  <a:pt x="13261" y="22708"/>
                  <a:pt x="13288" y="22866"/>
                  <a:pt x="13367" y="22892"/>
                </a:cubicBezTo>
                <a:cubicBezTo>
                  <a:pt x="13472" y="22971"/>
                  <a:pt x="13524" y="23077"/>
                  <a:pt x="13524" y="23208"/>
                </a:cubicBezTo>
                <a:cubicBezTo>
                  <a:pt x="13545" y="23376"/>
                  <a:pt x="13486" y="23452"/>
                  <a:pt x="13391" y="23452"/>
                </a:cubicBezTo>
                <a:cubicBezTo>
                  <a:pt x="13249" y="23452"/>
                  <a:pt x="13025" y="23282"/>
                  <a:pt x="12867" y="22998"/>
                </a:cubicBezTo>
                <a:cubicBezTo>
                  <a:pt x="12769" y="22803"/>
                  <a:pt x="12627" y="22653"/>
                  <a:pt x="12543" y="22653"/>
                </a:cubicBezTo>
                <a:cubicBezTo>
                  <a:pt x="12537" y="22653"/>
                  <a:pt x="12531" y="22654"/>
                  <a:pt x="12525" y="22656"/>
                </a:cubicBezTo>
                <a:cubicBezTo>
                  <a:pt x="12367" y="22656"/>
                  <a:pt x="12209" y="22629"/>
                  <a:pt x="12078" y="22551"/>
                </a:cubicBezTo>
                <a:cubicBezTo>
                  <a:pt x="11841" y="22445"/>
                  <a:pt x="11815" y="22366"/>
                  <a:pt x="11946" y="22235"/>
                </a:cubicBezTo>
                <a:cubicBezTo>
                  <a:pt x="12078" y="22103"/>
                  <a:pt x="12052" y="22025"/>
                  <a:pt x="11894" y="21972"/>
                </a:cubicBezTo>
                <a:cubicBezTo>
                  <a:pt x="11850" y="21957"/>
                  <a:pt x="11814" y="21951"/>
                  <a:pt x="11785" y="21951"/>
                </a:cubicBezTo>
                <a:cubicBezTo>
                  <a:pt x="11711" y="21951"/>
                  <a:pt x="11683" y="21994"/>
                  <a:pt x="11683" y="22051"/>
                </a:cubicBezTo>
                <a:cubicBezTo>
                  <a:pt x="11657" y="22182"/>
                  <a:pt x="11604" y="22314"/>
                  <a:pt x="11526" y="22419"/>
                </a:cubicBezTo>
                <a:cubicBezTo>
                  <a:pt x="11452" y="22505"/>
                  <a:pt x="11402" y="22545"/>
                  <a:pt x="11358" y="22545"/>
                </a:cubicBezTo>
                <a:cubicBezTo>
                  <a:pt x="11307" y="22545"/>
                  <a:pt x="11266" y="22491"/>
                  <a:pt x="11210" y="22393"/>
                </a:cubicBezTo>
                <a:cubicBezTo>
                  <a:pt x="11163" y="22275"/>
                  <a:pt x="11031" y="22178"/>
                  <a:pt x="10948" y="22178"/>
                </a:cubicBezTo>
                <a:cubicBezTo>
                  <a:pt x="10938" y="22178"/>
                  <a:pt x="10929" y="22180"/>
                  <a:pt x="10921" y="22182"/>
                </a:cubicBezTo>
                <a:cubicBezTo>
                  <a:pt x="10815" y="22209"/>
                  <a:pt x="10842" y="22340"/>
                  <a:pt x="11026" y="22498"/>
                </a:cubicBezTo>
                <a:cubicBezTo>
                  <a:pt x="11172" y="22644"/>
                  <a:pt x="11302" y="22724"/>
                  <a:pt x="11376" y="22724"/>
                </a:cubicBezTo>
                <a:cubicBezTo>
                  <a:pt x="11394" y="22724"/>
                  <a:pt x="11410" y="22719"/>
                  <a:pt x="11420" y="22708"/>
                </a:cubicBezTo>
                <a:cubicBezTo>
                  <a:pt x="11443" y="22686"/>
                  <a:pt x="11465" y="22676"/>
                  <a:pt x="11487" y="22676"/>
                </a:cubicBezTo>
                <a:cubicBezTo>
                  <a:pt x="11542" y="22676"/>
                  <a:pt x="11593" y="22738"/>
                  <a:pt x="11631" y="22814"/>
                </a:cubicBezTo>
                <a:cubicBezTo>
                  <a:pt x="11663" y="22877"/>
                  <a:pt x="11704" y="22912"/>
                  <a:pt x="11749" y="22912"/>
                </a:cubicBezTo>
                <a:cubicBezTo>
                  <a:pt x="11779" y="22912"/>
                  <a:pt x="11810" y="22897"/>
                  <a:pt x="11841" y="22866"/>
                </a:cubicBezTo>
                <a:cubicBezTo>
                  <a:pt x="11874" y="22822"/>
                  <a:pt x="11930" y="22801"/>
                  <a:pt x="12001" y="22801"/>
                </a:cubicBezTo>
                <a:cubicBezTo>
                  <a:pt x="12100" y="22801"/>
                  <a:pt x="12229" y="22842"/>
                  <a:pt x="12367" y="22919"/>
                </a:cubicBezTo>
                <a:cubicBezTo>
                  <a:pt x="12604" y="23050"/>
                  <a:pt x="12683" y="23182"/>
                  <a:pt x="12604" y="23208"/>
                </a:cubicBezTo>
                <a:cubicBezTo>
                  <a:pt x="12551" y="23208"/>
                  <a:pt x="12525" y="23340"/>
                  <a:pt x="12578" y="23445"/>
                </a:cubicBezTo>
                <a:cubicBezTo>
                  <a:pt x="12607" y="23494"/>
                  <a:pt x="12611" y="23518"/>
                  <a:pt x="12592" y="23518"/>
                </a:cubicBezTo>
                <a:cubicBezTo>
                  <a:pt x="12562" y="23518"/>
                  <a:pt x="12472" y="23454"/>
                  <a:pt x="12341" y="23340"/>
                </a:cubicBezTo>
                <a:cubicBezTo>
                  <a:pt x="12196" y="23212"/>
                  <a:pt x="12050" y="23123"/>
                  <a:pt x="11940" y="23123"/>
                </a:cubicBezTo>
                <a:cubicBezTo>
                  <a:pt x="11890" y="23123"/>
                  <a:pt x="11847" y="23141"/>
                  <a:pt x="11815" y="23182"/>
                </a:cubicBezTo>
                <a:cubicBezTo>
                  <a:pt x="11683" y="23287"/>
                  <a:pt x="11683" y="23392"/>
                  <a:pt x="11736" y="23445"/>
                </a:cubicBezTo>
                <a:cubicBezTo>
                  <a:pt x="11841" y="23708"/>
                  <a:pt x="11841" y="24050"/>
                  <a:pt x="11736" y="24339"/>
                </a:cubicBezTo>
                <a:cubicBezTo>
                  <a:pt x="11670" y="24352"/>
                  <a:pt x="11598" y="24359"/>
                  <a:pt x="11526" y="24359"/>
                </a:cubicBezTo>
                <a:cubicBezTo>
                  <a:pt x="11453" y="24359"/>
                  <a:pt x="11381" y="24352"/>
                  <a:pt x="11315" y="24339"/>
                </a:cubicBezTo>
                <a:cubicBezTo>
                  <a:pt x="11078" y="24260"/>
                  <a:pt x="11052" y="24234"/>
                  <a:pt x="11236" y="24155"/>
                </a:cubicBezTo>
                <a:cubicBezTo>
                  <a:pt x="11657" y="23944"/>
                  <a:pt x="11631" y="23524"/>
                  <a:pt x="11210" y="23418"/>
                </a:cubicBezTo>
                <a:cubicBezTo>
                  <a:pt x="11084" y="23381"/>
                  <a:pt x="10948" y="23365"/>
                  <a:pt x="10817" y="23365"/>
                </a:cubicBezTo>
                <a:cubicBezTo>
                  <a:pt x="10483" y="23365"/>
                  <a:pt x="10184" y="23470"/>
                  <a:pt x="10184" y="23603"/>
                </a:cubicBezTo>
                <a:cubicBezTo>
                  <a:pt x="10184" y="23655"/>
                  <a:pt x="10342" y="23866"/>
                  <a:pt x="10526" y="24050"/>
                </a:cubicBezTo>
                <a:cubicBezTo>
                  <a:pt x="10815" y="24313"/>
                  <a:pt x="10842" y="24365"/>
                  <a:pt x="10605" y="24392"/>
                </a:cubicBezTo>
                <a:cubicBezTo>
                  <a:pt x="10598" y="24392"/>
                  <a:pt x="10591" y="24392"/>
                  <a:pt x="10583" y="24392"/>
                </a:cubicBezTo>
                <a:cubicBezTo>
                  <a:pt x="10222" y="24392"/>
                  <a:pt x="9847" y="23754"/>
                  <a:pt x="10079" y="23445"/>
                </a:cubicBezTo>
                <a:cubicBezTo>
                  <a:pt x="10158" y="23340"/>
                  <a:pt x="10263" y="23261"/>
                  <a:pt x="10395" y="23261"/>
                </a:cubicBezTo>
                <a:cubicBezTo>
                  <a:pt x="10500" y="23261"/>
                  <a:pt x="10631" y="23155"/>
                  <a:pt x="10710" y="23024"/>
                </a:cubicBezTo>
                <a:cubicBezTo>
                  <a:pt x="10815" y="22840"/>
                  <a:pt x="10789" y="22787"/>
                  <a:pt x="10579" y="22761"/>
                </a:cubicBezTo>
                <a:cubicBezTo>
                  <a:pt x="10543" y="22756"/>
                  <a:pt x="10511" y="22754"/>
                  <a:pt x="10484" y="22754"/>
                </a:cubicBezTo>
                <a:cubicBezTo>
                  <a:pt x="10353" y="22754"/>
                  <a:pt x="10325" y="22805"/>
                  <a:pt x="10368" y="22892"/>
                </a:cubicBezTo>
                <a:cubicBezTo>
                  <a:pt x="10395" y="22998"/>
                  <a:pt x="10289" y="23129"/>
                  <a:pt x="9895" y="23340"/>
                </a:cubicBezTo>
                <a:cubicBezTo>
                  <a:pt x="9632" y="23497"/>
                  <a:pt x="9395" y="23681"/>
                  <a:pt x="9158" y="23866"/>
                </a:cubicBezTo>
                <a:cubicBezTo>
                  <a:pt x="9082" y="23942"/>
                  <a:pt x="9032" y="23983"/>
                  <a:pt x="9014" y="23983"/>
                </a:cubicBezTo>
                <a:cubicBezTo>
                  <a:pt x="9001" y="23983"/>
                  <a:pt x="9005" y="23962"/>
                  <a:pt x="9027" y="23918"/>
                </a:cubicBezTo>
                <a:cubicBezTo>
                  <a:pt x="9083" y="23763"/>
                  <a:pt x="9019" y="23684"/>
                  <a:pt x="8907" y="23684"/>
                </a:cubicBezTo>
                <a:cubicBezTo>
                  <a:pt x="8809" y="23684"/>
                  <a:pt x="8676" y="23743"/>
                  <a:pt x="8554" y="23866"/>
                </a:cubicBezTo>
                <a:lnTo>
                  <a:pt x="8554" y="23892"/>
                </a:lnTo>
                <a:cubicBezTo>
                  <a:pt x="8422" y="23997"/>
                  <a:pt x="8369" y="24102"/>
                  <a:pt x="8475" y="24129"/>
                </a:cubicBezTo>
                <a:cubicBezTo>
                  <a:pt x="8554" y="24129"/>
                  <a:pt x="8580" y="24234"/>
                  <a:pt x="8501" y="24365"/>
                </a:cubicBezTo>
                <a:cubicBezTo>
                  <a:pt x="8473" y="24431"/>
                  <a:pt x="8444" y="24467"/>
                  <a:pt x="8405" y="24467"/>
                </a:cubicBezTo>
                <a:cubicBezTo>
                  <a:pt x="8335" y="24467"/>
                  <a:pt x="8230" y="24355"/>
                  <a:pt x="8028" y="24102"/>
                </a:cubicBezTo>
                <a:cubicBezTo>
                  <a:pt x="7832" y="23834"/>
                  <a:pt x="7615" y="23679"/>
                  <a:pt x="7500" y="23679"/>
                </a:cubicBezTo>
                <a:cubicBezTo>
                  <a:pt x="7491" y="23679"/>
                  <a:pt x="7483" y="23680"/>
                  <a:pt x="7475" y="23681"/>
                </a:cubicBezTo>
                <a:cubicBezTo>
                  <a:pt x="7436" y="23695"/>
                  <a:pt x="7396" y="23701"/>
                  <a:pt x="7357" y="23701"/>
                </a:cubicBezTo>
                <a:cubicBezTo>
                  <a:pt x="7317" y="23701"/>
                  <a:pt x="7278" y="23695"/>
                  <a:pt x="7239" y="23681"/>
                </a:cubicBezTo>
                <a:cubicBezTo>
                  <a:pt x="7212" y="23655"/>
                  <a:pt x="7239" y="23603"/>
                  <a:pt x="7344" y="23576"/>
                </a:cubicBezTo>
                <a:cubicBezTo>
                  <a:pt x="7449" y="23550"/>
                  <a:pt x="7475" y="23445"/>
                  <a:pt x="7449" y="23366"/>
                </a:cubicBezTo>
                <a:cubicBezTo>
                  <a:pt x="7405" y="23256"/>
                  <a:pt x="7434" y="23201"/>
                  <a:pt x="7552" y="23201"/>
                </a:cubicBezTo>
                <a:cubicBezTo>
                  <a:pt x="7575" y="23201"/>
                  <a:pt x="7602" y="23204"/>
                  <a:pt x="7633" y="23208"/>
                </a:cubicBezTo>
                <a:cubicBezTo>
                  <a:pt x="7870" y="23182"/>
                  <a:pt x="8106" y="23050"/>
                  <a:pt x="8291" y="22892"/>
                </a:cubicBezTo>
                <a:cubicBezTo>
                  <a:pt x="8478" y="22718"/>
                  <a:pt x="8584" y="22633"/>
                  <a:pt x="8677" y="22633"/>
                </a:cubicBezTo>
                <a:cubicBezTo>
                  <a:pt x="8767" y="22633"/>
                  <a:pt x="8846" y="22711"/>
                  <a:pt x="8974" y="22866"/>
                </a:cubicBezTo>
                <a:cubicBezTo>
                  <a:pt x="9140" y="23031"/>
                  <a:pt x="9284" y="23133"/>
                  <a:pt x="9350" y="23133"/>
                </a:cubicBezTo>
                <a:cubicBezTo>
                  <a:pt x="9357" y="23133"/>
                  <a:pt x="9364" y="23132"/>
                  <a:pt x="9369" y="23129"/>
                </a:cubicBezTo>
                <a:lnTo>
                  <a:pt x="9685" y="22919"/>
                </a:lnTo>
                <a:cubicBezTo>
                  <a:pt x="9816" y="22814"/>
                  <a:pt x="9895" y="22708"/>
                  <a:pt x="9842" y="22656"/>
                </a:cubicBezTo>
                <a:cubicBezTo>
                  <a:pt x="9790" y="22603"/>
                  <a:pt x="9842" y="22524"/>
                  <a:pt x="9948" y="22445"/>
                </a:cubicBezTo>
                <a:cubicBezTo>
                  <a:pt x="10079" y="22419"/>
                  <a:pt x="10158" y="22288"/>
                  <a:pt x="10158" y="22182"/>
                </a:cubicBezTo>
                <a:cubicBezTo>
                  <a:pt x="10136" y="22073"/>
                  <a:pt x="10169" y="22018"/>
                  <a:pt x="10287" y="22018"/>
                </a:cubicBezTo>
                <a:cubicBezTo>
                  <a:pt x="10311" y="22018"/>
                  <a:pt x="10338" y="22020"/>
                  <a:pt x="10368" y="22025"/>
                </a:cubicBezTo>
                <a:cubicBezTo>
                  <a:pt x="10404" y="22030"/>
                  <a:pt x="10433" y="22034"/>
                  <a:pt x="10454" y="22034"/>
                </a:cubicBezTo>
                <a:cubicBezTo>
                  <a:pt x="10530" y="22034"/>
                  <a:pt x="10523" y="21995"/>
                  <a:pt x="10421" y="21893"/>
                </a:cubicBezTo>
                <a:cubicBezTo>
                  <a:pt x="10350" y="21834"/>
                  <a:pt x="10295" y="21807"/>
                  <a:pt x="10248" y="21807"/>
                </a:cubicBezTo>
                <a:cubicBezTo>
                  <a:pt x="10192" y="21807"/>
                  <a:pt x="10149" y="21847"/>
                  <a:pt x="10105" y="21919"/>
                </a:cubicBezTo>
                <a:cubicBezTo>
                  <a:pt x="10042" y="22057"/>
                  <a:pt x="9957" y="22118"/>
                  <a:pt x="9881" y="22118"/>
                </a:cubicBezTo>
                <a:cubicBezTo>
                  <a:pt x="9766" y="22118"/>
                  <a:pt x="9669" y="21982"/>
                  <a:pt x="9685" y="21762"/>
                </a:cubicBezTo>
                <a:cubicBezTo>
                  <a:pt x="9706" y="21525"/>
                  <a:pt x="9692" y="21464"/>
                  <a:pt x="9529" y="21464"/>
                </a:cubicBezTo>
                <a:cubicBezTo>
                  <a:pt x="9492" y="21464"/>
                  <a:pt x="9448" y="21467"/>
                  <a:pt x="9395" y="21472"/>
                </a:cubicBezTo>
                <a:cubicBezTo>
                  <a:pt x="9053" y="21472"/>
                  <a:pt x="8738" y="21262"/>
                  <a:pt x="8922" y="21104"/>
                </a:cubicBezTo>
                <a:cubicBezTo>
                  <a:pt x="8945" y="21080"/>
                  <a:pt x="8996" y="21067"/>
                  <a:pt x="9058" y="21067"/>
                </a:cubicBezTo>
                <a:cubicBezTo>
                  <a:pt x="9135" y="21067"/>
                  <a:pt x="9229" y="21087"/>
                  <a:pt x="9316" y="21130"/>
                </a:cubicBezTo>
                <a:cubicBezTo>
                  <a:pt x="9516" y="21238"/>
                  <a:pt x="9805" y="21291"/>
                  <a:pt x="10042" y="21291"/>
                </a:cubicBezTo>
                <a:cubicBezTo>
                  <a:pt x="10212" y="21291"/>
                  <a:pt x="10355" y="21264"/>
                  <a:pt x="10421" y="21209"/>
                </a:cubicBezTo>
                <a:cubicBezTo>
                  <a:pt x="10447" y="21157"/>
                  <a:pt x="10342" y="20999"/>
                  <a:pt x="10158" y="20867"/>
                </a:cubicBezTo>
                <a:cubicBezTo>
                  <a:pt x="9869" y="20683"/>
                  <a:pt x="9842" y="20578"/>
                  <a:pt x="10026" y="20499"/>
                </a:cubicBezTo>
                <a:cubicBezTo>
                  <a:pt x="10184" y="20420"/>
                  <a:pt x="10211" y="20368"/>
                  <a:pt x="10158" y="20341"/>
                </a:cubicBezTo>
                <a:cubicBezTo>
                  <a:pt x="10105" y="20289"/>
                  <a:pt x="10211" y="20157"/>
                  <a:pt x="10342" y="20026"/>
                </a:cubicBezTo>
                <a:cubicBezTo>
                  <a:pt x="10500" y="19894"/>
                  <a:pt x="10552" y="19736"/>
                  <a:pt x="10447" y="19631"/>
                </a:cubicBezTo>
                <a:cubicBezTo>
                  <a:pt x="10316" y="19526"/>
                  <a:pt x="10342" y="19447"/>
                  <a:pt x="10710" y="19237"/>
                </a:cubicBezTo>
                <a:cubicBezTo>
                  <a:pt x="11161" y="18989"/>
                  <a:pt x="11380" y="18799"/>
                  <a:pt x="11268" y="18799"/>
                </a:cubicBezTo>
                <a:cubicBezTo>
                  <a:pt x="11249" y="18799"/>
                  <a:pt x="11221" y="18805"/>
                  <a:pt x="11184" y="18816"/>
                </a:cubicBezTo>
                <a:cubicBezTo>
                  <a:pt x="11026" y="18816"/>
                  <a:pt x="10868" y="18790"/>
                  <a:pt x="10710" y="18737"/>
                </a:cubicBezTo>
                <a:cubicBezTo>
                  <a:pt x="10447" y="18632"/>
                  <a:pt x="10447" y="18632"/>
                  <a:pt x="10868" y="18579"/>
                </a:cubicBezTo>
                <a:cubicBezTo>
                  <a:pt x="11078" y="18579"/>
                  <a:pt x="11315" y="18500"/>
                  <a:pt x="11499" y="18395"/>
                </a:cubicBezTo>
                <a:cubicBezTo>
                  <a:pt x="11633" y="18284"/>
                  <a:pt x="11762" y="18229"/>
                  <a:pt x="11873" y="18229"/>
                </a:cubicBezTo>
                <a:close/>
                <a:moveTo>
                  <a:pt x="17855" y="24225"/>
                </a:moveTo>
                <a:cubicBezTo>
                  <a:pt x="17884" y="24225"/>
                  <a:pt x="17922" y="24228"/>
                  <a:pt x="17969" y="24234"/>
                </a:cubicBezTo>
                <a:cubicBezTo>
                  <a:pt x="18311" y="24286"/>
                  <a:pt x="18442" y="24418"/>
                  <a:pt x="18232" y="24470"/>
                </a:cubicBezTo>
                <a:cubicBezTo>
                  <a:pt x="18209" y="24475"/>
                  <a:pt x="18185" y="24477"/>
                  <a:pt x="18162" y="24477"/>
                </a:cubicBezTo>
                <a:cubicBezTo>
                  <a:pt x="18056" y="24477"/>
                  <a:pt x="17955" y="24430"/>
                  <a:pt x="17890" y="24365"/>
                </a:cubicBezTo>
                <a:cubicBezTo>
                  <a:pt x="17768" y="24263"/>
                  <a:pt x="17756" y="24225"/>
                  <a:pt x="17855" y="24225"/>
                </a:cubicBezTo>
                <a:close/>
                <a:moveTo>
                  <a:pt x="20359" y="24227"/>
                </a:moveTo>
                <a:cubicBezTo>
                  <a:pt x="20421" y="24227"/>
                  <a:pt x="20481" y="24247"/>
                  <a:pt x="20520" y="24286"/>
                </a:cubicBezTo>
                <a:cubicBezTo>
                  <a:pt x="20714" y="24480"/>
                  <a:pt x="20643" y="24656"/>
                  <a:pt x="20453" y="24656"/>
                </a:cubicBezTo>
                <a:cubicBezTo>
                  <a:pt x="20411" y="24656"/>
                  <a:pt x="20362" y="24647"/>
                  <a:pt x="20310" y="24628"/>
                </a:cubicBezTo>
                <a:cubicBezTo>
                  <a:pt x="20020" y="24523"/>
                  <a:pt x="19994" y="24470"/>
                  <a:pt x="20178" y="24286"/>
                </a:cubicBezTo>
                <a:cubicBezTo>
                  <a:pt x="20231" y="24247"/>
                  <a:pt x="20297" y="24227"/>
                  <a:pt x="20359" y="24227"/>
                </a:cubicBezTo>
                <a:close/>
                <a:moveTo>
                  <a:pt x="23849" y="24075"/>
                </a:moveTo>
                <a:cubicBezTo>
                  <a:pt x="23880" y="24075"/>
                  <a:pt x="23911" y="24084"/>
                  <a:pt x="23939" y="24102"/>
                </a:cubicBezTo>
                <a:cubicBezTo>
                  <a:pt x="23992" y="24155"/>
                  <a:pt x="23887" y="24339"/>
                  <a:pt x="23702" y="24497"/>
                </a:cubicBezTo>
                <a:lnTo>
                  <a:pt x="23729" y="24497"/>
                </a:lnTo>
                <a:cubicBezTo>
                  <a:pt x="23586" y="24625"/>
                  <a:pt x="23513" y="24692"/>
                  <a:pt x="23484" y="24692"/>
                </a:cubicBezTo>
                <a:cubicBezTo>
                  <a:pt x="23460" y="24692"/>
                  <a:pt x="23468" y="24645"/>
                  <a:pt x="23492" y="24549"/>
                </a:cubicBezTo>
                <a:cubicBezTo>
                  <a:pt x="23518" y="24392"/>
                  <a:pt x="23597" y="24260"/>
                  <a:pt x="23702" y="24155"/>
                </a:cubicBezTo>
                <a:cubicBezTo>
                  <a:pt x="23736" y="24104"/>
                  <a:pt x="23792" y="24075"/>
                  <a:pt x="23849" y="24075"/>
                </a:cubicBezTo>
                <a:close/>
                <a:moveTo>
                  <a:pt x="12251" y="24490"/>
                </a:moveTo>
                <a:cubicBezTo>
                  <a:pt x="12298" y="24490"/>
                  <a:pt x="12345" y="24492"/>
                  <a:pt x="12393" y="24497"/>
                </a:cubicBezTo>
                <a:cubicBezTo>
                  <a:pt x="12472" y="24602"/>
                  <a:pt x="12209" y="24786"/>
                  <a:pt x="11894" y="24812"/>
                </a:cubicBezTo>
                <a:lnTo>
                  <a:pt x="11920" y="24839"/>
                </a:lnTo>
                <a:cubicBezTo>
                  <a:pt x="11887" y="24841"/>
                  <a:pt x="11855" y="24843"/>
                  <a:pt x="11825" y="24843"/>
                </a:cubicBezTo>
                <a:cubicBezTo>
                  <a:pt x="11569" y="24843"/>
                  <a:pt x="11437" y="24749"/>
                  <a:pt x="11578" y="24655"/>
                </a:cubicBezTo>
                <a:cubicBezTo>
                  <a:pt x="11797" y="24545"/>
                  <a:pt x="12016" y="24490"/>
                  <a:pt x="12251" y="24490"/>
                </a:cubicBezTo>
                <a:close/>
                <a:moveTo>
                  <a:pt x="21704" y="24280"/>
                </a:moveTo>
                <a:cubicBezTo>
                  <a:pt x="21721" y="24280"/>
                  <a:pt x="21738" y="24282"/>
                  <a:pt x="21756" y="24286"/>
                </a:cubicBezTo>
                <a:cubicBezTo>
                  <a:pt x="21835" y="24286"/>
                  <a:pt x="21861" y="24365"/>
                  <a:pt x="21809" y="24418"/>
                </a:cubicBezTo>
                <a:cubicBezTo>
                  <a:pt x="21730" y="24470"/>
                  <a:pt x="21783" y="24576"/>
                  <a:pt x="21888" y="24602"/>
                </a:cubicBezTo>
                <a:cubicBezTo>
                  <a:pt x="22019" y="24655"/>
                  <a:pt x="22046" y="24733"/>
                  <a:pt x="21967" y="24812"/>
                </a:cubicBezTo>
                <a:lnTo>
                  <a:pt x="21993" y="24812"/>
                </a:lnTo>
                <a:cubicBezTo>
                  <a:pt x="21965" y="24840"/>
                  <a:pt x="21930" y="24853"/>
                  <a:pt x="21892" y="24853"/>
                </a:cubicBezTo>
                <a:cubicBezTo>
                  <a:pt x="21717" y="24853"/>
                  <a:pt x="21476" y="24591"/>
                  <a:pt x="21520" y="24418"/>
                </a:cubicBezTo>
                <a:cubicBezTo>
                  <a:pt x="21563" y="24331"/>
                  <a:pt x="21625" y="24280"/>
                  <a:pt x="21704" y="24280"/>
                </a:cubicBezTo>
                <a:close/>
                <a:moveTo>
                  <a:pt x="15930" y="24452"/>
                </a:moveTo>
                <a:cubicBezTo>
                  <a:pt x="15956" y="24452"/>
                  <a:pt x="15986" y="24458"/>
                  <a:pt x="16023" y="24470"/>
                </a:cubicBezTo>
                <a:cubicBezTo>
                  <a:pt x="16128" y="24523"/>
                  <a:pt x="16207" y="24655"/>
                  <a:pt x="16181" y="24760"/>
                </a:cubicBezTo>
                <a:cubicBezTo>
                  <a:pt x="16181" y="24873"/>
                  <a:pt x="16191" y="24926"/>
                  <a:pt x="16223" y="24926"/>
                </a:cubicBezTo>
                <a:cubicBezTo>
                  <a:pt x="16243" y="24926"/>
                  <a:pt x="16272" y="24905"/>
                  <a:pt x="16312" y="24865"/>
                </a:cubicBezTo>
                <a:cubicBezTo>
                  <a:pt x="16444" y="24760"/>
                  <a:pt x="16601" y="24707"/>
                  <a:pt x="16786" y="24707"/>
                </a:cubicBezTo>
                <a:cubicBezTo>
                  <a:pt x="16848" y="24701"/>
                  <a:pt x="16898" y="24698"/>
                  <a:pt x="16936" y="24698"/>
                </a:cubicBezTo>
                <a:cubicBezTo>
                  <a:pt x="17076" y="24698"/>
                  <a:pt x="17061" y="24741"/>
                  <a:pt x="16917" y="24865"/>
                </a:cubicBezTo>
                <a:cubicBezTo>
                  <a:pt x="16757" y="24956"/>
                  <a:pt x="16577" y="25028"/>
                  <a:pt x="16378" y="25028"/>
                </a:cubicBezTo>
                <a:cubicBezTo>
                  <a:pt x="16348" y="25028"/>
                  <a:pt x="16317" y="25026"/>
                  <a:pt x="16286" y="25023"/>
                </a:cubicBezTo>
                <a:cubicBezTo>
                  <a:pt x="15786" y="25023"/>
                  <a:pt x="15786" y="25023"/>
                  <a:pt x="15812" y="24707"/>
                </a:cubicBezTo>
                <a:cubicBezTo>
                  <a:pt x="15812" y="24525"/>
                  <a:pt x="15844" y="24452"/>
                  <a:pt x="15930" y="24452"/>
                </a:cubicBezTo>
                <a:close/>
                <a:moveTo>
                  <a:pt x="14866" y="25286"/>
                </a:moveTo>
                <a:cubicBezTo>
                  <a:pt x="14869" y="25286"/>
                  <a:pt x="14873" y="25286"/>
                  <a:pt x="14876" y="25287"/>
                </a:cubicBezTo>
                <a:lnTo>
                  <a:pt x="14876" y="25287"/>
                </a:lnTo>
                <a:lnTo>
                  <a:pt x="14892" y="25286"/>
                </a:lnTo>
                <a:close/>
                <a:moveTo>
                  <a:pt x="12399" y="25048"/>
                </a:moveTo>
                <a:cubicBezTo>
                  <a:pt x="12465" y="25048"/>
                  <a:pt x="12527" y="25077"/>
                  <a:pt x="12578" y="25128"/>
                </a:cubicBezTo>
                <a:cubicBezTo>
                  <a:pt x="12656" y="25207"/>
                  <a:pt x="12630" y="25286"/>
                  <a:pt x="12551" y="25312"/>
                </a:cubicBezTo>
                <a:cubicBezTo>
                  <a:pt x="12511" y="25332"/>
                  <a:pt x="12475" y="25341"/>
                  <a:pt x="12441" y="25341"/>
                </a:cubicBezTo>
                <a:cubicBezTo>
                  <a:pt x="12386" y="25341"/>
                  <a:pt x="12337" y="25318"/>
                  <a:pt x="12288" y="25286"/>
                </a:cubicBezTo>
                <a:cubicBezTo>
                  <a:pt x="12236" y="25233"/>
                  <a:pt x="12236" y="25128"/>
                  <a:pt x="12288" y="25075"/>
                </a:cubicBezTo>
                <a:cubicBezTo>
                  <a:pt x="12325" y="25057"/>
                  <a:pt x="12363" y="25048"/>
                  <a:pt x="12399" y="25048"/>
                </a:cubicBezTo>
                <a:close/>
                <a:moveTo>
                  <a:pt x="14638" y="23145"/>
                </a:moveTo>
                <a:cubicBezTo>
                  <a:pt x="14738" y="23145"/>
                  <a:pt x="15631" y="24139"/>
                  <a:pt x="15681" y="24313"/>
                </a:cubicBezTo>
                <a:cubicBezTo>
                  <a:pt x="15655" y="24523"/>
                  <a:pt x="15602" y="24707"/>
                  <a:pt x="15497" y="24865"/>
                </a:cubicBezTo>
                <a:cubicBezTo>
                  <a:pt x="15423" y="25111"/>
                  <a:pt x="15188" y="25288"/>
                  <a:pt x="14921" y="25288"/>
                </a:cubicBezTo>
                <a:cubicBezTo>
                  <a:pt x="14906" y="25288"/>
                  <a:pt x="14891" y="25288"/>
                  <a:pt x="14876" y="25287"/>
                </a:cubicBezTo>
                <a:lnTo>
                  <a:pt x="14876" y="25287"/>
                </a:lnTo>
                <a:lnTo>
                  <a:pt x="14419" y="25312"/>
                </a:lnTo>
                <a:lnTo>
                  <a:pt x="14760" y="25549"/>
                </a:lnTo>
                <a:cubicBezTo>
                  <a:pt x="15023" y="25707"/>
                  <a:pt x="15050" y="25759"/>
                  <a:pt x="14787" y="25785"/>
                </a:cubicBezTo>
                <a:cubicBezTo>
                  <a:pt x="14629" y="25812"/>
                  <a:pt x="14497" y="25917"/>
                  <a:pt x="14471" y="25996"/>
                </a:cubicBezTo>
                <a:cubicBezTo>
                  <a:pt x="14461" y="26036"/>
                  <a:pt x="14451" y="26053"/>
                  <a:pt x="14441" y="26053"/>
                </a:cubicBezTo>
                <a:cubicBezTo>
                  <a:pt x="14425" y="26053"/>
                  <a:pt x="14408" y="26008"/>
                  <a:pt x="14392" y="25943"/>
                </a:cubicBezTo>
                <a:cubicBezTo>
                  <a:pt x="14345" y="25825"/>
                  <a:pt x="14235" y="25729"/>
                  <a:pt x="14099" y="25729"/>
                </a:cubicBezTo>
                <a:cubicBezTo>
                  <a:pt x="14083" y="25729"/>
                  <a:pt x="14067" y="25730"/>
                  <a:pt x="14050" y="25733"/>
                </a:cubicBezTo>
                <a:cubicBezTo>
                  <a:pt x="13840" y="25733"/>
                  <a:pt x="13787" y="25680"/>
                  <a:pt x="13945" y="25654"/>
                </a:cubicBezTo>
                <a:cubicBezTo>
                  <a:pt x="14103" y="25601"/>
                  <a:pt x="14129" y="25549"/>
                  <a:pt x="14077" y="25496"/>
                </a:cubicBezTo>
                <a:cubicBezTo>
                  <a:pt x="14024" y="25444"/>
                  <a:pt x="14129" y="25259"/>
                  <a:pt x="14340" y="25049"/>
                </a:cubicBezTo>
                <a:cubicBezTo>
                  <a:pt x="14984" y="24405"/>
                  <a:pt x="15286" y="24082"/>
                  <a:pt x="15210" y="24082"/>
                </a:cubicBezTo>
                <a:cubicBezTo>
                  <a:pt x="15200" y="24082"/>
                  <a:pt x="15181" y="24089"/>
                  <a:pt x="15155" y="24102"/>
                </a:cubicBezTo>
                <a:cubicBezTo>
                  <a:pt x="15098" y="24127"/>
                  <a:pt x="15059" y="24138"/>
                  <a:pt x="15031" y="24138"/>
                </a:cubicBezTo>
                <a:cubicBezTo>
                  <a:pt x="14971" y="24138"/>
                  <a:pt x="14971" y="24080"/>
                  <a:pt x="14971" y="23971"/>
                </a:cubicBezTo>
                <a:cubicBezTo>
                  <a:pt x="14971" y="23907"/>
                  <a:pt x="14958" y="23873"/>
                  <a:pt x="14927" y="23873"/>
                </a:cubicBezTo>
                <a:cubicBezTo>
                  <a:pt x="14881" y="23873"/>
                  <a:pt x="14796" y="23946"/>
                  <a:pt x="14655" y="24102"/>
                </a:cubicBezTo>
                <a:cubicBezTo>
                  <a:pt x="14497" y="24313"/>
                  <a:pt x="14445" y="24470"/>
                  <a:pt x="14524" y="24497"/>
                </a:cubicBezTo>
                <a:cubicBezTo>
                  <a:pt x="14791" y="24545"/>
                  <a:pt x="14340" y="24684"/>
                  <a:pt x="13979" y="24684"/>
                </a:cubicBezTo>
                <a:cubicBezTo>
                  <a:pt x="13950" y="24684"/>
                  <a:pt x="13920" y="24683"/>
                  <a:pt x="13893" y="24681"/>
                </a:cubicBezTo>
                <a:cubicBezTo>
                  <a:pt x="13805" y="24667"/>
                  <a:pt x="13741" y="24659"/>
                  <a:pt x="13695" y="24659"/>
                </a:cubicBezTo>
                <a:cubicBezTo>
                  <a:pt x="13562" y="24659"/>
                  <a:pt x="13577" y="24729"/>
                  <a:pt x="13577" y="24944"/>
                </a:cubicBezTo>
                <a:cubicBezTo>
                  <a:pt x="13603" y="25102"/>
                  <a:pt x="13524" y="25233"/>
                  <a:pt x="13445" y="25259"/>
                </a:cubicBezTo>
                <a:cubicBezTo>
                  <a:pt x="13367" y="25259"/>
                  <a:pt x="13288" y="25128"/>
                  <a:pt x="13288" y="24970"/>
                </a:cubicBezTo>
                <a:cubicBezTo>
                  <a:pt x="13288" y="24841"/>
                  <a:pt x="13272" y="24775"/>
                  <a:pt x="13228" y="24775"/>
                </a:cubicBezTo>
                <a:cubicBezTo>
                  <a:pt x="13191" y="24775"/>
                  <a:pt x="13135" y="24822"/>
                  <a:pt x="13051" y="24918"/>
                </a:cubicBezTo>
                <a:cubicBezTo>
                  <a:pt x="12950" y="25006"/>
                  <a:pt x="12873" y="25046"/>
                  <a:pt x="12803" y="25046"/>
                </a:cubicBezTo>
                <a:cubicBezTo>
                  <a:pt x="12727" y="25046"/>
                  <a:pt x="12659" y="24999"/>
                  <a:pt x="12578" y="24918"/>
                </a:cubicBezTo>
                <a:cubicBezTo>
                  <a:pt x="12411" y="24772"/>
                  <a:pt x="12376" y="24725"/>
                  <a:pt x="12553" y="24725"/>
                </a:cubicBezTo>
                <a:cubicBezTo>
                  <a:pt x="12599" y="24725"/>
                  <a:pt x="12659" y="24728"/>
                  <a:pt x="12735" y="24733"/>
                </a:cubicBezTo>
                <a:cubicBezTo>
                  <a:pt x="12817" y="24740"/>
                  <a:pt x="12880" y="24745"/>
                  <a:pt x="12924" y="24745"/>
                </a:cubicBezTo>
                <a:cubicBezTo>
                  <a:pt x="13062" y="24745"/>
                  <a:pt x="13014" y="24697"/>
                  <a:pt x="12814" y="24497"/>
                </a:cubicBezTo>
                <a:cubicBezTo>
                  <a:pt x="12656" y="24365"/>
                  <a:pt x="12604" y="24181"/>
                  <a:pt x="12656" y="24129"/>
                </a:cubicBezTo>
                <a:cubicBezTo>
                  <a:pt x="12677" y="24115"/>
                  <a:pt x="12699" y="24108"/>
                  <a:pt x="12722" y="24108"/>
                </a:cubicBezTo>
                <a:cubicBezTo>
                  <a:pt x="12788" y="24108"/>
                  <a:pt x="12861" y="24162"/>
                  <a:pt x="12919" y="24260"/>
                </a:cubicBezTo>
                <a:cubicBezTo>
                  <a:pt x="12951" y="24344"/>
                  <a:pt x="12987" y="24390"/>
                  <a:pt x="13050" y="24390"/>
                </a:cubicBezTo>
                <a:cubicBezTo>
                  <a:pt x="13146" y="24390"/>
                  <a:pt x="13303" y="24286"/>
                  <a:pt x="13603" y="24050"/>
                </a:cubicBezTo>
                <a:cubicBezTo>
                  <a:pt x="13919" y="23787"/>
                  <a:pt x="14156" y="23524"/>
                  <a:pt x="14129" y="23445"/>
                </a:cubicBezTo>
                <a:cubicBezTo>
                  <a:pt x="14129" y="23366"/>
                  <a:pt x="14234" y="23287"/>
                  <a:pt x="14366" y="23261"/>
                </a:cubicBezTo>
                <a:cubicBezTo>
                  <a:pt x="14497" y="23261"/>
                  <a:pt x="14603" y="23208"/>
                  <a:pt x="14629" y="23155"/>
                </a:cubicBezTo>
                <a:cubicBezTo>
                  <a:pt x="14629" y="23148"/>
                  <a:pt x="14632" y="23145"/>
                  <a:pt x="14638" y="23145"/>
                </a:cubicBezTo>
                <a:close/>
                <a:moveTo>
                  <a:pt x="12446" y="25956"/>
                </a:moveTo>
                <a:cubicBezTo>
                  <a:pt x="12485" y="25956"/>
                  <a:pt x="12525" y="25970"/>
                  <a:pt x="12551" y="25996"/>
                </a:cubicBezTo>
                <a:cubicBezTo>
                  <a:pt x="12604" y="26048"/>
                  <a:pt x="12578" y="26127"/>
                  <a:pt x="12472" y="26154"/>
                </a:cubicBezTo>
                <a:cubicBezTo>
                  <a:pt x="12433" y="26167"/>
                  <a:pt x="12387" y="26173"/>
                  <a:pt x="12347" y="26173"/>
                </a:cubicBezTo>
                <a:cubicBezTo>
                  <a:pt x="12308" y="26173"/>
                  <a:pt x="12275" y="26167"/>
                  <a:pt x="12262" y="26154"/>
                </a:cubicBezTo>
                <a:cubicBezTo>
                  <a:pt x="12236" y="26127"/>
                  <a:pt x="12262" y="26048"/>
                  <a:pt x="12341" y="25996"/>
                </a:cubicBezTo>
                <a:cubicBezTo>
                  <a:pt x="12367" y="25970"/>
                  <a:pt x="12407" y="25956"/>
                  <a:pt x="12446" y="25956"/>
                </a:cubicBezTo>
                <a:close/>
                <a:moveTo>
                  <a:pt x="16113" y="26265"/>
                </a:moveTo>
                <a:cubicBezTo>
                  <a:pt x="16157" y="26265"/>
                  <a:pt x="16147" y="26319"/>
                  <a:pt x="16049" y="26417"/>
                </a:cubicBezTo>
                <a:cubicBezTo>
                  <a:pt x="15977" y="26506"/>
                  <a:pt x="15918" y="26547"/>
                  <a:pt x="15887" y="26547"/>
                </a:cubicBezTo>
                <a:cubicBezTo>
                  <a:pt x="15873" y="26547"/>
                  <a:pt x="15865" y="26538"/>
                  <a:pt x="15865" y="26522"/>
                </a:cubicBezTo>
                <a:lnTo>
                  <a:pt x="15839" y="26496"/>
                </a:lnTo>
                <a:cubicBezTo>
                  <a:pt x="15839" y="26443"/>
                  <a:pt x="15944" y="26338"/>
                  <a:pt x="16049" y="26285"/>
                </a:cubicBezTo>
                <a:cubicBezTo>
                  <a:pt x="16076" y="26272"/>
                  <a:pt x="16098" y="26265"/>
                  <a:pt x="16113" y="26265"/>
                </a:cubicBezTo>
                <a:close/>
                <a:moveTo>
                  <a:pt x="9222" y="25635"/>
                </a:moveTo>
                <a:cubicBezTo>
                  <a:pt x="9259" y="25635"/>
                  <a:pt x="9299" y="25641"/>
                  <a:pt x="9343" y="25654"/>
                </a:cubicBezTo>
                <a:cubicBezTo>
                  <a:pt x="9579" y="25759"/>
                  <a:pt x="9606" y="25943"/>
                  <a:pt x="9448" y="26469"/>
                </a:cubicBezTo>
                <a:cubicBezTo>
                  <a:pt x="9365" y="26801"/>
                  <a:pt x="9134" y="27052"/>
                  <a:pt x="8963" y="27052"/>
                </a:cubicBezTo>
                <a:cubicBezTo>
                  <a:pt x="8917" y="27052"/>
                  <a:pt x="8876" y="27034"/>
                  <a:pt x="8843" y="26995"/>
                </a:cubicBezTo>
                <a:cubicBezTo>
                  <a:pt x="8790" y="26943"/>
                  <a:pt x="8817" y="26890"/>
                  <a:pt x="8922" y="26837"/>
                </a:cubicBezTo>
                <a:lnTo>
                  <a:pt x="8922" y="26864"/>
                </a:lnTo>
                <a:cubicBezTo>
                  <a:pt x="9001" y="26837"/>
                  <a:pt x="9053" y="26759"/>
                  <a:pt x="9001" y="26706"/>
                </a:cubicBezTo>
                <a:cubicBezTo>
                  <a:pt x="8922" y="26653"/>
                  <a:pt x="8974" y="26496"/>
                  <a:pt x="9053" y="26338"/>
                </a:cubicBezTo>
                <a:cubicBezTo>
                  <a:pt x="9158" y="26233"/>
                  <a:pt x="9158" y="26048"/>
                  <a:pt x="9080" y="25917"/>
                </a:cubicBezTo>
                <a:cubicBezTo>
                  <a:pt x="8948" y="25785"/>
                  <a:pt x="9036" y="25635"/>
                  <a:pt x="9222" y="25635"/>
                </a:cubicBezTo>
                <a:close/>
                <a:moveTo>
                  <a:pt x="8333" y="26961"/>
                </a:moveTo>
                <a:cubicBezTo>
                  <a:pt x="8431" y="26961"/>
                  <a:pt x="8472" y="27089"/>
                  <a:pt x="8369" y="27232"/>
                </a:cubicBezTo>
                <a:cubicBezTo>
                  <a:pt x="8343" y="27285"/>
                  <a:pt x="8310" y="27311"/>
                  <a:pt x="8281" y="27311"/>
                </a:cubicBezTo>
                <a:cubicBezTo>
                  <a:pt x="8251" y="27311"/>
                  <a:pt x="8225" y="27285"/>
                  <a:pt x="8212" y="27232"/>
                </a:cubicBezTo>
                <a:cubicBezTo>
                  <a:pt x="8159" y="27153"/>
                  <a:pt x="8185" y="27074"/>
                  <a:pt x="8238" y="26995"/>
                </a:cubicBezTo>
                <a:cubicBezTo>
                  <a:pt x="8273" y="26972"/>
                  <a:pt x="8306" y="26961"/>
                  <a:pt x="8333" y="26961"/>
                </a:cubicBezTo>
                <a:close/>
                <a:moveTo>
                  <a:pt x="13214" y="26881"/>
                </a:moveTo>
                <a:cubicBezTo>
                  <a:pt x="13234" y="26881"/>
                  <a:pt x="13273" y="26913"/>
                  <a:pt x="13340" y="26969"/>
                </a:cubicBezTo>
                <a:lnTo>
                  <a:pt x="13340" y="26995"/>
                </a:lnTo>
                <a:cubicBezTo>
                  <a:pt x="13419" y="27074"/>
                  <a:pt x="13472" y="27206"/>
                  <a:pt x="13445" y="27311"/>
                </a:cubicBezTo>
                <a:cubicBezTo>
                  <a:pt x="13419" y="27381"/>
                  <a:pt x="13390" y="27413"/>
                  <a:pt x="13361" y="27413"/>
                </a:cubicBezTo>
                <a:cubicBezTo>
                  <a:pt x="13302" y="27413"/>
                  <a:pt x="13244" y="27285"/>
                  <a:pt x="13209" y="27074"/>
                </a:cubicBezTo>
                <a:cubicBezTo>
                  <a:pt x="13194" y="26938"/>
                  <a:pt x="13187" y="26881"/>
                  <a:pt x="13214" y="26881"/>
                </a:cubicBezTo>
                <a:close/>
                <a:moveTo>
                  <a:pt x="18255" y="27048"/>
                </a:moveTo>
                <a:cubicBezTo>
                  <a:pt x="18320" y="27048"/>
                  <a:pt x="18407" y="27083"/>
                  <a:pt x="18495" y="27153"/>
                </a:cubicBezTo>
                <a:cubicBezTo>
                  <a:pt x="18667" y="27347"/>
                  <a:pt x="18610" y="27523"/>
                  <a:pt x="18440" y="27523"/>
                </a:cubicBezTo>
                <a:cubicBezTo>
                  <a:pt x="18402" y="27523"/>
                  <a:pt x="18359" y="27514"/>
                  <a:pt x="18311" y="27495"/>
                </a:cubicBezTo>
                <a:lnTo>
                  <a:pt x="18311" y="27469"/>
                </a:lnTo>
                <a:cubicBezTo>
                  <a:pt x="18074" y="27390"/>
                  <a:pt x="18022" y="27206"/>
                  <a:pt x="18179" y="27074"/>
                </a:cubicBezTo>
                <a:cubicBezTo>
                  <a:pt x="18197" y="27057"/>
                  <a:pt x="18223" y="27048"/>
                  <a:pt x="18255" y="27048"/>
                </a:cubicBezTo>
                <a:close/>
                <a:moveTo>
                  <a:pt x="15760" y="27574"/>
                </a:moveTo>
                <a:cubicBezTo>
                  <a:pt x="15865" y="27574"/>
                  <a:pt x="15997" y="27600"/>
                  <a:pt x="16075" y="27705"/>
                </a:cubicBezTo>
                <a:cubicBezTo>
                  <a:pt x="16198" y="27807"/>
                  <a:pt x="16209" y="27846"/>
                  <a:pt x="16110" y="27846"/>
                </a:cubicBezTo>
                <a:cubicBezTo>
                  <a:pt x="16082" y="27846"/>
                  <a:pt x="16044" y="27843"/>
                  <a:pt x="15997" y="27837"/>
                </a:cubicBezTo>
                <a:lnTo>
                  <a:pt x="15997" y="27811"/>
                </a:lnTo>
                <a:cubicBezTo>
                  <a:pt x="15655" y="27758"/>
                  <a:pt x="15523" y="27653"/>
                  <a:pt x="15760" y="27574"/>
                </a:cubicBezTo>
                <a:close/>
                <a:moveTo>
                  <a:pt x="8790" y="27492"/>
                </a:moveTo>
                <a:cubicBezTo>
                  <a:pt x="8870" y="27492"/>
                  <a:pt x="8937" y="27618"/>
                  <a:pt x="8922" y="27837"/>
                </a:cubicBezTo>
                <a:cubicBezTo>
                  <a:pt x="8906" y="28038"/>
                  <a:pt x="8900" y="28111"/>
                  <a:pt x="8865" y="28111"/>
                </a:cubicBezTo>
                <a:cubicBezTo>
                  <a:pt x="8841" y="28111"/>
                  <a:pt x="8803" y="28075"/>
                  <a:pt x="8738" y="28021"/>
                </a:cubicBezTo>
                <a:cubicBezTo>
                  <a:pt x="8632" y="27942"/>
                  <a:pt x="8606" y="27811"/>
                  <a:pt x="8632" y="27679"/>
                </a:cubicBezTo>
                <a:cubicBezTo>
                  <a:pt x="8675" y="27551"/>
                  <a:pt x="8735" y="27492"/>
                  <a:pt x="8790" y="27492"/>
                </a:cubicBezTo>
                <a:close/>
                <a:moveTo>
                  <a:pt x="9938" y="24484"/>
                </a:moveTo>
                <a:cubicBezTo>
                  <a:pt x="10000" y="24484"/>
                  <a:pt x="10066" y="24497"/>
                  <a:pt x="10132" y="24523"/>
                </a:cubicBezTo>
                <a:cubicBezTo>
                  <a:pt x="10250" y="24582"/>
                  <a:pt x="10398" y="24612"/>
                  <a:pt x="10531" y="24612"/>
                </a:cubicBezTo>
                <a:cubicBezTo>
                  <a:pt x="10575" y="24612"/>
                  <a:pt x="10618" y="24608"/>
                  <a:pt x="10658" y="24602"/>
                </a:cubicBezTo>
                <a:cubicBezTo>
                  <a:pt x="11394" y="24602"/>
                  <a:pt x="11499" y="24944"/>
                  <a:pt x="11000" y="25654"/>
                </a:cubicBezTo>
                <a:cubicBezTo>
                  <a:pt x="10842" y="25864"/>
                  <a:pt x="10815" y="26022"/>
                  <a:pt x="10921" y="26048"/>
                </a:cubicBezTo>
                <a:cubicBezTo>
                  <a:pt x="11026" y="26075"/>
                  <a:pt x="11078" y="26180"/>
                  <a:pt x="11052" y="26311"/>
                </a:cubicBezTo>
                <a:cubicBezTo>
                  <a:pt x="11009" y="26411"/>
                  <a:pt x="10997" y="26457"/>
                  <a:pt x="11021" y="26457"/>
                </a:cubicBezTo>
                <a:cubicBezTo>
                  <a:pt x="11040" y="26457"/>
                  <a:pt x="11085" y="26424"/>
                  <a:pt x="11157" y="26364"/>
                </a:cubicBezTo>
                <a:cubicBezTo>
                  <a:pt x="11234" y="26287"/>
                  <a:pt x="11325" y="26238"/>
                  <a:pt x="11420" y="26238"/>
                </a:cubicBezTo>
                <a:cubicBezTo>
                  <a:pt x="11455" y="26238"/>
                  <a:pt x="11490" y="26245"/>
                  <a:pt x="11526" y="26259"/>
                </a:cubicBezTo>
                <a:cubicBezTo>
                  <a:pt x="11543" y="26263"/>
                  <a:pt x="11556" y="26265"/>
                  <a:pt x="11565" y="26265"/>
                </a:cubicBezTo>
                <a:cubicBezTo>
                  <a:pt x="11610" y="26265"/>
                  <a:pt x="11547" y="26211"/>
                  <a:pt x="11394" y="26101"/>
                </a:cubicBezTo>
                <a:cubicBezTo>
                  <a:pt x="11184" y="25996"/>
                  <a:pt x="11105" y="25864"/>
                  <a:pt x="11184" y="25785"/>
                </a:cubicBezTo>
                <a:cubicBezTo>
                  <a:pt x="11222" y="25747"/>
                  <a:pt x="11275" y="25722"/>
                  <a:pt x="11331" y="25722"/>
                </a:cubicBezTo>
                <a:cubicBezTo>
                  <a:pt x="11352" y="25722"/>
                  <a:pt x="11373" y="25726"/>
                  <a:pt x="11394" y="25733"/>
                </a:cubicBezTo>
                <a:cubicBezTo>
                  <a:pt x="11402" y="25748"/>
                  <a:pt x="11425" y="25755"/>
                  <a:pt x="11459" y="25755"/>
                </a:cubicBezTo>
                <a:cubicBezTo>
                  <a:pt x="11541" y="25755"/>
                  <a:pt x="11685" y="25717"/>
                  <a:pt x="11815" y="25680"/>
                </a:cubicBezTo>
                <a:cubicBezTo>
                  <a:pt x="11923" y="25634"/>
                  <a:pt x="11999" y="25603"/>
                  <a:pt x="12051" y="25603"/>
                </a:cubicBezTo>
                <a:cubicBezTo>
                  <a:pt x="12176" y="25603"/>
                  <a:pt x="12160" y="25780"/>
                  <a:pt x="12104" y="26338"/>
                </a:cubicBezTo>
                <a:cubicBezTo>
                  <a:pt x="12025" y="27048"/>
                  <a:pt x="12078" y="27179"/>
                  <a:pt x="12367" y="27285"/>
                </a:cubicBezTo>
                <a:cubicBezTo>
                  <a:pt x="12578" y="27390"/>
                  <a:pt x="12683" y="27495"/>
                  <a:pt x="12630" y="27574"/>
                </a:cubicBezTo>
                <a:cubicBezTo>
                  <a:pt x="12578" y="27653"/>
                  <a:pt x="12683" y="27758"/>
                  <a:pt x="12788" y="27837"/>
                </a:cubicBezTo>
                <a:cubicBezTo>
                  <a:pt x="12919" y="27916"/>
                  <a:pt x="12972" y="28021"/>
                  <a:pt x="12919" y="28074"/>
                </a:cubicBezTo>
                <a:lnTo>
                  <a:pt x="12919" y="28100"/>
                </a:lnTo>
                <a:cubicBezTo>
                  <a:pt x="12906" y="28109"/>
                  <a:pt x="12888" y="28113"/>
                  <a:pt x="12868" y="28113"/>
                </a:cubicBezTo>
                <a:cubicBezTo>
                  <a:pt x="12768" y="28113"/>
                  <a:pt x="12594" y="28011"/>
                  <a:pt x="12420" y="27837"/>
                </a:cubicBezTo>
                <a:cubicBezTo>
                  <a:pt x="12236" y="27679"/>
                  <a:pt x="12025" y="27548"/>
                  <a:pt x="11789" y="27442"/>
                </a:cubicBezTo>
                <a:cubicBezTo>
                  <a:pt x="11745" y="27437"/>
                  <a:pt x="11710" y="27434"/>
                  <a:pt x="11685" y="27434"/>
                </a:cubicBezTo>
                <a:cubicBezTo>
                  <a:pt x="11586" y="27434"/>
                  <a:pt x="11616" y="27480"/>
                  <a:pt x="11762" y="27626"/>
                </a:cubicBezTo>
                <a:cubicBezTo>
                  <a:pt x="11867" y="27758"/>
                  <a:pt x="11920" y="27889"/>
                  <a:pt x="11867" y="27968"/>
                </a:cubicBezTo>
                <a:cubicBezTo>
                  <a:pt x="11848" y="27985"/>
                  <a:pt x="11823" y="27992"/>
                  <a:pt x="11795" y="27992"/>
                </a:cubicBezTo>
                <a:cubicBezTo>
                  <a:pt x="11600" y="27992"/>
                  <a:pt x="11249" y="27633"/>
                  <a:pt x="11341" y="27495"/>
                </a:cubicBezTo>
                <a:cubicBezTo>
                  <a:pt x="11368" y="27416"/>
                  <a:pt x="11263" y="27153"/>
                  <a:pt x="11105" y="26916"/>
                </a:cubicBezTo>
                <a:cubicBezTo>
                  <a:pt x="10950" y="26705"/>
                  <a:pt x="10878" y="26599"/>
                  <a:pt x="10820" y="26599"/>
                </a:cubicBezTo>
                <a:cubicBezTo>
                  <a:pt x="10770" y="26599"/>
                  <a:pt x="10731" y="26679"/>
                  <a:pt x="10658" y="26837"/>
                </a:cubicBezTo>
                <a:cubicBezTo>
                  <a:pt x="10500" y="27179"/>
                  <a:pt x="10552" y="27258"/>
                  <a:pt x="10894" y="27495"/>
                </a:cubicBezTo>
                <a:cubicBezTo>
                  <a:pt x="11185" y="27719"/>
                  <a:pt x="11229" y="27790"/>
                  <a:pt x="11121" y="27790"/>
                </a:cubicBezTo>
                <a:cubicBezTo>
                  <a:pt x="11103" y="27790"/>
                  <a:pt x="11079" y="27788"/>
                  <a:pt x="11052" y="27784"/>
                </a:cubicBezTo>
                <a:cubicBezTo>
                  <a:pt x="10868" y="27758"/>
                  <a:pt x="10763" y="27705"/>
                  <a:pt x="10763" y="27626"/>
                </a:cubicBezTo>
                <a:cubicBezTo>
                  <a:pt x="10750" y="27587"/>
                  <a:pt x="10730" y="27567"/>
                  <a:pt x="10704" y="27567"/>
                </a:cubicBezTo>
                <a:cubicBezTo>
                  <a:pt x="10677" y="27567"/>
                  <a:pt x="10644" y="27587"/>
                  <a:pt x="10605" y="27626"/>
                </a:cubicBezTo>
                <a:cubicBezTo>
                  <a:pt x="10463" y="27721"/>
                  <a:pt x="10302" y="27768"/>
                  <a:pt x="10133" y="27768"/>
                </a:cubicBezTo>
                <a:cubicBezTo>
                  <a:pt x="10021" y="27768"/>
                  <a:pt x="9905" y="27747"/>
                  <a:pt x="9790" y="27705"/>
                </a:cubicBezTo>
                <a:cubicBezTo>
                  <a:pt x="9737" y="27600"/>
                  <a:pt x="9711" y="27469"/>
                  <a:pt x="9737" y="27311"/>
                </a:cubicBezTo>
                <a:cubicBezTo>
                  <a:pt x="9756" y="27182"/>
                  <a:pt x="9787" y="27118"/>
                  <a:pt x="9831" y="27118"/>
                </a:cubicBezTo>
                <a:cubicBezTo>
                  <a:pt x="9850" y="27118"/>
                  <a:pt x="9871" y="27129"/>
                  <a:pt x="9895" y="27153"/>
                </a:cubicBezTo>
                <a:cubicBezTo>
                  <a:pt x="9920" y="27175"/>
                  <a:pt x="9949" y="27184"/>
                  <a:pt x="9980" y="27184"/>
                </a:cubicBezTo>
                <a:cubicBezTo>
                  <a:pt x="10178" y="27184"/>
                  <a:pt x="10463" y="26794"/>
                  <a:pt x="10395" y="26522"/>
                </a:cubicBezTo>
                <a:cubicBezTo>
                  <a:pt x="10355" y="26365"/>
                  <a:pt x="10302" y="26281"/>
                  <a:pt x="10244" y="26281"/>
                </a:cubicBezTo>
                <a:cubicBezTo>
                  <a:pt x="10225" y="26281"/>
                  <a:pt x="10204" y="26291"/>
                  <a:pt x="10184" y="26311"/>
                </a:cubicBezTo>
                <a:cubicBezTo>
                  <a:pt x="10151" y="26344"/>
                  <a:pt x="10113" y="26359"/>
                  <a:pt x="10075" y="26359"/>
                </a:cubicBezTo>
                <a:cubicBezTo>
                  <a:pt x="10022" y="26359"/>
                  <a:pt x="9967" y="26331"/>
                  <a:pt x="9921" y="26285"/>
                </a:cubicBezTo>
                <a:cubicBezTo>
                  <a:pt x="9842" y="26233"/>
                  <a:pt x="9816" y="26101"/>
                  <a:pt x="9895" y="26022"/>
                </a:cubicBezTo>
                <a:cubicBezTo>
                  <a:pt x="9921" y="25996"/>
                  <a:pt x="9961" y="25983"/>
                  <a:pt x="10000" y="25983"/>
                </a:cubicBezTo>
                <a:cubicBezTo>
                  <a:pt x="10040" y="25983"/>
                  <a:pt x="10079" y="25996"/>
                  <a:pt x="10105" y="26022"/>
                </a:cubicBezTo>
                <a:cubicBezTo>
                  <a:pt x="10129" y="26046"/>
                  <a:pt x="10163" y="26059"/>
                  <a:pt x="10199" y="26059"/>
                </a:cubicBezTo>
                <a:cubicBezTo>
                  <a:pt x="10242" y="26059"/>
                  <a:pt x="10287" y="26039"/>
                  <a:pt x="10316" y="25996"/>
                </a:cubicBezTo>
                <a:cubicBezTo>
                  <a:pt x="10395" y="25943"/>
                  <a:pt x="10368" y="25838"/>
                  <a:pt x="10263" y="25812"/>
                </a:cubicBezTo>
                <a:cubicBezTo>
                  <a:pt x="10132" y="25759"/>
                  <a:pt x="10132" y="25680"/>
                  <a:pt x="10316" y="25575"/>
                </a:cubicBezTo>
                <a:cubicBezTo>
                  <a:pt x="10439" y="25513"/>
                  <a:pt x="10535" y="25488"/>
                  <a:pt x="10599" y="25488"/>
                </a:cubicBezTo>
                <a:cubicBezTo>
                  <a:pt x="10644" y="25488"/>
                  <a:pt x="10673" y="25501"/>
                  <a:pt x="10684" y="25522"/>
                </a:cubicBezTo>
                <a:cubicBezTo>
                  <a:pt x="10697" y="25535"/>
                  <a:pt x="10711" y="25542"/>
                  <a:pt x="10726" y="25542"/>
                </a:cubicBezTo>
                <a:cubicBezTo>
                  <a:pt x="10772" y="25542"/>
                  <a:pt x="10822" y="25478"/>
                  <a:pt x="10842" y="25338"/>
                </a:cubicBezTo>
                <a:cubicBezTo>
                  <a:pt x="10863" y="25213"/>
                  <a:pt x="10916" y="25138"/>
                  <a:pt x="11003" y="25138"/>
                </a:cubicBezTo>
                <a:cubicBezTo>
                  <a:pt x="11026" y="25138"/>
                  <a:pt x="11051" y="25143"/>
                  <a:pt x="11078" y="25154"/>
                </a:cubicBezTo>
                <a:cubicBezTo>
                  <a:pt x="11116" y="25160"/>
                  <a:pt x="11141" y="25164"/>
                  <a:pt x="11157" y="25164"/>
                </a:cubicBezTo>
                <a:cubicBezTo>
                  <a:pt x="11207" y="25164"/>
                  <a:pt x="11153" y="25129"/>
                  <a:pt x="11052" y="25049"/>
                </a:cubicBezTo>
                <a:cubicBezTo>
                  <a:pt x="10986" y="24996"/>
                  <a:pt x="10914" y="24970"/>
                  <a:pt x="10852" y="24970"/>
                </a:cubicBezTo>
                <a:cubicBezTo>
                  <a:pt x="10789" y="24970"/>
                  <a:pt x="10737" y="24996"/>
                  <a:pt x="10710" y="25049"/>
                </a:cubicBezTo>
                <a:cubicBezTo>
                  <a:pt x="10651" y="25108"/>
                  <a:pt x="10562" y="25138"/>
                  <a:pt x="10466" y="25138"/>
                </a:cubicBezTo>
                <a:cubicBezTo>
                  <a:pt x="10434" y="25138"/>
                  <a:pt x="10401" y="25134"/>
                  <a:pt x="10368" y="25128"/>
                </a:cubicBezTo>
                <a:cubicBezTo>
                  <a:pt x="10326" y="25109"/>
                  <a:pt x="10282" y="25100"/>
                  <a:pt x="10240" y="25100"/>
                </a:cubicBezTo>
                <a:cubicBezTo>
                  <a:pt x="10047" y="25100"/>
                  <a:pt x="9878" y="25280"/>
                  <a:pt x="9921" y="25496"/>
                </a:cubicBezTo>
                <a:cubicBezTo>
                  <a:pt x="9951" y="25555"/>
                  <a:pt x="9947" y="25589"/>
                  <a:pt x="9920" y="25589"/>
                </a:cubicBezTo>
                <a:cubicBezTo>
                  <a:pt x="9898" y="25589"/>
                  <a:pt x="9862" y="25569"/>
                  <a:pt x="9816" y="25522"/>
                </a:cubicBezTo>
                <a:cubicBezTo>
                  <a:pt x="9685" y="25365"/>
                  <a:pt x="9606" y="25181"/>
                  <a:pt x="9553" y="24996"/>
                </a:cubicBezTo>
                <a:cubicBezTo>
                  <a:pt x="9474" y="24707"/>
                  <a:pt x="9527" y="24576"/>
                  <a:pt x="9763" y="24523"/>
                </a:cubicBezTo>
                <a:cubicBezTo>
                  <a:pt x="9816" y="24497"/>
                  <a:pt x="9875" y="24484"/>
                  <a:pt x="9938" y="24484"/>
                </a:cubicBezTo>
                <a:close/>
                <a:moveTo>
                  <a:pt x="18536" y="27762"/>
                </a:moveTo>
                <a:cubicBezTo>
                  <a:pt x="18573" y="27762"/>
                  <a:pt x="18629" y="27770"/>
                  <a:pt x="18705" y="27784"/>
                </a:cubicBezTo>
                <a:cubicBezTo>
                  <a:pt x="18968" y="27837"/>
                  <a:pt x="18995" y="27916"/>
                  <a:pt x="18995" y="28074"/>
                </a:cubicBezTo>
                <a:cubicBezTo>
                  <a:pt x="18983" y="28147"/>
                  <a:pt x="18959" y="28186"/>
                  <a:pt x="18916" y="28186"/>
                </a:cubicBezTo>
                <a:cubicBezTo>
                  <a:pt x="18867" y="28186"/>
                  <a:pt x="18792" y="28134"/>
                  <a:pt x="18679" y="28021"/>
                </a:cubicBezTo>
                <a:cubicBezTo>
                  <a:pt x="18485" y="27827"/>
                  <a:pt x="18434" y="27762"/>
                  <a:pt x="18536" y="27762"/>
                </a:cubicBezTo>
                <a:close/>
                <a:moveTo>
                  <a:pt x="10199" y="27938"/>
                </a:moveTo>
                <a:cubicBezTo>
                  <a:pt x="10237" y="27938"/>
                  <a:pt x="10279" y="27958"/>
                  <a:pt x="10316" y="27995"/>
                </a:cubicBezTo>
                <a:cubicBezTo>
                  <a:pt x="10395" y="28047"/>
                  <a:pt x="10395" y="28152"/>
                  <a:pt x="10342" y="28231"/>
                </a:cubicBezTo>
                <a:cubicBezTo>
                  <a:pt x="10313" y="28275"/>
                  <a:pt x="10276" y="28294"/>
                  <a:pt x="10240" y="28294"/>
                </a:cubicBezTo>
                <a:cubicBezTo>
                  <a:pt x="10211" y="28294"/>
                  <a:pt x="10182" y="28281"/>
                  <a:pt x="10158" y="28258"/>
                </a:cubicBezTo>
                <a:cubicBezTo>
                  <a:pt x="10079" y="28179"/>
                  <a:pt x="10079" y="28100"/>
                  <a:pt x="10105" y="28021"/>
                </a:cubicBezTo>
                <a:cubicBezTo>
                  <a:pt x="10119" y="27965"/>
                  <a:pt x="10156" y="27938"/>
                  <a:pt x="10199" y="27938"/>
                </a:cubicBezTo>
                <a:close/>
                <a:moveTo>
                  <a:pt x="7655" y="27241"/>
                </a:moveTo>
                <a:cubicBezTo>
                  <a:pt x="7838" y="27241"/>
                  <a:pt x="8059" y="27586"/>
                  <a:pt x="7949" y="27784"/>
                </a:cubicBezTo>
                <a:cubicBezTo>
                  <a:pt x="7870" y="27916"/>
                  <a:pt x="7896" y="28047"/>
                  <a:pt x="7975" y="28152"/>
                </a:cubicBezTo>
                <a:cubicBezTo>
                  <a:pt x="8028" y="28205"/>
                  <a:pt x="8028" y="28337"/>
                  <a:pt x="7975" y="28415"/>
                </a:cubicBezTo>
                <a:cubicBezTo>
                  <a:pt x="7950" y="28432"/>
                  <a:pt x="7925" y="28441"/>
                  <a:pt x="7901" y="28441"/>
                </a:cubicBezTo>
                <a:cubicBezTo>
                  <a:pt x="7849" y="28441"/>
                  <a:pt x="7801" y="28400"/>
                  <a:pt x="7765" y="28310"/>
                </a:cubicBezTo>
                <a:cubicBezTo>
                  <a:pt x="7738" y="28205"/>
                  <a:pt x="7633" y="28152"/>
                  <a:pt x="7502" y="28152"/>
                </a:cubicBezTo>
                <a:cubicBezTo>
                  <a:pt x="7469" y="28163"/>
                  <a:pt x="7432" y="28170"/>
                  <a:pt x="7394" y="28170"/>
                </a:cubicBezTo>
                <a:cubicBezTo>
                  <a:pt x="7340" y="28170"/>
                  <a:pt x="7285" y="28157"/>
                  <a:pt x="7239" y="28126"/>
                </a:cubicBezTo>
                <a:cubicBezTo>
                  <a:pt x="7212" y="28047"/>
                  <a:pt x="7239" y="27995"/>
                  <a:pt x="7317" y="27968"/>
                </a:cubicBezTo>
                <a:cubicBezTo>
                  <a:pt x="7396" y="27942"/>
                  <a:pt x="7475" y="27811"/>
                  <a:pt x="7475" y="27653"/>
                </a:cubicBezTo>
                <a:cubicBezTo>
                  <a:pt x="7449" y="27521"/>
                  <a:pt x="7502" y="27390"/>
                  <a:pt x="7554" y="27285"/>
                </a:cubicBezTo>
                <a:cubicBezTo>
                  <a:pt x="7584" y="27254"/>
                  <a:pt x="7619" y="27241"/>
                  <a:pt x="7655" y="27241"/>
                </a:cubicBezTo>
                <a:close/>
                <a:moveTo>
                  <a:pt x="16722" y="28221"/>
                </a:moveTo>
                <a:cubicBezTo>
                  <a:pt x="16787" y="28221"/>
                  <a:pt x="16859" y="28245"/>
                  <a:pt x="16917" y="28284"/>
                </a:cubicBezTo>
                <a:cubicBezTo>
                  <a:pt x="16996" y="28363"/>
                  <a:pt x="16917" y="28415"/>
                  <a:pt x="16733" y="28442"/>
                </a:cubicBezTo>
                <a:cubicBezTo>
                  <a:pt x="16705" y="28444"/>
                  <a:pt x="16679" y="28445"/>
                  <a:pt x="16655" y="28445"/>
                </a:cubicBezTo>
                <a:cubicBezTo>
                  <a:pt x="16406" y="28445"/>
                  <a:pt x="16366" y="28327"/>
                  <a:pt x="16654" y="28231"/>
                </a:cubicBezTo>
                <a:cubicBezTo>
                  <a:pt x="16675" y="28224"/>
                  <a:pt x="16698" y="28221"/>
                  <a:pt x="16722" y="28221"/>
                </a:cubicBezTo>
                <a:close/>
                <a:moveTo>
                  <a:pt x="11171" y="28216"/>
                </a:moveTo>
                <a:cubicBezTo>
                  <a:pt x="11224" y="28216"/>
                  <a:pt x="11291" y="28222"/>
                  <a:pt x="11368" y="28231"/>
                </a:cubicBezTo>
                <a:cubicBezTo>
                  <a:pt x="11604" y="28284"/>
                  <a:pt x="11762" y="28389"/>
                  <a:pt x="11789" y="28468"/>
                </a:cubicBezTo>
                <a:cubicBezTo>
                  <a:pt x="11796" y="28522"/>
                  <a:pt x="11736" y="28544"/>
                  <a:pt x="11647" y="28544"/>
                </a:cubicBezTo>
                <a:cubicBezTo>
                  <a:pt x="11431" y="28544"/>
                  <a:pt x="11044" y="28414"/>
                  <a:pt x="11026" y="28284"/>
                </a:cubicBezTo>
                <a:cubicBezTo>
                  <a:pt x="11026" y="28234"/>
                  <a:pt x="11079" y="28216"/>
                  <a:pt x="11171" y="28216"/>
                </a:cubicBezTo>
                <a:close/>
                <a:moveTo>
                  <a:pt x="13515" y="27908"/>
                </a:moveTo>
                <a:cubicBezTo>
                  <a:pt x="13698" y="27908"/>
                  <a:pt x="13425" y="28424"/>
                  <a:pt x="13130" y="28547"/>
                </a:cubicBezTo>
                <a:cubicBezTo>
                  <a:pt x="13073" y="28568"/>
                  <a:pt x="13031" y="28580"/>
                  <a:pt x="13005" y="28580"/>
                </a:cubicBezTo>
                <a:cubicBezTo>
                  <a:pt x="12933" y="28580"/>
                  <a:pt x="12969" y="28495"/>
                  <a:pt x="13104" y="28284"/>
                </a:cubicBezTo>
                <a:lnTo>
                  <a:pt x="13104" y="28310"/>
                </a:lnTo>
                <a:cubicBezTo>
                  <a:pt x="13209" y="28152"/>
                  <a:pt x="13314" y="28021"/>
                  <a:pt x="13472" y="27916"/>
                </a:cubicBezTo>
                <a:cubicBezTo>
                  <a:pt x="13488" y="27911"/>
                  <a:pt x="13503" y="27908"/>
                  <a:pt x="13515" y="27908"/>
                </a:cubicBezTo>
                <a:close/>
                <a:moveTo>
                  <a:pt x="8842" y="28379"/>
                </a:moveTo>
                <a:cubicBezTo>
                  <a:pt x="8853" y="28379"/>
                  <a:pt x="8862" y="28382"/>
                  <a:pt x="8869" y="28389"/>
                </a:cubicBezTo>
                <a:cubicBezTo>
                  <a:pt x="8895" y="28415"/>
                  <a:pt x="8922" y="28494"/>
                  <a:pt x="8895" y="28573"/>
                </a:cubicBezTo>
                <a:lnTo>
                  <a:pt x="8869" y="28600"/>
                </a:lnTo>
                <a:cubicBezTo>
                  <a:pt x="8852" y="28650"/>
                  <a:pt x="8813" y="28679"/>
                  <a:pt x="8774" y="28679"/>
                </a:cubicBezTo>
                <a:cubicBezTo>
                  <a:pt x="8752" y="28679"/>
                  <a:pt x="8730" y="28671"/>
                  <a:pt x="8711" y="28652"/>
                </a:cubicBezTo>
                <a:cubicBezTo>
                  <a:pt x="8659" y="28600"/>
                  <a:pt x="8659" y="28494"/>
                  <a:pt x="8711" y="28442"/>
                </a:cubicBezTo>
                <a:cubicBezTo>
                  <a:pt x="8769" y="28403"/>
                  <a:pt x="8813" y="28379"/>
                  <a:pt x="8842" y="28379"/>
                </a:cubicBezTo>
                <a:close/>
                <a:moveTo>
                  <a:pt x="14416" y="28278"/>
                </a:moveTo>
                <a:cubicBezTo>
                  <a:pt x="14430" y="28278"/>
                  <a:pt x="14439" y="28280"/>
                  <a:pt x="14445" y="28284"/>
                </a:cubicBezTo>
                <a:cubicBezTo>
                  <a:pt x="14471" y="28415"/>
                  <a:pt x="14497" y="28573"/>
                  <a:pt x="14471" y="28705"/>
                </a:cubicBezTo>
                <a:cubicBezTo>
                  <a:pt x="14457" y="28878"/>
                  <a:pt x="14450" y="28957"/>
                  <a:pt x="14430" y="28957"/>
                </a:cubicBezTo>
                <a:cubicBezTo>
                  <a:pt x="14413" y="28957"/>
                  <a:pt x="14387" y="28904"/>
                  <a:pt x="14340" y="28810"/>
                </a:cubicBezTo>
                <a:cubicBezTo>
                  <a:pt x="14308" y="28715"/>
                  <a:pt x="14258" y="28668"/>
                  <a:pt x="14199" y="28668"/>
                </a:cubicBezTo>
                <a:cubicBezTo>
                  <a:pt x="14161" y="28668"/>
                  <a:pt x="14119" y="28689"/>
                  <a:pt x="14077" y="28731"/>
                </a:cubicBezTo>
                <a:cubicBezTo>
                  <a:pt x="14024" y="28784"/>
                  <a:pt x="13971" y="28803"/>
                  <a:pt x="13925" y="28803"/>
                </a:cubicBezTo>
                <a:cubicBezTo>
                  <a:pt x="13879" y="28803"/>
                  <a:pt x="13840" y="28784"/>
                  <a:pt x="13814" y="28757"/>
                </a:cubicBezTo>
                <a:lnTo>
                  <a:pt x="13814" y="28784"/>
                </a:lnTo>
                <a:cubicBezTo>
                  <a:pt x="13796" y="28766"/>
                  <a:pt x="13770" y="28757"/>
                  <a:pt x="13740" y="28757"/>
                </a:cubicBezTo>
                <a:cubicBezTo>
                  <a:pt x="13679" y="28757"/>
                  <a:pt x="13603" y="28792"/>
                  <a:pt x="13551" y="28863"/>
                </a:cubicBezTo>
                <a:cubicBezTo>
                  <a:pt x="13483" y="28913"/>
                  <a:pt x="13404" y="28942"/>
                  <a:pt x="13342" y="28942"/>
                </a:cubicBezTo>
                <a:cubicBezTo>
                  <a:pt x="13308" y="28942"/>
                  <a:pt x="13280" y="28934"/>
                  <a:pt x="13261" y="28915"/>
                </a:cubicBezTo>
                <a:cubicBezTo>
                  <a:pt x="13209" y="28863"/>
                  <a:pt x="13235" y="28757"/>
                  <a:pt x="13288" y="28705"/>
                </a:cubicBezTo>
                <a:cubicBezTo>
                  <a:pt x="13434" y="28582"/>
                  <a:pt x="14240" y="28278"/>
                  <a:pt x="14416" y="28278"/>
                </a:cubicBezTo>
                <a:close/>
                <a:moveTo>
                  <a:pt x="9196" y="28354"/>
                </a:moveTo>
                <a:cubicBezTo>
                  <a:pt x="9237" y="28354"/>
                  <a:pt x="9302" y="28413"/>
                  <a:pt x="9421" y="28521"/>
                </a:cubicBezTo>
                <a:cubicBezTo>
                  <a:pt x="9546" y="28624"/>
                  <a:pt x="9702" y="28695"/>
                  <a:pt x="9802" y="28695"/>
                </a:cubicBezTo>
                <a:cubicBezTo>
                  <a:pt x="9829" y="28695"/>
                  <a:pt x="9852" y="28690"/>
                  <a:pt x="9869" y="28678"/>
                </a:cubicBezTo>
                <a:cubicBezTo>
                  <a:pt x="9908" y="28652"/>
                  <a:pt x="9948" y="28639"/>
                  <a:pt x="9987" y="28639"/>
                </a:cubicBezTo>
                <a:cubicBezTo>
                  <a:pt x="10026" y="28639"/>
                  <a:pt x="10066" y="28652"/>
                  <a:pt x="10105" y="28678"/>
                </a:cubicBezTo>
                <a:cubicBezTo>
                  <a:pt x="10180" y="28753"/>
                  <a:pt x="9333" y="28970"/>
                  <a:pt x="9110" y="28970"/>
                </a:cubicBezTo>
                <a:cubicBezTo>
                  <a:pt x="9098" y="28970"/>
                  <a:pt x="9088" y="28969"/>
                  <a:pt x="9080" y="28968"/>
                </a:cubicBezTo>
                <a:cubicBezTo>
                  <a:pt x="9080" y="28836"/>
                  <a:pt x="9080" y="28731"/>
                  <a:pt x="9106" y="28626"/>
                </a:cubicBezTo>
                <a:cubicBezTo>
                  <a:pt x="9135" y="28439"/>
                  <a:pt x="9148" y="28354"/>
                  <a:pt x="9196" y="28354"/>
                </a:cubicBezTo>
                <a:close/>
                <a:moveTo>
                  <a:pt x="12572" y="28705"/>
                </a:moveTo>
                <a:cubicBezTo>
                  <a:pt x="12592" y="28705"/>
                  <a:pt x="12613" y="28713"/>
                  <a:pt x="12630" y="28731"/>
                </a:cubicBezTo>
                <a:cubicBezTo>
                  <a:pt x="12683" y="28784"/>
                  <a:pt x="12683" y="28889"/>
                  <a:pt x="12630" y="28941"/>
                </a:cubicBezTo>
                <a:cubicBezTo>
                  <a:pt x="12551" y="28994"/>
                  <a:pt x="12499" y="29020"/>
                  <a:pt x="12472" y="29020"/>
                </a:cubicBezTo>
                <a:cubicBezTo>
                  <a:pt x="12446" y="28941"/>
                  <a:pt x="12446" y="28863"/>
                  <a:pt x="12472" y="28810"/>
                </a:cubicBezTo>
                <a:cubicBezTo>
                  <a:pt x="12490" y="28740"/>
                  <a:pt x="12531" y="28705"/>
                  <a:pt x="12572" y="28705"/>
                </a:cubicBezTo>
                <a:close/>
                <a:moveTo>
                  <a:pt x="18003" y="28623"/>
                </a:moveTo>
                <a:cubicBezTo>
                  <a:pt x="18098" y="28623"/>
                  <a:pt x="18193" y="28649"/>
                  <a:pt x="18258" y="28705"/>
                </a:cubicBezTo>
                <a:cubicBezTo>
                  <a:pt x="18442" y="28889"/>
                  <a:pt x="18285" y="29178"/>
                  <a:pt x="18022" y="29204"/>
                </a:cubicBezTo>
                <a:lnTo>
                  <a:pt x="17995" y="29204"/>
                </a:lnTo>
                <a:cubicBezTo>
                  <a:pt x="17811" y="29204"/>
                  <a:pt x="17653" y="29047"/>
                  <a:pt x="17653" y="28863"/>
                </a:cubicBezTo>
                <a:cubicBezTo>
                  <a:pt x="17653" y="28710"/>
                  <a:pt x="17829" y="28623"/>
                  <a:pt x="18003" y="28623"/>
                </a:cubicBezTo>
                <a:close/>
                <a:moveTo>
                  <a:pt x="8748" y="29299"/>
                </a:moveTo>
                <a:cubicBezTo>
                  <a:pt x="8770" y="29299"/>
                  <a:pt x="8793" y="29302"/>
                  <a:pt x="8817" y="29310"/>
                </a:cubicBezTo>
                <a:cubicBezTo>
                  <a:pt x="8922" y="29310"/>
                  <a:pt x="8922" y="29389"/>
                  <a:pt x="8869" y="29467"/>
                </a:cubicBezTo>
                <a:cubicBezTo>
                  <a:pt x="8843" y="29494"/>
                  <a:pt x="8803" y="29507"/>
                  <a:pt x="8764" y="29507"/>
                </a:cubicBezTo>
                <a:cubicBezTo>
                  <a:pt x="8725" y="29507"/>
                  <a:pt x="8685" y="29494"/>
                  <a:pt x="8659" y="29467"/>
                </a:cubicBezTo>
                <a:cubicBezTo>
                  <a:pt x="8606" y="29415"/>
                  <a:pt x="8580" y="29336"/>
                  <a:pt x="8606" y="29310"/>
                </a:cubicBezTo>
                <a:lnTo>
                  <a:pt x="8606" y="29310"/>
                </a:lnTo>
                <a:lnTo>
                  <a:pt x="8606" y="29336"/>
                </a:lnTo>
                <a:cubicBezTo>
                  <a:pt x="8643" y="29317"/>
                  <a:pt x="8694" y="29299"/>
                  <a:pt x="8748" y="29299"/>
                </a:cubicBezTo>
                <a:close/>
                <a:moveTo>
                  <a:pt x="13553" y="29052"/>
                </a:moveTo>
                <a:cubicBezTo>
                  <a:pt x="13607" y="29052"/>
                  <a:pt x="13678" y="29095"/>
                  <a:pt x="13735" y="29152"/>
                </a:cubicBezTo>
                <a:cubicBezTo>
                  <a:pt x="13866" y="29283"/>
                  <a:pt x="13682" y="29546"/>
                  <a:pt x="13419" y="29573"/>
                </a:cubicBezTo>
                <a:lnTo>
                  <a:pt x="13419" y="29599"/>
                </a:lnTo>
                <a:cubicBezTo>
                  <a:pt x="13288" y="29599"/>
                  <a:pt x="13340" y="29257"/>
                  <a:pt x="13498" y="29073"/>
                </a:cubicBezTo>
                <a:cubicBezTo>
                  <a:pt x="13513" y="29058"/>
                  <a:pt x="13531" y="29052"/>
                  <a:pt x="13553" y="29052"/>
                </a:cubicBezTo>
                <a:close/>
                <a:moveTo>
                  <a:pt x="14180" y="29624"/>
                </a:moveTo>
                <a:cubicBezTo>
                  <a:pt x="14205" y="29624"/>
                  <a:pt x="14233" y="29633"/>
                  <a:pt x="14261" y="29652"/>
                </a:cubicBezTo>
                <a:cubicBezTo>
                  <a:pt x="14313" y="29704"/>
                  <a:pt x="14313" y="29809"/>
                  <a:pt x="14234" y="29862"/>
                </a:cubicBezTo>
                <a:lnTo>
                  <a:pt x="14261" y="29862"/>
                </a:lnTo>
                <a:cubicBezTo>
                  <a:pt x="14203" y="29900"/>
                  <a:pt x="14159" y="29925"/>
                  <a:pt x="14130" y="29925"/>
                </a:cubicBezTo>
                <a:cubicBezTo>
                  <a:pt x="14119" y="29925"/>
                  <a:pt x="14110" y="29922"/>
                  <a:pt x="14103" y="29915"/>
                </a:cubicBezTo>
                <a:cubicBezTo>
                  <a:pt x="14077" y="29915"/>
                  <a:pt x="14077" y="29809"/>
                  <a:pt x="14103" y="29704"/>
                </a:cubicBezTo>
                <a:cubicBezTo>
                  <a:pt x="14103" y="29653"/>
                  <a:pt x="14136" y="29624"/>
                  <a:pt x="14180" y="29624"/>
                </a:cubicBezTo>
                <a:close/>
                <a:moveTo>
                  <a:pt x="7148" y="28780"/>
                </a:moveTo>
                <a:cubicBezTo>
                  <a:pt x="7160" y="28780"/>
                  <a:pt x="7173" y="28781"/>
                  <a:pt x="7186" y="28784"/>
                </a:cubicBezTo>
                <a:cubicBezTo>
                  <a:pt x="7344" y="28810"/>
                  <a:pt x="7317" y="28863"/>
                  <a:pt x="7160" y="28915"/>
                </a:cubicBezTo>
                <a:cubicBezTo>
                  <a:pt x="7067" y="28946"/>
                  <a:pt x="7056" y="28959"/>
                  <a:pt x="7105" y="28959"/>
                </a:cubicBezTo>
                <a:cubicBezTo>
                  <a:pt x="7139" y="28959"/>
                  <a:pt x="7204" y="28952"/>
                  <a:pt x="7291" y="28941"/>
                </a:cubicBezTo>
                <a:cubicBezTo>
                  <a:pt x="7475" y="28915"/>
                  <a:pt x="7659" y="28863"/>
                  <a:pt x="7843" y="28810"/>
                </a:cubicBezTo>
                <a:cubicBezTo>
                  <a:pt x="7885" y="28793"/>
                  <a:pt x="7916" y="28785"/>
                  <a:pt x="7937" y="28785"/>
                </a:cubicBezTo>
                <a:cubicBezTo>
                  <a:pt x="7981" y="28785"/>
                  <a:pt x="7976" y="28825"/>
                  <a:pt x="7922" y="28915"/>
                </a:cubicBezTo>
                <a:cubicBezTo>
                  <a:pt x="7896" y="29020"/>
                  <a:pt x="7949" y="29152"/>
                  <a:pt x="8054" y="29178"/>
                </a:cubicBezTo>
                <a:cubicBezTo>
                  <a:pt x="8159" y="29231"/>
                  <a:pt x="8212" y="29310"/>
                  <a:pt x="8133" y="29389"/>
                </a:cubicBezTo>
                <a:cubicBezTo>
                  <a:pt x="8097" y="29412"/>
                  <a:pt x="8051" y="29425"/>
                  <a:pt x="8004" y="29425"/>
                </a:cubicBezTo>
                <a:cubicBezTo>
                  <a:pt x="7946" y="29425"/>
                  <a:pt x="7887" y="29406"/>
                  <a:pt x="7843" y="29362"/>
                </a:cubicBezTo>
                <a:cubicBezTo>
                  <a:pt x="7820" y="29331"/>
                  <a:pt x="7787" y="29316"/>
                  <a:pt x="7746" y="29316"/>
                </a:cubicBezTo>
                <a:cubicBezTo>
                  <a:pt x="7650" y="29316"/>
                  <a:pt x="7510" y="29399"/>
                  <a:pt x="7344" y="29546"/>
                </a:cubicBezTo>
                <a:cubicBezTo>
                  <a:pt x="7133" y="29757"/>
                  <a:pt x="7054" y="29888"/>
                  <a:pt x="7212" y="29915"/>
                </a:cubicBezTo>
                <a:cubicBezTo>
                  <a:pt x="7370" y="29967"/>
                  <a:pt x="7344" y="29967"/>
                  <a:pt x="7212" y="29993"/>
                </a:cubicBezTo>
                <a:cubicBezTo>
                  <a:pt x="7054" y="29993"/>
                  <a:pt x="6870" y="29941"/>
                  <a:pt x="6739" y="29862"/>
                </a:cubicBezTo>
                <a:cubicBezTo>
                  <a:pt x="6607" y="29783"/>
                  <a:pt x="6476" y="29704"/>
                  <a:pt x="6423" y="29704"/>
                </a:cubicBezTo>
                <a:cubicBezTo>
                  <a:pt x="6397" y="29678"/>
                  <a:pt x="6476" y="29625"/>
                  <a:pt x="6607" y="29573"/>
                </a:cubicBezTo>
                <a:lnTo>
                  <a:pt x="6581" y="29573"/>
                </a:lnTo>
                <a:cubicBezTo>
                  <a:pt x="6739" y="29467"/>
                  <a:pt x="6844" y="29310"/>
                  <a:pt x="6897" y="29126"/>
                </a:cubicBezTo>
                <a:cubicBezTo>
                  <a:pt x="6968" y="28889"/>
                  <a:pt x="7039" y="28780"/>
                  <a:pt x="7148" y="28780"/>
                </a:cubicBezTo>
                <a:close/>
                <a:moveTo>
                  <a:pt x="16397" y="29621"/>
                </a:moveTo>
                <a:cubicBezTo>
                  <a:pt x="16402" y="29621"/>
                  <a:pt x="16409" y="29622"/>
                  <a:pt x="16417" y="29625"/>
                </a:cubicBezTo>
                <a:cubicBezTo>
                  <a:pt x="16549" y="29704"/>
                  <a:pt x="16654" y="29809"/>
                  <a:pt x="16733" y="29915"/>
                </a:cubicBezTo>
                <a:cubicBezTo>
                  <a:pt x="16756" y="29971"/>
                  <a:pt x="16754" y="29999"/>
                  <a:pt x="16732" y="29999"/>
                </a:cubicBezTo>
                <a:cubicBezTo>
                  <a:pt x="16703" y="29999"/>
                  <a:pt x="16638" y="29952"/>
                  <a:pt x="16549" y="29862"/>
                </a:cubicBezTo>
                <a:cubicBezTo>
                  <a:pt x="16407" y="29720"/>
                  <a:pt x="16350" y="29621"/>
                  <a:pt x="16397" y="29621"/>
                </a:cubicBezTo>
                <a:close/>
                <a:moveTo>
                  <a:pt x="8224" y="29595"/>
                </a:moveTo>
                <a:cubicBezTo>
                  <a:pt x="8294" y="29595"/>
                  <a:pt x="8366" y="29621"/>
                  <a:pt x="8422" y="29678"/>
                </a:cubicBezTo>
                <a:cubicBezTo>
                  <a:pt x="8632" y="29862"/>
                  <a:pt x="8554" y="30046"/>
                  <a:pt x="8291" y="30072"/>
                </a:cubicBezTo>
                <a:lnTo>
                  <a:pt x="8264" y="30072"/>
                </a:lnTo>
                <a:cubicBezTo>
                  <a:pt x="8001" y="30072"/>
                  <a:pt x="7870" y="29836"/>
                  <a:pt x="8054" y="29652"/>
                </a:cubicBezTo>
                <a:cubicBezTo>
                  <a:pt x="8103" y="29615"/>
                  <a:pt x="8163" y="29595"/>
                  <a:pt x="8224" y="29595"/>
                </a:cubicBezTo>
                <a:close/>
                <a:moveTo>
                  <a:pt x="21593" y="29809"/>
                </a:moveTo>
                <a:cubicBezTo>
                  <a:pt x="21613" y="29809"/>
                  <a:pt x="21633" y="29818"/>
                  <a:pt x="21651" y="29836"/>
                </a:cubicBezTo>
                <a:cubicBezTo>
                  <a:pt x="21704" y="29888"/>
                  <a:pt x="21704" y="29993"/>
                  <a:pt x="21651" y="30046"/>
                </a:cubicBezTo>
                <a:cubicBezTo>
                  <a:pt x="21598" y="30099"/>
                  <a:pt x="21520" y="30125"/>
                  <a:pt x="21493" y="30125"/>
                </a:cubicBezTo>
                <a:cubicBezTo>
                  <a:pt x="21467" y="30099"/>
                  <a:pt x="21467" y="29993"/>
                  <a:pt x="21493" y="29915"/>
                </a:cubicBezTo>
                <a:cubicBezTo>
                  <a:pt x="21511" y="29844"/>
                  <a:pt x="21552" y="29809"/>
                  <a:pt x="21593" y="29809"/>
                </a:cubicBezTo>
                <a:close/>
                <a:moveTo>
                  <a:pt x="9495" y="29813"/>
                </a:moveTo>
                <a:cubicBezTo>
                  <a:pt x="9750" y="29813"/>
                  <a:pt x="10052" y="30043"/>
                  <a:pt x="9895" y="30178"/>
                </a:cubicBezTo>
                <a:cubicBezTo>
                  <a:pt x="9872" y="30194"/>
                  <a:pt x="9825" y="30202"/>
                  <a:pt x="9764" y="30202"/>
                </a:cubicBezTo>
                <a:cubicBezTo>
                  <a:pt x="9539" y="30202"/>
                  <a:pt x="9132" y="30102"/>
                  <a:pt x="9132" y="30020"/>
                </a:cubicBezTo>
                <a:cubicBezTo>
                  <a:pt x="9132" y="29993"/>
                  <a:pt x="9237" y="29915"/>
                  <a:pt x="9369" y="29836"/>
                </a:cubicBezTo>
                <a:cubicBezTo>
                  <a:pt x="9408" y="29820"/>
                  <a:pt x="9451" y="29813"/>
                  <a:pt x="9495" y="29813"/>
                </a:cubicBezTo>
                <a:close/>
                <a:moveTo>
                  <a:pt x="6010" y="29820"/>
                </a:moveTo>
                <a:cubicBezTo>
                  <a:pt x="6040" y="29820"/>
                  <a:pt x="6081" y="29825"/>
                  <a:pt x="6134" y="29836"/>
                </a:cubicBezTo>
                <a:cubicBezTo>
                  <a:pt x="6344" y="29888"/>
                  <a:pt x="6423" y="29967"/>
                  <a:pt x="6397" y="30125"/>
                </a:cubicBezTo>
                <a:cubicBezTo>
                  <a:pt x="6397" y="30198"/>
                  <a:pt x="6380" y="30237"/>
                  <a:pt x="6341" y="30237"/>
                </a:cubicBezTo>
                <a:cubicBezTo>
                  <a:pt x="6295" y="30237"/>
                  <a:pt x="6220" y="30185"/>
                  <a:pt x="6108" y="30072"/>
                </a:cubicBezTo>
                <a:cubicBezTo>
                  <a:pt x="5939" y="29904"/>
                  <a:pt x="5889" y="29820"/>
                  <a:pt x="6010" y="29820"/>
                </a:cubicBezTo>
                <a:close/>
                <a:moveTo>
                  <a:pt x="14505" y="30093"/>
                </a:moveTo>
                <a:cubicBezTo>
                  <a:pt x="14631" y="30093"/>
                  <a:pt x="14717" y="30217"/>
                  <a:pt x="14682" y="30414"/>
                </a:cubicBezTo>
                <a:cubicBezTo>
                  <a:pt x="14654" y="30567"/>
                  <a:pt x="14633" y="30632"/>
                  <a:pt x="14593" y="30632"/>
                </a:cubicBezTo>
                <a:cubicBezTo>
                  <a:pt x="14557" y="30632"/>
                  <a:pt x="14505" y="30580"/>
                  <a:pt x="14419" y="30493"/>
                </a:cubicBezTo>
                <a:cubicBezTo>
                  <a:pt x="14313" y="30362"/>
                  <a:pt x="14261" y="30230"/>
                  <a:pt x="14340" y="30178"/>
                </a:cubicBezTo>
                <a:lnTo>
                  <a:pt x="14313" y="30178"/>
                </a:lnTo>
                <a:cubicBezTo>
                  <a:pt x="14380" y="30119"/>
                  <a:pt x="14447" y="30093"/>
                  <a:pt x="14505" y="30093"/>
                </a:cubicBezTo>
                <a:close/>
                <a:moveTo>
                  <a:pt x="15085" y="30493"/>
                </a:moveTo>
                <a:cubicBezTo>
                  <a:pt x="15105" y="30493"/>
                  <a:pt x="15129" y="30502"/>
                  <a:pt x="15155" y="30519"/>
                </a:cubicBezTo>
                <a:cubicBezTo>
                  <a:pt x="15208" y="30572"/>
                  <a:pt x="15208" y="30677"/>
                  <a:pt x="15129" y="30730"/>
                </a:cubicBezTo>
                <a:lnTo>
                  <a:pt x="15155" y="30730"/>
                </a:lnTo>
                <a:cubicBezTo>
                  <a:pt x="15076" y="30782"/>
                  <a:pt x="14997" y="30809"/>
                  <a:pt x="14997" y="30809"/>
                </a:cubicBezTo>
                <a:cubicBezTo>
                  <a:pt x="14971" y="30730"/>
                  <a:pt x="14971" y="30651"/>
                  <a:pt x="14997" y="30598"/>
                </a:cubicBezTo>
                <a:cubicBezTo>
                  <a:pt x="15015" y="30528"/>
                  <a:pt x="15044" y="30493"/>
                  <a:pt x="15085" y="30493"/>
                </a:cubicBezTo>
                <a:close/>
                <a:moveTo>
                  <a:pt x="6875" y="30244"/>
                </a:moveTo>
                <a:cubicBezTo>
                  <a:pt x="6949" y="30244"/>
                  <a:pt x="7024" y="30285"/>
                  <a:pt x="7054" y="30362"/>
                </a:cubicBezTo>
                <a:cubicBezTo>
                  <a:pt x="7097" y="30418"/>
                  <a:pt x="7162" y="30444"/>
                  <a:pt x="7225" y="30444"/>
                </a:cubicBezTo>
                <a:cubicBezTo>
                  <a:pt x="7280" y="30444"/>
                  <a:pt x="7333" y="30425"/>
                  <a:pt x="7370" y="30388"/>
                </a:cubicBezTo>
                <a:cubicBezTo>
                  <a:pt x="7436" y="30331"/>
                  <a:pt x="7489" y="30302"/>
                  <a:pt x="7540" y="30302"/>
                </a:cubicBezTo>
                <a:cubicBezTo>
                  <a:pt x="7631" y="30302"/>
                  <a:pt x="7718" y="30396"/>
                  <a:pt x="7870" y="30598"/>
                </a:cubicBezTo>
                <a:cubicBezTo>
                  <a:pt x="7955" y="30770"/>
                  <a:pt x="7863" y="30852"/>
                  <a:pt x="7649" y="30852"/>
                </a:cubicBezTo>
                <a:cubicBezTo>
                  <a:pt x="7535" y="30852"/>
                  <a:pt x="7386" y="30828"/>
                  <a:pt x="7212" y="30782"/>
                </a:cubicBezTo>
                <a:lnTo>
                  <a:pt x="7212" y="30756"/>
                </a:lnTo>
                <a:cubicBezTo>
                  <a:pt x="6581" y="30598"/>
                  <a:pt x="6528" y="30519"/>
                  <a:pt x="6739" y="30309"/>
                </a:cubicBezTo>
                <a:cubicBezTo>
                  <a:pt x="6772" y="30265"/>
                  <a:pt x="6823" y="30244"/>
                  <a:pt x="6875" y="30244"/>
                </a:cubicBezTo>
                <a:close/>
                <a:moveTo>
                  <a:pt x="8830" y="30224"/>
                </a:moveTo>
                <a:cubicBezTo>
                  <a:pt x="8915" y="30224"/>
                  <a:pt x="8974" y="30322"/>
                  <a:pt x="8948" y="30519"/>
                </a:cubicBezTo>
                <a:lnTo>
                  <a:pt x="8922" y="30519"/>
                </a:lnTo>
                <a:cubicBezTo>
                  <a:pt x="8905" y="30671"/>
                  <a:pt x="8877" y="30736"/>
                  <a:pt x="8832" y="30736"/>
                </a:cubicBezTo>
                <a:cubicBezTo>
                  <a:pt x="8807" y="30736"/>
                  <a:pt x="8776" y="30715"/>
                  <a:pt x="8738" y="30677"/>
                </a:cubicBezTo>
                <a:cubicBezTo>
                  <a:pt x="8699" y="30638"/>
                  <a:pt x="8670" y="30617"/>
                  <a:pt x="8653" y="30617"/>
                </a:cubicBezTo>
                <a:cubicBezTo>
                  <a:pt x="8624" y="30617"/>
                  <a:pt x="8626" y="30677"/>
                  <a:pt x="8659" y="30809"/>
                </a:cubicBezTo>
                <a:cubicBezTo>
                  <a:pt x="8675" y="30939"/>
                  <a:pt x="8671" y="30989"/>
                  <a:pt x="8641" y="30989"/>
                </a:cubicBezTo>
                <a:cubicBezTo>
                  <a:pt x="8622" y="30989"/>
                  <a:pt x="8594" y="30970"/>
                  <a:pt x="8554" y="30940"/>
                </a:cubicBezTo>
                <a:cubicBezTo>
                  <a:pt x="8501" y="30809"/>
                  <a:pt x="8501" y="30651"/>
                  <a:pt x="8554" y="30519"/>
                </a:cubicBezTo>
                <a:cubicBezTo>
                  <a:pt x="8632" y="30322"/>
                  <a:pt x="8744" y="30224"/>
                  <a:pt x="8830" y="30224"/>
                </a:cubicBezTo>
                <a:close/>
                <a:moveTo>
                  <a:pt x="15781" y="30719"/>
                </a:moveTo>
                <a:cubicBezTo>
                  <a:pt x="15795" y="30719"/>
                  <a:pt x="15805" y="30723"/>
                  <a:pt x="15812" y="30730"/>
                </a:cubicBezTo>
                <a:cubicBezTo>
                  <a:pt x="15839" y="30756"/>
                  <a:pt x="15839" y="30861"/>
                  <a:pt x="15812" y="30940"/>
                </a:cubicBezTo>
                <a:cubicBezTo>
                  <a:pt x="15777" y="31010"/>
                  <a:pt x="15742" y="31045"/>
                  <a:pt x="15699" y="31045"/>
                </a:cubicBezTo>
                <a:cubicBezTo>
                  <a:pt x="15678" y="31045"/>
                  <a:pt x="15655" y="31037"/>
                  <a:pt x="15628" y="31019"/>
                </a:cubicBezTo>
                <a:cubicBezTo>
                  <a:pt x="15576" y="30940"/>
                  <a:pt x="15576" y="30861"/>
                  <a:pt x="15628" y="30782"/>
                </a:cubicBezTo>
                <a:cubicBezTo>
                  <a:pt x="15686" y="30744"/>
                  <a:pt x="15744" y="30719"/>
                  <a:pt x="15781" y="30719"/>
                </a:cubicBezTo>
                <a:close/>
                <a:moveTo>
                  <a:pt x="14401" y="30878"/>
                </a:moveTo>
                <a:cubicBezTo>
                  <a:pt x="14434" y="30878"/>
                  <a:pt x="14466" y="30881"/>
                  <a:pt x="14497" y="30888"/>
                </a:cubicBezTo>
                <a:cubicBezTo>
                  <a:pt x="14708" y="30914"/>
                  <a:pt x="14813" y="30967"/>
                  <a:pt x="14760" y="31072"/>
                </a:cubicBezTo>
                <a:lnTo>
                  <a:pt x="14760" y="31045"/>
                </a:lnTo>
                <a:cubicBezTo>
                  <a:pt x="14673" y="31133"/>
                  <a:pt x="14550" y="31184"/>
                  <a:pt x="14421" y="31184"/>
                </a:cubicBezTo>
                <a:cubicBezTo>
                  <a:pt x="14394" y="31184"/>
                  <a:pt x="14367" y="31181"/>
                  <a:pt x="14340" y="31177"/>
                </a:cubicBezTo>
                <a:cubicBezTo>
                  <a:pt x="14129" y="31151"/>
                  <a:pt x="14024" y="31098"/>
                  <a:pt x="14077" y="30993"/>
                </a:cubicBezTo>
                <a:cubicBezTo>
                  <a:pt x="14177" y="30912"/>
                  <a:pt x="14293" y="30878"/>
                  <a:pt x="14401" y="30878"/>
                </a:cubicBezTo>
                <a:close/>
                <a:moveTo>
                  <a:pt x="5503" y="30582"/>
                </a:moveTo>
                <a:cubicBezTo>
                  <a:pt x="5598" y="30582"/>
                  <a:pt x="5837" y="30848"/>
                  <a:pt x="6002" y="31230"/>
                </a:cubicBezTo>
                <a:cubicBezTo>
                  <a:pt x="6186" y="31634"/>
                  <a:pt x="6280" y="31948"/>
                  <a:pt x="6230" y="31948"/>
                </a:cubicBezTo>
                <a:cubicBezTo>
                  <a:pt x="6209" y="31948"/>
                  <a:pt x="6161" y="31890"/>
                  <a:pt x="6081" y="31756"/>
                </a:cubicBezTo>
                <a:cubicBezTo>
                  <a:pt x="6002" y="31598"/>
                  <a:pt x="5818" y="31519"/>
                  <a:pt x="5661" y="31519"/>
                </a:cubicBezTo>
                <a:cubicBezTo>
                  <a:pt x="5623" y="31525"/>
                  <a:pt x="5586" y="31528"/>
                  <a:pt x="5550" y="31528"/>
                </a:cubicBezTo>
                <a:cubicBezTo>
                  <a:pt x="5431" y="31528"/>
                  <a:pt x="5320" y="31494"/>
                  <a:pt x="5240" y="31414"/>
                </a:cubicBezTo>
                <a:cubicBezTo>
                  <a:pt x="5135" y="31308"/>
                  <a:pt x="5135" y="31282"/>
                  <a:pt x="5398" y="31230"/>
                </a:cubicBezTo>
                <a:lnTo>
                  <a:pt x="5371" y="31230"/>
                </a:lnTo>
                <a:cubicBezTo>
                  <a:pt x="5608" y="31203"/>
                  <a:pt x="5634" y="31151"/>
                  <a:pt x="5529" y="30888"/>
                </a:cubicBezTo>
                <a:cubicBezTo>
                  <a:pt x="5442" y="30674"/>
                  <a:pt x="5448" y="30582"/>
                  <a:pt x="5503" y="30582"/>
                </a:cubicBezTo>
                <a:close/>
                <a:moveTo>
                  <a:pt x="4597" y="30513"/>
                </a:moveTo>
                <a:cubicBezTo>
                  <a:pt x="4766" y="30513"/>
                  <a:pt x="4943" y="30764"/>
                  <a:pt x="4924" y="31072"/>
                </a:cubicBezTo>
                <a:cubicBezTo>
                  <a:pt x="4924" y="31308"/>
                  <a:pt x="4950" y="31493"/>
                  <a:pt x="5029" y="31493"/>
                </a:cubicBezTo>
                <a:cubicBezTo>
                  <a:pt x="5082" y="31493"/>
                  <a:pt x="5082" y="31519"/>
                  <a:pt x="5029" y="31598"/>
                </a:cubicBezTo>
                <a:cubicBezTo>
                  <a:pt x="4965" y="31641"/>
                  <a:pt x="4883" y="31684"/>
                  <a:pt x="4798" y="31684"/>
                </a:cubicBezTo>
                <a:cubicBezTo>
                  <a:pt x="4779" y="31684"/>
                  <a:pt x="4759" y="31681"/>
                  <a:pt x="4740" y="31677"/>
                </a:cubicBezTo>
                <a:cubicBezTo>
                  <a:pt x="4530" y="31729"/>
                  <a:pt x="4346" y="31808"/>
                  <a:pt x="4188" y="31913"/>
                </a:cubicBezTo>
                <a:cubicBezTo>
                  <a:pt x="4004" y="32032"/>
                  <a:pt x="3860" y="32089"/>
                  <a:pt x="3766" y="32089"/>
                </a:cubicBezTo>
                <a:cubicBezTo>
                  <a:pt x="3630" y="32089"/>
                  <a:pt x="3595" y="31972"/>
                  <a:pt x="3688" y="31756"/>
                </a:cubicBezTo>
                <a:cubicBezTo>
                  <a:pt x="3767" y="31624"/>
                  <a:pt x="3898" y="31545"/>
                  <a:pt x="4056" y="31519"/>
                </a:cubicBezTo>
                <a:cubicBezTo>
                  <a:pt x="4477" y="31493"/>
                  <a:pt x="4503" y="31361"/>
                  <a:pt x="4161" y="31019"/>
                </a:cubicBezTo>
                <a:cubicBezTo>
                  <a:pt x="3973" y="30854"/>
                  <a:pt x="3932" y="30752"/>
                  <a:pt x="4021" y="30752"/>
                </a:cubicBezTo>
                <a:cubicBezTo>
                  <a:pt x="4031" y="30752"/>
                  <a:pt x="4043" y="30753"/>
                  <a:pt x="4056" y="30756"/>
                </a:cubicBezTo>
                <a:cubicBezTo>
                  <a:pt x="4188" y="30756"/>
                  <a:pt x="4319" y="30704"/>
                  <a:pt x="4424" y="30625"/>
                </a:cubicBezTo>
                <a:cubicBezTo>
                  <a:pt x="4474" y="30547"/>
                  <a:pt x="4535" y="30513"/>
                  <a:pt x="4597" y="30513"/>
                </a:cubicBezTo>
                <a:close/>
                <a:moveTo>
                  <a:pt x="5240" y="31729"/>
                </a:moveTo>
                <a:lnTo>
                  <a:pt x="5240" y="31756"/>
                </a:lnTo>
                <a:cubicBezTo>
                  <a:pt x="5319" y="31756"/>
                  <a:pt x="5292" y="31887"/>
                  <a:pt x="5161" y="32019"/>
                </a:cubicBezTo>
                <a:cubicBezTo>
                  <a:pt x="5058" y="32101"/>
                  <a:pt x="4940" y="32167"/>
                  <a:pt x="4867" y="32167"/>
                </a:cubicBezTo>
                <a:cubicBezTo>
                  <a:pt x="4847" y="32167"/>
                  <a:pt x="4831" y="32162"/>
                  <a:pt x="4819" y="32150"/>
                </a:cubicBezTo>
                <a:cubicBezTo>
                  <a:pt x="4793" y="32097"/>
                  <a:pt x="4793" y="31966"/>
                  <a:pt x="4898" y="31887"/>
                </a:cubicBezTo>
                <a:cubicBezTo>
                  <a:pt x="4977" y="31782"/>
                  <a:pt x="5108" y="31729"/>
                  <a:pt x="5240" y="31729"/>
                </a:cubicBezTo>
                <a:close/>
                <a:moveTo>
                  <a:pt x="28265" y="0"/>
                </a:moveTo>
                <a:cubicBezTo>
                  <a:pt x="28199" y="0"/>
                  <a:pt x="28119" y="76"/>
                  <a:pt x="27989" y="222"/>
                </a:cubicBezTo>
                <a:cubicBezTo>
                  <a:pt x="27832" y="406"/>
                  <a:pt x="27595" y="695"/>
                  <a:pt x="27490" y="827"/>
                </a:cubicBezTo>
                <a:cubicBezTo>
                  <a:pt x="27306" y="1037"/>
                  <a:pt x="27069" y="1195"/>
                  <a:pt x="26832" y="1274"/>
                </a:cubicBezTo>
                <a:cubicBezTo>
                  <a:pt x="26254" y="1484"/>
                  <a:pt x="26227" y="1484"/>
                  <a:pt x="26595" y="1721"/>
                </a:cubicBezTo>
                <a:cubicBezTo>
                  <a:pt x="26753" y="1800"/>
                  <a:pt x="26832" y="1931"/>
                  <a:pt x="26780" y="2010"/>
                </a:cubicBezTo>
                <a:cubicBezTo>
                  <a:pt x="26742" y="2029"/>
                  <a:pt x="26705" y="2038"/>
                  <a:pt x="26670" y="2038"/>
                </a:cubicBezTo>
                <a:cubicBezTo>
                  <a:pt x="26606" y="2038"/>
                  <a:pt x="26550" y="2009"/>
                  <a:pt x="26517" y="1958"/>
                </a:cubicBezTo>
                <a:cubicBezTo>
                  <a:pt x="26480" y="1921"/>
                  <a:pt x="26438" y="1901"/>
                  <a:pt x="26400" y="1901"/>
                </a:cubicBezTo>
                <a:cubicBezTo>
                  <a:pt x="26357" y="1901"/>
                  <a:pt x="26320" y="1928"/>
                  <a:pt x="26306" y="1984"/>
                </a:cubicBezTo>
                <a:cubicBezTo>
                  <a:pt x="26289" y="2035"/>
                  <a:pt x="26250" y="2064"/>
                  <a:pt x="26211" y="2064"/>
                </a:cubicBezTo>
                <a:cubicBezTo>
                  <a:pt x="26189" y="2064"/>
                  <a:pt x="26167" y="2055"/>
                  <a:pt x="26148" y="2037"/>
                </a:cubicBezTo>
                <a:cubicBezTo>
                  <a:pt x="26142" y="2031"/>
                  <a:pt x="26135" y="2028"/>
                  <a:pt x="26126" y="2028"/>
                </a:cubicBezTo>
                <a:cubicBezTo>
                  <a:pt x="26054" y="2028"/>
                  <a:pt x="25891" y="2209"/>
                  <a:pt x="25728" y="2536"/>
                </a:cubicBezTo>
                <a:cubicBezTo>
                  <a:pt x="25466" y="3007"/>
                  <a:pt x="25378" y="3165"/>
                  <a:pt x="25295" y="3165"/>
                </a:cubicBezTo>
                <a:cubicBezTo>
                  <a:pt x="25252" y="3165"/>
                  <a:pt x="25211" y="3124"/>
                  <a:pt x="25149" y="3062"/>
                </a:cubicBezTo>
                <a:cubicBezTo>
                  <a:pt x="25105" y="3019"/>
                  <a:pt x="25054" y="2999"/>
                  <a:pt x="25003" y="2999"/>
                </a:cubicBezTo>
                <a:cubicBezTo>
                  <a:pt x="24962" y="2999"/>
                  <a:pt x="24921" y="3012"/>
                  <a:pt x="24886" y="3036"/>
                </a:cubicBezTo>
                <a:cubicBezTo>
                  <a:pt x="24807" y="3115"/>
                  <a:pt x="24833" y="3194"/>
                  <a:pt x="24939" y="3220"/>
                </a:cubicBezTo>
                <a:cubicBezTo>
                  <a:pt x="25044" y="3273"/>
                  <a:pt x="25070" y="3352"/>
                  <a:pt x="24965" y="3457"/>
                </a:cubicBezTo>
                <a:cubicBezTo>
                  <a:pt x="24925" y="3496"/>
                  <a:pt x="24886" y="3516"/>
                  <a:pt x="24856" y="3516"/>
                </a:cubicBezTo>
                <a:cubicBezTo>
                  <a:pt x="24827" y="3516"/>
                  <a:pt x="24807" y="3496"/>
                  <a:pt x="24807" y="3457"/>
                </a:cubicBezTo>
                <a:cubicBezTo>
                  <a:pt x="24798" y="3429"/>
                  <a:pt x="24779" y="3415"/>
                  <a:pt x="24754" y="3415"/>
                </a:cubicBezTo>
                <a:cubicBezTo>
                  <a:pt x="24705" y="3415"/>
                  <a:pt x="24630" y="3468"/>
                  <a:pt x="24544" y="3588"/>
                </a:cubicBezTo>
                <a:cubicBezTo>
                  <a:pt x="24454" y="3743"/>
                  <a:pt x="24401" y="3822"/>
                  <a:pt x="24381" y="3822"/>
                </a:cubicBezTo>
                <a:cubicBezTo>
                  <a:pt x="24359" y="3822"/>
                  <a:pt x="24372" y="3736"/>
                  <a:pt x="24413" y="3562"/>
                </a:cubicBezTo>
                <a:cubicBezTo>
                  <a:pt x="24465" y="3378"/>
                  <a:pt x="24413" y="3246"/>
                  <a:pt x="24360" y="3246"/>
                </a:cubicBezTo>
                <a:cubicBezTo>
                  <a:pt x="24281" y="3246"/>
                  <a:pt x="24176" y="3404"/>
                  <a:pt x="24150" y="3615"/>
                </a:cubicBezTo>
                <a:cubicBezTo>
                  <a:pt x="24126" y="3851"/>
                  <a:pt x="24059" y="3960"/>
                  <a:pt x="23950" y="3960"/>
                </a:cubicBezTo>
                <a:cubicBezTo>
                  <a:pt x="23938" y="3960"/>
                  <a:pt x="23926" y="3959"/>
                  <a:pt x="23913" y="3956"/>
                </a:cubicBezTo>
                <a:cubicBezTo>
                  <a:pt x="23729" y="3956"/>
                  <a:pt x="23518" y="4009"/>
                  <a:pt x="23361" y="4088"/>
                </a:cubicBezTo>
                <a:cubicBezTo>
                  <a:pt x="23045" y="4246"/>
                  <a:pt x="22966" y="4351"/>
                  <a:pt x="22992" y="4561"/>
                </a:cubicBezTo>
                <a:cubicBezTo>
                  <a:pt x="22966" y="4824"/>
                  <a:pt x="22835" y="5061"/>
                  <a:pt x="22650" y="5193"/>
                </a:cubicBezTo>
                <a:cubicBezTo>
                  <a:pt x="22387" y="5429"/>
                  <a:pt x="22309" y="5587"/>
                  <a:pt x="22414" y="5666"/>
                </a:cubicBezTo>
                <a:cubicBezTo>
                  <a:pt x="22519" y="5771"/>
                  <a:pt x="22493" y="5850"/>
                  <a:pt x="22387" y="5876"/>
                </a:cubicBezTo>
                <a:cubicBezTo>
                  <a:pt x="22370" y="5880"/>
                  <a:pt x="22353" y="5881"/>
                  <a:pt x="22337" y="5881"/>
                </a:cubicBezTo>
                <a:cubicBezTo>
                  <a:pt x="22230" y="5881"/>
                  <a:pt x="22147" y="5810"/>
                  <a:pt x="22124" y="5719"/>
                </a:cubicBezTo>
                <a:cubicBezTo>
                  <a:pt x="22099" y="5662"/>
                  <a:pt x="22059" y="5637"/>
                  <a:pt x="22011" y="5637"/>
                </a:cubicBezTo>
                <a:cubicBezTo>
                  <a:pt x="21860" y="5637"/>
                  <a:pt x="21638" y="5886"/>
                  <a:pt x="21598" y="6166"/>
                </a:cubicBezTo>
                <a:cubicBezTo>
                  <a:pt x="21598" y="6265"/>
                  <a:pt x="21587" y="6317"/>
                  <a:pt x="21560" y="6317"/>
                </a:cubicBezTo>
                <a:cubicBezTo>
                  <a:pt x="21531" y="6317"/>
                  <a:pt x="21484" y="6252"/>
                  <a:pt x="21414" y="6113"/>
                </a:cubicBezTo>
                <a:cubicBezTo>
                  <a:pt x="21359" y="5975"/>
                  <a:pt x="21318" y="5902"/>
                  <a:pt x="21285" y="5902"/>
                </a:cubicBezTo>
                <a:cubicBezTo>
                  <a:pt x="21254" y="5902"/>
                  <a:pt x="21229" y="5962"/>
                  <a:pt x="21204" y="6087"/>
                </a:cubicBezTo>
                <a:cubicBezTo>
                  <a:pt x="21181" y="6248"/>
                  <a:pt x="21118" y="6328"/>
                  <a:pt x="21049" y="6328"/>
                </a:cubicBezTo>
                <a:cubicBezTo>
                  <a:pt x="21040" y="6328"/>
                  <a:pt x="21030" y="6327"/>
                  <a:pt x="21020" y="6323"/>
                </a:cubicBezTo>
                <a:cubicBezTo>
                  <a:pt x="21006" y="6317"/>
                  <a:pt x="20991" y="6314"/>
                  <a:pt x="20977" y="6314"/>
                </a:cubicBezTo>
                <a:cubicBezTo>
                  <a:pt x="20756" y="6314"/>
                  <a:pt x="20559" y="7043"/>
                  <a:pt x="20757" y="7191"/>
                </a:cubicBezTo>
                <a:cubicBezTo>
                  <a:pt x="20994" y="7323"/>
                  <a:pt x="20809" y="7560"/>
                  <a:pt x="20441" y="7665"/>
                </a:cubicBezTo>
                <a:cubicBezTo>
                  <a:pt x="20394" y="7678"/>
                  <a:pt x="20355" y="7685"/>
                  <a:pt x="20324" y="7685"/>
                </a:cubicBezTo>
                <a:cubicBezTo>
                  <a:pt x="20237" y="7685"/>
                  <a:pt x="20218" y="7631"/>
                  <a:pt x="20257" y="7533"/>
                </a:cubicBezTo>
                <a:cubicBezTo>
                  <a:pt x="20283" y="7428"/>
                  <a:pt x="20257" y="7323"/>
                  <a:pt x="20205" y="7244"/>
                </a:cubicBezTo>
                <a:cubicBezTo>
                  <a:pt x="20197" y="7236"/>
                  <a:pt x="20188" y="7232"/>
                  <a:pt x="20180" y="7232"/>
                </a:cubicBezTo>
                <a:cubicBezTo>
                  <a:pt x="20129" y="7232"/>
                  <a:pt x="20065" y="7358"/>
                  <a:pt x="20020" y="7560"/>
                </a:cubicBezTo>
                <a:cubicBezTo>
                  <a:pt x="20002" y="7747"/>
                  <a:pt x="19969" y="7841"/>
                  <a:pt x="19953" y="7841"/>
                </a:cubicBezTo>
                <a:cubicBezTo>
                  <a:pt x="19946" y="7841"/>
                  <a:pt x="19942" y="7826"/>
                  <a:pt x="19942" y="7796"/>
                </a:cubicBezTo>
                <a:cubicBezTo>
                  <a:pt x="19921" y="7705"/>
                  <a:pt x="19858" y="7664"/>
                  <a:pt x="19783" y="7664"/>
                </a:cubicBezTo>
                <a:cubicBezTo>
                  <a:pt x="19664" y="7664"/>
                  <a:pt x="19517" y="7766"/>
                  <a:pt x="19468" y="7928"/>
                </a:cubicBezTo>
                <a:cubicBezTo>
                  <a:pt x="19363" y="8164"/>
                  <a:pt x="19231" y="8349"/>
                  <a:pt x="19047" y="8480"/>
                </a:cubicBezTo>
                <a:cubicBezTo>
                  <a:pt x="18811" y="8664"/>
                  <a:pt x="18705" y="8822"/>
                  <a:pt x="18811" y="8848"/>
                </a:cubicBezTo>
                <a:cubicBezTo>
                  <a:pt x="18916" y="8875"/>
                  <a:pt x="18863" y="8953"/>
                  <a:pt x="18732" y="9032"/>
                </a:cubicBezTo>
                <a:cubicBezTo>
                  <a:pt x="18670" y="9082"/>
                  <a:pt x="18596" y="9108"/>
                  <a:pt x="18527" y="9108"/>
                </a:cubicBezTo>
                <a:cubicBezTo>
                  <a:pt x="18450" y="9108"/>
                  <a:pt x="18379" y="9075"/>
                  <a:pt x="18337" y="9006"/>
                </a:cubicBezTo>
                <a:cubicBezTo>
                  <a:pt x="18285" y="8944"/>
                  <a:pt x="18246" y="8910"/>
                  <a:pt x="18204" y="8910"/>
                </a:cubicBezTo>
                <a:cubicBezTo>
                  <a:pt x="18140" y="8910"/>
                  <a:pt x="18070" y="8989"/>
                  <a:pt x="17943" y="9164"/>
                </a:cubicBezTo>
                <a:cubicBezTo>
                  <a:pt x="17627" y="9664"/>
                  <a:pt x="17627" y="10005"/>
                  <a:pt x="17890" y="10242"/>
                </a:cubicBezTo>
                <a:cubicBezTo>
                  <a:pt x="18022" y="10347"/>
                  <a:pt x="18074" y="10505"/>
                  <a:pt x="18022" y="10637"/>
                </a:cubicBezTo>
                <a:cubicBezTo>
                  <a:pt x="17984" y="10699"/>
                  <a:pt x="17952" y="10732"/>
                  <a:pt x="17924" y="10732"/>
                </a:cubicBezTo>
                <a:cubicBezTo>
                  <a:pt x="17893" y="10732"/>
                  <a:pt x="17865" y="10693"/>
                  <a:pt x="17838" y="10610"/>
                </a:cubicBezTo>
                <a:cubicBezTo>
                  <a:pt x="17801" y="10514"/>
                  <a:pt x="17753" y="10470"/>
                  <a:pt x="17703" y="10470"/>
                </a:cubicBezTo>
                <a:cubicBezTo>
                  <a:pt x="17573" y="10470"/>
                  <a:pt x="17421" y="10761"/>
                  <a:pt x="17364" y="11215"/>
                </a:cubicBezTo>
                <a:cubicBezTo>
                  <a:pt x="17314" y="11488"/>
                  <a:pt x="17358" y="11691"/>
                  <a:pt x="17430" y="11691"/>
                </a:cubicBezTo>
                <a:cubicBezTo>
                  <a:pt x="17434" y="11691"/>
                  <a:pt x="17439" y="11690"/>
                  <a:pt x="17443" y="11689"/>
                </a:cubicBezTo>
                <a:cubicBezTo>
                  <a:pt x="17548" y="11662"/>
                  <a:pt x="17601" y="11557"/>
                  <a:pt x="17575" y="11452"/>
                </a:cubicBezTo>
                <a:cubicBezTo>
                  <a:pt x="17522" y="11347"/>
                  <a:pt x="17575" y="11268"/>
                  <a:pt x="17811" y="11189"/>
                </a:cubicBezTo>
                <a:cubicBezTo>
                  <a:pt x="17926" y="11153"/>
                  <a:pt x="18029" y="11137"/>
                  <a:pt x="18113" y="11137"/>
                </a:cubicBezTo>
                <a:cubicBezTo>
                  <a:pt x="18338" y="11137"/>
                  <a:pt x="18431" y="11253"/>
                  <a:pt x="18258" y="11426"/>
                </a:cubicBezTo>
                <a:cubicBezTo>
                  <a:pt x="18196" y="11475"/>
                  <a:pt x="18146" y="11501"/>
                  <a:pt x="18107" y="11501"/>
                </a:cubicBezTo>
                <a:cubicBezTo>
                  <a:pt x="18064" y="11501"/>
                  <a:pt x="18035" y="11469"/>
                  <a:pt x="18022" y="11399"/>
                </a:cubicBezTo>
                <a:cubicBezTo>
                  <a:pt x="18014" y="11367"/>
                  <a:pt x="18006" y="11352"/>
                  <a:pt x="17998" y="11352"/>
                </a:cubicBezTo>
                <a:cubicBezTo>
                  <a:pt x="17982" y="11352"/>
                  <a:pt x="17969" y="11429"/>
                  <a:pt x="17969" y="11557"/>
                </a:cubicBezTo>
                <a:cubicBezTo>
                  <a:pt x="17995" y="11741"/>
                  <a:pt x="17890" y="11925"/>
                  <a:pt x="17706" y="12004"/>
                </a:cubicBezTo>
                <a:cubicBezTo>
                  <a:pt x="17522" y="12083"/>
                  <a:pt x="17496" y="12136"/>
                  <a:pt x="17627" y="12162"/>
                </a:cubicBezTo>
                <a:cubicBezTo>
                  <a:pt x="17864" y="12215"/>
                  <a:pt x="17785" y="12294"/>
                  <a:pt x="17364" y="12451"/>
                </a:cubicBezTo>
                <a:cubicBezTo>
                  <a:pt x="17288" y="12473"/>
                  <a:pt x="17216" y="12486"/>
                  <a:pt x="17156" y="12486"/>
                </a:cubicBezTo>
                <a:cubicBezTo>
                  <a:pt x="17072" y="12486"/>
                  <a:pt x="17011" y="12460"/>
                  <a:pt x="16996" y="12399"/>
                </a:cubicBezTo>
                <a:cubicBezTo>
                  <a:pt x="16981" y="12353"/>
                  <a:pt x="16956" y="12325"/>
                  <a:pt x="16923" y="12325"/>
                </a:cubicBezTo>
                <a:cubicBezTo>
                  <a:pt x="16900" y="12325"/>
                  <a:pt x="16871" y="12339"/>
                  <a:pt x="16838" y="12372"/>
                </a:cubicBezTo>
                <a:cubicBezTo>
                  <a:pt x="16818" y="12402"/>
                  <a:pt x="16795" y="12417"/>
                  <a:pt x="16772" y="12417"/>
                </a:cubicBezTo>
                <a:cubicBezTo>
                  <a:pt x="16734" y="12417"/>
                  <a:pt x="16697" y="12376"/>
                  <a:pt x="16680" y="12294"/>
                </a:cubicBezTo>
                <a:cubicBezTo>
                  <a:pt x="16654" y="12136"/>
                  <a:pt x="16575" y="12031"/>
                  <a:pt x="16444" y="11925"/>
                </a:cubicBezTo>
                <a:cubicBezTo>
                  <a:pt x="16338" y="11846"/>
                  <a:pt x="16312" y="11715"/>
                  <a:pt x="16365" y="11583"/>
                </a:cubicBezTo>
                <a:cubicBezTo>
                  <a:pt x="16481" y="11370"/>
                  <a:pt x="16440" y="11243"/>
                  <a:pt x="16295" y="11243"/>
                </a:cubicBezTo>
                <a:cubicBezTo>
                  <a:pt x="16243" y="11243"/>
                  <a:pt x="16178" y="11259"/>
                  <a:pt x="16102" y="11294"/>
                </a:cubicBezTo>
                <a:cubicBezTo>
                  <a:pt x="15970" y="11373"/>
                  <a:pt x="15944" y="11452"/>
                  <a:pt x="16023" y="11505"/>
                </a:cubicBezTo>
                <a:cubicBezTo>
                  <a:pt x="16075" y="11557"/>
                  <a:pt x="16102" y="11662"/>
                  <a:pt x="16049" y="11741"/>
                </a:cubicBezTo>
                <a:cubicBezTo>
                  <a:pt x="16017" y="11805"/>
                  <a:pt x="15966" y="11840"/>
                  <a:pt x="15919" y="11840"/>
                </a:cubicBezTo>
                <a:cubicBezTo>
                  <a:pt x="15888" y="11840"/>
                  <a:pt x="15859" y="11825"/>
                  <a:pt x="15839" y="11794"/>
                </a:cubicBezTo>
                <a:cubicBezTo>
                  <a:pt x="15805" y="11743"/>
                  <a:pt x="15749" y="11714"/>
                  <a:pt x="15685" y="11714"/>
                </a:cubicBezTo>
                <a:cubicBezTo>
                  <a:pt x="15650" y="11714"/>
                  <a:pt x="15613" y="11723"/>
                  <a:pt x="15576" y="11741"/>
                </a:cubicBezTo>
                <a:cubicBezTo>
                  <a:pt x="15471" y="11768"/>
                  <a:pt x="15444" y="11873"/>
                  <a:pt x="15497" y="11925"/>
                </a:cubicBezTo>
                <a:cubicBezTo>
                  <a:pt x="15655" y="12083"/>
                  <a:pt x="15313" y="12346"/>
                  <a:pt x="14945" y="12372"/>
                </a:cubicBezTo>
                <a:cubicBezTo>
                  <a:pt x="14760" y="12372"/>
                  <a:pt x="14655" y="12425"/>
                  <a:pt x="14708" y="12478"/>
                </a:cubicBezTo>
                <a:cubicBezTo>
                  <a:pt x="14806" y="12537"/>
                  <a:pt x="14920" y="12566"/>
                  <a:pt x="15026" y="12566"/>
                </a:cubicBezTo>
                <a:cubicBezTo>
                  <a:pt x="15061" y="12566"/>
                  <a:pt x="15096" y="12563"/>
                  <a:pt x="15129" y="12557"/>
                </a:cubicBezTo>
                <a:cubicBezTo>
                  <a:pt x="15313" y="12557"/>
                  <a:pt x="15418" y="12583"/>
                  <a:pt x="15365" y="12635"/>
                </a:cubicBezTo>
                <a:cubicBezTo>
                  <a:pt x="15234" y="12714"/>
                  <a:pt x="15102" y="12741"/>
                  <a:pt x="14971" y="12741"/>
                </a:cubicBezTo>
                <a:cubicBezTo>
                  <a:pt x="14576" y="12741"/>
                  <a:pt x="14313" y="12977"/>
                  <a:pt x="14524" y="13188"/>
                </a:cubicBezTo>
                <a:cubicBezTo>
                  <a:pt x="14581" y="13245"/>
                  <a:pt x="14618" y="13272"/>
                  <a:pt x="14642" y="13272"/>
                </a:cubicBezTo>
                <a:cubicBezTo>
                  <a:pt x="14673" y="13272"/>
                  <a:pt x="14682" y="13225"/>
                  <a:pt x="14682" y="13135"/>
                </a:cubicBezTo>
                <a:cubicBezTo>
                  <a:pt x="14659" y="13003"/>
                  <a:pt x="14693" y="12945"/>
                  <a:pt x="14812" y="12945"/>
                </a:cubicBezTo>
                <a:cubicBezTo>
                  <a:pt x="14836" y="12945"/>
                  <a:pt x="14862" y="12947"/>
                  <a:pt x="14892" y="12951"/>
                </a:cubicBezTo>
                <a:cubicBezTo>
                  <a:pt x="15523" y="12977"/>
                  <a:pt x="15602" y="13056"/>
                  <a:pt x="15286" y="13240"/>
                </a:cubicBezTo>
                <a:cubicBezTo>
                  <a:pt x="15129" y="13319"/>
                  <a:pt x="14997" y="13477"/>
                  <a:pt x="15023" y="13556"/>
                </a:cubicBezTo>
                <a:cubicBezTo>
                  <a:pt x="15023" y="13635"/>
                  <a:pt x="14918" y="13793"/>
                  <a:pt x="14760" y="13872"/>
                </a:cubicBezTo>
                <a:cubicBezTo>
                  <a:pt x="14603" y="13950"/>
                  <a:pt x="14524" y="14056"/>
                  <a:pt x="14576" y="14108"/>
                </a:cubicBezTo>
                <a:cubicBezTo>
                  <a:pt x="14608" y="14140"/>
                  <a:pt x="14649" y="14155"/>
                  <a:pt x="14695" y="14155"/>
                </a:cubicBezTo>
                <a:cubicBezTo>
                  <a:pt x="14877" y="14155"/>
                  <a:pt x="15145" y="13928"/>
                  <a:pt x="15313" y="13635"/>
                </a:cubicBezTo>
                <a:cubicBezTo>
                  <a:pt x="15418" y="13424"/>
                  <a:pt x="15576" y="13293"/>
                  <a:pt x="15655" y="13293"/>
                </a:cubicBezTo>
                <a:cubicBezTo>
                  <a:pt x="15666" y="13296"/>
                  <a:pt x="15677" y="13297"/>
                  <a:pt x="15689" y="13297"/>
                </a:cubicBezTo>
                <a:cubicBezTo>
                  <a:pt x="15887" y="13297"/>
                  <a:pt x="16075" y="12878"/>
                  <a:pt x="16075" y="12530"/>
                </a:cubicBezTo>
                <a:cubicBezTo>
                  <a:pt x="16075" y="12395"/>
                  <a:pt x="16075" y="12337"/>
                  <a:pt x="16105" y="12337"/>
                </a:cubicBezTo>
                <a:cubicBezTo>
                  <a:pt x="16127" y="12337"/>
                  <a:pt x="16166" y="12369"/>
                  <a:pt x="16233" y="12425"/>
                </a:cubicBezTo>
                <a:cubicBezTo>
                  <a:pt x="16549" y="12767"/>
                  <a:pt x="16575" y="13004"/>
                  <a:pt x="16233" y="13109"/>
                </a:cubicBezTo>
                <a:cubicBezTo>
                  <a:pt x="16023" y="13188"/>
                  <a:pt x="15944" y="13267"/>
                  <a:pt x="15944" y="13398"/>
                </a:cubicBezTo>
                <a:cubicBezTo>
                  <a:pt x="15944" y="13530"/>
                  <a:pt x="15865" y="13635"/>
                  <a:pt x="15760" y="13661"/>
                </a:cubicBezTo>
                <a:cubicBezTo>
                  <a:pt x="15628" y="13740"/>
                  <a:pt x="15602" y="13898"/>
                  <a:pt x="15655" y="14082"/>
                </a:cubicBezTo>
                <a:lnTo>
                  <a:pt x="15786" y="14398"/>
                </a:lnTo>
                <a:lnTo>
                  <a:pt x="15549" y="14187"/>
                </a:lnTo>
                <a:cubicBezTo>
                  <a:pt x="15451" y="14101"/>
                  <a:pt x="15387" y="14055"/>
                  <a:pt x="15344" y="14055"/>
                </a:cubicBezTo>
                <a:cubicBezTo>
                  <a:pt x="15295" y="14055"/>
                  <a:pt x="15274" y="14114"/>
                  <a:pt x="15260" y="14240"/>
                </a:cubicBezTo>
                <a:cubicBezTo>
                  <a:pt x="15236" y="14405"/>
                  <a:pt x="15255" y="14507"/>
                  <a:pt x="15316" y="14507"/>
                </a:cubicBezTo>
                <a:cubicBezTo>
                  <a:pt x="15323" y="14507"/>
                  <a:pt x="15331" y="14505"/>
                  <a:pt x="15339" y="14503"/>
                </a:cubicBezTo>
                <a:cubicBezTo>
                  <a:pt x="15471" y="14503"/>
                  <a:pt x="15576" y="14529"/>
                  <a:pt x="15681" y="14582"/>
                </a:cubicBezTo>
                <a:cubicBezTo>
                  <a:pt x="15812" y="14661"/>
                  <a:pt x="15786" y="14687"/>
                  <a:pt x="15576" y="14739"/>
                </a:cubicBezTo>
                <a:cubicBezTo>
                  <a:pt x="15339" y="14766"/>
                  <a:pt x="15313" y="14818"/>
                  <a:pt x="15365" y="14950"/>
                </a:cubicBezTo>
                <a:cubicBezTo>
                  <a:pt x="15418" y="15081"/>
                  <a:pt x="15365" y="15134"/>
                  <a:pt x="15102" y="15134"/>
                </a:cubicBezTo>
                <a:cubicBezTo>
                  <a:pt x="14918" y="15134"/>
                  <a:pt x="14734" y="15213"/>
                  <a:pt x="14603" y="15371"/>
                </a:cubicBezTo>
                <a:cubicBezTo>
                  <a:pt x="14541" y="15447"/>
                  <a:pt x="14498" y="15488"/>
                  <a:pt x="14483" y="15488"/>
                </a:cubicBezTo>
                <a:cubicBezTo>
                  <a:pt x="14472" y="15488"/>
                  <a:pt x="14475" y="15467"/>
                  <a:pt x="14497" y="15423"/>
                </a:cubicBezTo>
                <a:cubicBezTo>
                  <a:pt x="14524" y="15318"/>
                  <a:pt x="14497" y="15187"/>
                  <a:pt x="14445" y="15108"/>
                </a:cubicBezTo>
                <a:cubicBezTo>
                  <a:pt x="14423" y="15086"/>
                  <a:pt x="14394" y="15076"/>
                  <a:pt x="14360" y="15076"/>
                </a:cubicBezTo>
                <a:cubicBezTo>
                  <a:pt x="14139" y="15076"/>
                  <a:pt x="13694" y="15473"/>
                  <a:pt x="13603" y="15791"/>
                </a:cubicBezTo>
                <a:cubicBezTo>
                  <a:pt x="13472" y="16002"/>
                  <a:pt x="13288" y="16133"/>
                  <a:pt x="13051" y="16186"/>
                </a:cubicBezTo>
                <a:cubicBezTo>
                  <a:pt x="12709" y="16317"/>
                  <a:pt x="12551" y="16449"/>
                  <a:pt x="12472" y="16712"/>
                </a:cubicBezTo>
                <a:cubicBezTo>
                  <a:pt x="12357" y="17010"/>
                  <a:pt x="12178" y="17162"/>
                  <a:pt x="11990" y="17162"/>
                </a:cubicBezTo>
                <a:cubicBezTo>
                  <a:pt x="11879" y="17162"/>
                  <a:pt x="11764" y="17109"/>
                  <a:pt x="11657" y="17001"/>
                </a:cubicBezTo>
                <a:cubicBezTo>
                  <a:pt x="11556" y="16900"/>
                  <a:pt x="11465" y="16853"/>
                  <a:pt x="11407" y="16853"/>
                </a:cubicBezTo>
                <a:cubicBezTo>
                  <a:pt x="11374" y="16853"/>
                  <a:pt x="11351" y="16868"/>
                  <a:pt x="11341" y="16896"/>
                </a:cubicBezTo>
                <a:cubicBezTo>
                  <a:pt x="11303" y="16953"/>
                  <a:pt x="11252" y="16996"/>
                  <a:pt x="11187" y="16996"/>
                </a:cubicBezTo>
                <a:cubicBezTo>
                  <a:pt x="11161" y="16996"/>
                  <a:pt x="11134" y="16990"/>
                  <a:pt x="11105" y="16975"/>
                </a:cubicBezTo>
                <a:cubicBezTo>
                  <a:pt x="11052" y="16957"/>
                  <a:pt x="11017" y="16949"/>
                  <a:pt x="10997" y="16949"/>
                </a:cubicBezTo>
                <a:cubicBezTo>
                  <a:pt x="10956" y="16949"/>
                  <a:pt x="10973" y="16984"/>
                  <a:pt x="11026" y="17054"/>
                </a:cubicBezTo>
                <a:cubicBezTo>
                  <a:pt x="11131" y="17159"/>
                  <a:pt x="11078" y="17238"/>
                  <a:pt x="10973" y="17343"/>
                </a:cubicBezTo>
                <a:cubicBezTo>
                  <a:pt x="10868" y="17422"/>
                  <a:pt x="10868" y="17580"/>
                  <a:pt x="10973" y="17659"/>
                </a:cubicBezTo>
                <a:cubicBezTo>
                  <a:pt x="11078" y="17764"/>
                  <a:pt x="11052" y="17869"/>
                  <a:pt x="10894" y="17922"/>
                </a:cubicBezTo>
                <a:cubicBezTo>
                  <a:pt x="10763" y="18001"/>
                  <a:pt x="10710" y="18080"/>
                  <a:pt x="10763" y="18132"/>
                </a:cubicBezTo>
                <a:cubicBezTo>
                  <a:pt x="10815" y="18185"/>
                  <a:pt x="10684" y="18343"/>
                  <a:pt x="10474" y="18500"/>
                </a:cubicBezTo>
                <a:cubicBezTo>
                  <a:pt x="10263" y="18606"/>
                  <a:pt x="10105" y="18763"/>
                  <a:pt x="10026" y="18974"/>
                </a:cubicBezTo>
                <a:cubicBezTo>
                  <a:pt x="9976" y="19302"/>
                  <a:pt x="9297" y="19871"/>
                  <a:pt x="8986" y="19871"/>
                </a:cubicBezTo>
                <a:cubicBezTo>
                  <a:pt x="8973" y="19871"/>
                  <a:pt x="8960" y="19870"/>
                  <a:pt x="8948" y="19868"/>
                </a:cubicBezTo>
                <a:cubicBezTo>
                  <a:pt x="8908" y="19862"/>
                  <a:pt x="8876" y="19859"/>
                  <a:pt x="8851" y="19859"/>
                </a:cubicBezTo>
                <a:cubicBezTo>
                  <a:pt x="8758" y="19859"/>
                  <a:pt x="8755" y="19902"/>
                  <a:pt x="8817" y="20026"/>
                </a:cubicBezTo>
                <a:cubicBezTo>
                  <a:pt x="8849" y="20108"/>
                  <a:pt x="8841" y="20149"/>
                  <a:pt x="8786" y="20149"/>
                </a:cubicBezTo>
                <a:cubicBezTo>
                  <a:pt x="8752" y="20149"/>
                  <a:pt x="8702" y="20134"/>
                  <a:pt x="8632" y="20105"/>
                </a:cubicBezTo>
                <a:cubicBezTo>
                  <a:pt x="8264" y="19999"/>
                  <a:pt x="8317" y="19815"/>
                  <a:pt x="8790" y="19395"/>
                </a:cubicBezTo>
                <a:cubicBezTo>
                  <a:pt x="9080" y="19132"/>
                  <a:pt x="9132" y="19000"/>
                  <a:pt x="9001" y="18947"/>
                </a:cubicBezTo>
                <a:cubicBezTo>
                  <a:pt x="8978" y="18943"/>
                  <a:pt x="8956" y="18941"/>
                  <a:pt x="8933" y="18941"/>
                </a:cubicBezTo>
                <a:cubicBezTo>
                  <a:pt x="8826" y="18941"/>
                  <a:pt x="8729" y="18992"/>
                  <a:pt x="8685" y="19079"/>
                </a:cubicBezTo>
                <a:cubicBezTo>
                  <a:pt x="8646" y="19158"/>
                  <a:pt x="8613" y="19197"/>
                  <a:pt x="8583" y="19197"/>
                </a:cubicBezTo>
                <a:cubicBezTo>
                  <a:pt x="8554" y="19197"/>
                  <a:pt x="8527" y="19158"/>
                  <a:pt x="8501" y="19079"/>
                </a:cubicBezTo>
                <a:cubicBezTo>
                  <a:pt x="8396" y="18816"/>
                  <a:pt x="8475" y="18711"/>
                  <a:pt x="8817" y="18711"/>
                </a:cubicBezTo>
                <a:cubicBezTo>
                  <a:pt x="9027" y="18711"/>
                  <a:pt x="9053" y="18658"/>
                  <a:pt x="8922" y="18527"/>
                </a:cubicBezTo>
                <a:cubicBezTo>
                  <a:pt x="8875" y="18480"/>
                  <a:pt x="8828" y="18456"/>
                  <a:pt x="8776" y="18456"/>
                </a:cubicBezTo>
                <a:cubicBezTo>
                  <a:pt x="8683" y="18456"/>
                  <a:pt x="8574" y="18532"/>
                  <a:pt x="8422" y="18684"/>
                </a:cubicBezTo>
                <a:cubicBezTo>
                  <a:pt x="8238" y="18869"/>
                  <a:pt x="8080" y="19079"/>
                  <a:pt x="8106" y="19158"/>
                </a:cubicBezTo>
                <a:cubicBezTo>
                  <a:pt x="8080" y="19316"/>
                  <a:pt x="8028" y="19447"/>
                  <a:pt x="7896" y="19552"/>
                </a:cubicBezTo>
                <a:cubicBezTo>
                  <a:pt x="7712" y="19736"/>
                  <a:pt x="7712" y="19789"/>
                  <a:pt x="8028" y="19973"/>
                </a:cubicBezTo>
                <a:cubicBezTo>
                  <a:pt x="8448" y="20236"/>
                  <a:pt x="8632" y="21183"/>
                  <a:pt x="8264" y="21341"/>
                </a:cubicBezTo>
                <a:cubicBezTo>
                  <a:pt x="8133" y="21420"/>
                  <a:pt x="8133" y="21472"/>
                  <a:pt x="8291" y="21525"/>
                </a:cubicBezTo>
                <a:cubicBezTo>
                  <a:pt x="8448" y="21577"/>
                  <a:pt x="8448" y="21656"/>
                  <a:pt x="8396" y="21735"/>
                </a:cubicBezTo>
                <a:cubicBezTo>
                  <a:pt x="8356" y="21762"/>
                  <a:pt x="8310" y="21775"/>
                  <a:pt x="8264" y="21775"/>
                </a:cubicBezTo>
                <a:cubicBezTo>
                  <a:pt x="8218" y="21775"/>
                  <a:pt x="8172" y="21762"/>
                  <a:pt x="8133" y="21735"/>
                </a:cubicBezTo>
                <a:cubicBezTo>
                  <a:pt x="8108" y="21711"/>
                  <a:pt x="8089" y="21699"/>
                  <a:pt x="8075" y="21699"/>
                </a:cubicBezTo>
                <a:cubicBezTo>
                  <a:pt x="8043" y="21699"/>
                  <a:pt x="8036" y="21758"/>
                  <a:pt x="8054" y="21867"/>
                </a:cubicBezTo>
                <a:cubicBezTo>
                  <a:pt x="8054" y="22022"/>
                  <a:pt x="8035" y="22083"/>
                  <a:pt x="7951" y="22083"/>
                </a:cubicBezTo>
                <a:cubicBezTo>
                  <a:pt x="7935" y="22083"/>
                  <a:pt x="7917" y="22081"/>
                  <a:pt x="7896" y="22077"/>
                </a:cubicBezTo>
                <a:cubicBezTo>
                  <a:pt x="7879" y="22073"/>
                  <a:pt x="7860" y="22071"/>
                  <a:pt x="7842" y="22071"/>
                </a:cubicBezTo>
                <a:cubicBezTo>
                  <a:pt x="7749" y="22071"/>
                  <a:pt x="7651" y="22125"/>
                  <a:pt x="7607" y="22235"/>
                </a:cubicBezTo>
                <a:cubicBezTo>
                  <a:pt x="7572" y="22305"/>
                  <a:pt x="7513" y="22352"/>
                  <a:pt x="7455" y="22352"/>
                </a:cubicBezTo>
                <a:cubicBezTo>
                  <a:pt x="7426" y="22352"/>
                  <a:pt x="7396" y="22340"/>
                  <a:pt x="7370" y="22314"/>
                </a:cubicBezTo>
                <a:cubicBezTo>
                  <a:pt x="7334" y="22278"/>
                  <a:pt x="7304" y="22264"/>
                  <a:pt x="7282" y="22264"/>
                </a:cubicBezTo>
                <a:cubicBezTo>
                  <a:pt x="7254" y="22264"/>
                  <a:pt x="7239" y="22285"/>
                  <a:pt x="7239" y="22314"/>
                </a:cubicBezTo>
                <a:cubicBezTo>
                  <a:pt x="7239" y="22366"/>
                  <a:pt x="7107" y="22472"/>
                  <a:pt x="6976" y="22472"/>
                </a:cubicBezTo>
                <a:cubicBezTo>
                  <a:pt x="6791" y="22498"/>
                  <a:pt x="6791" y="22577"/>
                  <a:pt x="7054" y="22735"/>
                </a:cubicBezTo>
                <a:cubicBezTo>
                  <a:pt x="7276" y="22890"/>
                  <a:pt x="7330" y="22951"/>
                  <a:pt x="7153" y="22951"/>
                </a:cubicBezTo>
                <a:cubicBezTo>
                  <a:pt x="7120" y="22951"/>
                  <a:pt x="7078" y="22949"/>
                  <a:pt x="7028" y="22945"/>
                </a:cubicBezTo>
                <a:cubicBezTo>
                  <a:pt x="6844" y="22945"/>
                  <a:pt x="6660" y="22998"/>
                  <a:pt x="6634" y="23077"/>
                </a:cubicBezTo>
                <a:cubicBezTo>
                  <a:pt x="6502" y="23234"/>
                  <a:pt x="6344" y="23392"/>
                  <a:pt x="6160" y="23471"/>
                </a:cubicBezTo>
                <a:cubicBezTo>
                  <a:pt x="5766" y="23708"/>
                  <a:pt x="5766" y="23708"/>
                  <a:pt x="6081" y="23944"/>
                </a:cubicBezTo>
                <a:cubicBezTo>
                  <a:pt x="6209" y="24033"/>
                  <a:pt x="6299" y="24079"/>
                  <a:pt x="6373" y="24079"/>
                </a:cubicBezTo>
                <a:cubicBezTo>
                  <a:pt x="6452" y="24079"/>
                  <a:pt x="6513" y="24027"/>
                  <a:pt x="6581" y="23918"/>
                </a:cubicBezTo>
                <a:cubicBezTo>
                  <a:pt x="6644" y="23793"/>
                  <a:pt x="6739" y="23718"/>
                  <a:pt x="6802" y="23718"/>
                </a:cubicBezTo>
                <a:cubicBezTo>
                  <a:pt x="6819" y="23718"/>
                  <a:pt x="6833" y="23723"/>
                  <a:pt x="6844" y="23734"/>
                </a:cubicBezTo>
                <a:lnTo>
                  <a:pt x="7291" y="24050"/>
                </a:lnTo>
                <a:cubicBezTo>
                  <a:pt x="7449" y="24181"/>
                  <a:pt x="7791" y="24444"/>
                  <a:pt x="8054" y="24628"/>
                </a:cubicBezTo>
                <a:cubicBezTo>
                  <a:pt x="8238" y="24812"/>
                  <a:pt x="8448" y="24944"/>
                  <a:pt x="8711" y="25049"/>
                </a:cubicBezTo>
                <a:cubicBezTo>
                  <a:pt x="8922" y="25075"/>
                  <a:pt x="9001" y="25549"/>
                  <a:pt x="8817" y="25707"/>
                </a:cubicBezTo>
                <a:cubicBezTo>
                  <a:pt x="8795" y="25728"/>
                  <a:pt x="8772" y="25737"/>
                  <a:pt x="8749" y="25737"/>
                </a:cubicBezTo>
                <a:cubicBezTo>
                  <a:pt x="8685" y="25737"/>
                  <a:pt x="8618" y="25664"/>
                  <a:pt x="8580" y="25549"/>
                </a:cubicBezTo>
                <a:cubicBezTo>
                  <a:pt x="8525" y="25440"/>
                  <a:pt x="8458" y="25381"/>
                  <a:pt x="8396" y="25381"/>
                </a:cubicBezTo>
                <a:cubicBezTo>
                  <a:pt x="8368" y="25381"/>
                  <a:pt x="8341" y="25393"/>
                  <a:pt x="8317" y="25417"/>
                </a:cubicBezTo>
                <a:cubicBezTo>
                  <a:pt x="8264" y="25444"/>
                  <a:pt x="8238" y="25549"/>
                  <a:pt x="8291" y="25601"/>
                </a:cubicBezTo>
                <a:cubicBezTo>
                  <a:pt x="8369" y="25785"/>
                  <a:pt x="8396" y="25970"/>
                  <a:pt x="8396" y="26180"/>
                </a:cubicBezTo>
                <a:cubicBezTo>
                  <a:pt x="8422" y="26574"/>
                  <a:pt x="8369" y="26653"/>
                  <a:pt x="8106" y="26732"/>
                </a:cubicBezTo>
                <a:cubicBezTo>
                  <a:pt x="8035" y="26754"/>
                  <a:pt x="7978" y="26765"/>
                  <a:pt x="7930" y="26765"/>
                </a:cubicBezTo>
                <a:cubicBezTo>
                  <a:pt x="7801" y="26765"/>
                  <a:pt x="7743" y="26680"/>
                  <a:pt x="7686" y="26469"/>
                </a:cubicBezTo>
                <a:lnTo>
                  <a:pt x="7580" y="26127"/>
                </a:lnTo>
                <a:lnTo>
                  <a:pt x="7896" y="26338"/>
                </a:lnTo>
                <a:lnTo>
                  <a:pt x="8238" y="26548"/>
                </a:lnTo>
                <a:lnTo>
                  <a:pt x="8159" y="26101"/>
                </a:lnTo>
                <a:cubicBezTo>
                  <a:pt x="8133" y="25838"/>
                  <a:pt x="7975" y="25601"/>
                  <a:pt x="7738" y="25470"/>
                </a:cubicBezTo>
                <a:cubicBezTo>
                  <a:pt x="7620" y="25417"/>
                  <a:pt x="7528" y="25391"/>
                  <a:pt x="7469" y="25391"/>
                </a:cubicBezTo>
                <a:cubicBezTo>
                  <a:pt x="7410" y="25391"/>
                  <a:pt x="7383" y="25417"/>
                  <a:pt x="7396" y="25470"/>
                </a:cubicBezTo>
                <a:cubicBezTo>
                  <a:pt x="7430" y="25623"/>
                  <a:pt x="7321" y="25721"/>
                  <a:pt x="7211" y="25721"/>
                </a:cubicBezTo>
                <a:cubicBezTo>
                  <a:pt x="7151" y="25721"/>
                  <a:pt x="7092" y="25692"/>
                  <a:pt x="7054" y="25628"/>
                </a:cubicBezTo>
                <a:cubicBezTo>
                  <a:pt x="7021" y="25577"/>
                  <a:pt x="6998" y="25548"/>
                  <a:pt x="6985" y="25548"/>
                </a:cubicBezTo>
                <a:cubicBezTo>
                  <a:pt x="6979" y="25548"/>
                  <a:pt x="6976" y="25556"/>
                  <a:pt x="6976" y="25575"/>
                </a:cubicBezTo>
                <a:cubicBezTo>
                  <a:pt x="6976" y="25707"/>
                  <a:pt x="6897" y="25812"/>
                  <a:pt x="6818" y="25891"/>
                </a:cubicBezTo>
                <a:cubicBezTo>
                  <a:pt x="6708" y="26001"/>
                  <a:pt x="6687" y="26047"/>
                  <a:pt x="6801" y="26047"/>
                </a:cubicBezTo>
                <a:cubicBezTo>
                  <a:pt x="6850" y="26047"/>
                  <a:pt x="6925" y="26038"/>
                  <a:pt x="7028" y="26022"/>
                </a:cubicBezTo>
                <a:cubicBezTo>
                  <a:pt x="7103" y="26004"/>
                  <a:pt x="7177" y="25985"/>
                  <a:pt x="7251" y="25985"/>
                </a:cubicBezTo>
                <a:cubicBezTo>
                  <a:pt x="7282" y="25985"/>
                  <a:pt x="7313" y="25988"/>
                  <a:pt x="7344" y="25996"/>
                </a:cubicBezTo>
                <a:cubicBezTo>
                  <a:pt x="7186" y="26048"/>
                  <a:pt x="7265" y="26811"/>
                  <a:pt x="7449" y="26837"/>
                </a:cubicBezTo>
                <a:cubicBezTo>
                  <a:pt x="7554" y="26864"/>
                  <a:pt x="7423" y="26916"/>
                  <a:pt x="7133" y="26943"/>
                </a:cubicBezTo>
                <a:cubicBezTo>
                  <a:pt x="6581" y="26995"/>
                  <a:pt x="6450" y="27232"/>
                  <a:pt x="6923" y="27311"/>
                </a:cubicBezTo>
                <a:cubicBezTo>
                  <a:pt x="7291" y="27363"/>
                  <a:pt x="7291" y="27416"/>
                  <a:pt x="7002" y="27863"/>
                </a:cubicBezTo>
                <a:cubicBezTo>
                  <a:pt x="6910" y="28001"/>
                  <a:pt x="6854" y="28068"/>
                  <a:pt x="6833" y="28068"/>
                </a:cubicBezTo>
                <a:cubicBezTo>
                  <a:pt x="6819" y="28068"/>
                  <a:pt x="6822" y="28034"/>
                  <a:pt x="6844" y="27968"/>
                </a:cubicBezTo>
                <a:cubicBezTo>
                  <a:pt x="6888" y="27836"/>
                  <a:pt x="6858" y="27778"/>
                  <a:pt x="6770" y="27778"/>
                </a:cubicBezTo>
                <a:cubicBezTo>
                  <a:pt x="6753" y="27778"/>
                  <a:pt x="6734" y="27780"/>
                  <a:pt x="6713" y="27784"/>
                </a:cubicBezTo>
                <a:cubicBezTo>
                  <a:pt x="6607" y="27837"/>
                  <a:pt x="6555" y="27995"/>
                  <a:pt x="6607" y="28100"/>
                </a:cubicBezTo>
                <a:cubicBezTo>
                  <a:pt x="6660" y="28258"/>
                  <a:pt x="6713" y="28442"/>
                  <a:pt x="6686" y="28626"/>
                </a:cubicBezTo>
                <a:cubicBezTo>
                  <a:pt x="6686" y="28766"/>
                  <a:pt x="6663" y="28825"/>
                  <a:pt x="6593" y="28825"/>
                </a:cubicBezTo>
                <a:cubicBezTo>
                  <a:pt x="6558" y="28825"/>
                  <a:pt x="6511" y="28810"/>
                  <a:pt x="6450" y="28784"/>
                </a:cubicBezTo>
                <a:cubicBezTo>
                  <a:pt x="6318" y="28757"/>
                  <a:pt x="6239" y="28626"/>
                  <a:pt x="6265" y="28494"/>
                </a:cubicBezTo>
                <a:cubicBezTo>
                  <a:pt x="6292" y="28389"/>
                  <a:pt x="6239" y="28258"/>
                  <a:pt x="6160" y="28231"/>
                </a:cubicBezTo>
                <a:cubicBezTo>
                  <a:pt x="6029" y="28205"/>
                  <a:pt x="6029" y="28152"/>
                  <a:pt x="6108" y="28074"/>
                </a:cubicBezTo>
                <a:cubicBezTo>
                  <a:pt x="6187" y="27995"/>
                  <a:pt x="6134" y="27942"/>
                  <a:pt x="5924" y="27942"/>
                </a:cubicBezTo>
                <a:cubicBezTo>
                  <a:pt x="5739" y="27942"/>
                  <a:pt x="5608" y="27889"/>
                  <a:pt x="5634" y="27837"/>
                </a:cubicBezTo>
                <a:cubicBezTo>
                  <a:pt x="5634" y="27811"/>
                  <a:pt x="5582" y="27784"/>
                  <a:pt x="5476" y="27784"/>
                </a:cubicBezTo>
                <a:cubicBezTo>
                  <a:pt x="5398" y="27784"/>
                  <a:pt x="5450" y="27916"/>
                  <a:pt x="5634" y="28074"/>
                </a:cubicBezTo>
                <a:cubicBezTo>
                  <a:pt x="5792" y="28258"/>
                  <a:pt x="5897" y="28468"/>
                  <a:pt x="5792" y="28626"/>
                </a:cubicBezTo>
                <a:cubicBezTo>
                  <a:pt x="5708" y="28739"/>
                  <a:pt x="5668" y="28791"/>
                  <a:pt x="5682" y="28791"/>
                </a:cubicBezTo>
                <a:cubicBezTo>
                  <a:pt x="5695" y="28791"/>
                  <a:pt x="5747" y="28752"/>
                  <a:pt x="5845" y="28678"/>
                </a:cubicBezTo>
                <a:cubicBezTo>
                  <a:pt x="5910" y="28626"/>
                  <a:pt x="5970" y="28600"/>
                  <a:pt x="6019" y="28600"/>
                </a:cubicBezTo>
                <a:cubicBezTo>
                  <a:pt x="6068" y="28600"/>
                  <a:pt x="6108" y="28626"/>
                  <a:pt x="6134" y="28678"/>
                </a:cubicBezTo>
                <a:cubicBezTo>
                  <a:pt x="6160" y="28784"/>
                  <a:pt x="6081" y="28941"/>
                  <a:pt x="5871" y="29073"/>
                </a:cubicBezTo>
                <a:cubicBezTo>
                  <a:pt x="5634" y="29231"/>
                  <a:pt x="5582" y="29389"/>
                  <a:pt x="5687" y="29757"/>
                </a:cubicBezTo>
                <a:cubicBezTo>
                  <a:pt x="5739" y="30020"/>
                  <a:pt x="5739" y="30283"/>
                  <a:pt x="5661" y="30362"/>
                </a:cubicBezTo>
                <a:cubicBezTo>
                  <a:pt x="5626" y="30396"/>
                  <a:pt x="5597" y="30415"/>
                  <a:pt x="5581" y="30415"/>
                </a:cubicBezTo>
                <a:cubicBezTo>
                  <a:pt x="5561" y="30415"/>
                  <a:pt x="5564" y="30383"/>
                  <a:pt x="5608" y="30309"/>
                </a:cubicBezTo>
                <a:cubicBezTo>
                  <a:pt x="5661" y="30204"/>
                  <a:pt x="5608" y="30099"/>
                  <a:pt x="5450" y="30020"/>
                </a:cubicBezTo>
                <a:cubicBezTo>
                  <a:pt x="5319" y="29967"/>
                  <a:pt x="5240" y="29836"/>
                  <a:pt x="5266" y="29704"/>
                </a:cubicBezTo>
                <a:cubicBezTo>
                  <a:pt x="5327" y="29543"/>
                  <a:pt x="5232" y="29397"/>
                  <a:pt x="5126" y="29397"/>
                </a:cubicBezTo>
                <a:cubicBezTo>
                  <a:pt x="5094" y="29397"/>
                  <a:pt x="5060" y="29410"/>
                  <a:pt x="5029" y="29441"/>
                </a:cubicBezTo>
                <a:cubicBezTo>
                  <a:pt x="4950" y="29520"/>
                  <a:pt x="4977" y="29652"/>
                  <a:pt x="5056" y="29704"/>
                </a:cubicBezTo>
                <a:cubicBezTo>
                  <a:pt x="5135" y="29783"/>
                  <a:pt x="5161" y="29915"/>
                  <a:pt x="5082" y="29967"/>
                </a:cubicBezTo>
                <a:cubicBezTo>
                  <a:pt x="5041" y="30008"/>
                  <a:pt x="4999" y="30026"/>
                  <a:pt x="4961" y="30026"/>
                </a:cubicBezTo>
                <a:cubicBezTo>
                  <a:pt x="4804" y="30026"/>
                  <a:pt x="4697" y="29726"/>
                  <a:pt x="4845" y="29494"/>
                </a:cubicBezTo>
                <a:cubicBezTo>
                  <a:pt x="4950" y="29362"/>
                  <a:pt x="4950" y="29178"/>
                  <a:pt x="4872" y="29099"/>
                </a:cubicBezTo>
                <a:cubicBezTo>
                  <a:pt x="4793" y="29020"/>
                  <a:pt x="4793" y="28915"/>
                  <a:pt x="4872" y="28836"/>
                </a:cubicBezTo>
                <a:cubicBezTo>
                  <a:pt x="4924" y="28784"/>
                  <a:pt x="4898" y="28678"/>
                  <a:pt x="4819" y="28652"/>
                </a:cubicBezTo>
                <a:cubicBezTo>
                  <a:pt x="4582" y="28547"/>
                  <a:pt x="4635" y="27837"/>
                  <a:pt x="4872" y="27784"/>
                </a:cubicBezTo>
                <a:cubicBezTo>
                  <a:pt x="5003" y="27732"/>
                  <a:pt x="5108" y="27600"/>
                  <a:pt x="5135" y="27442"/>
                </a:cubicBezTo>
                <a:cubicBezTo>
                  <a:pt x="5150" y="27322"/>
                  <a:pt x="5173" y="27262"/>
                  <a:pt x="5215" y="27262"/>
                </a:cubicBezTo>
                <a:cubicBezTo>
                  <a:pt x="5247" y="27262"/>
                  <a:pt x="5289" y="27296"/>
                  <a:pt x="5345" y="27363"/>
                </a:cubicBezTo>
                <a:cubicBezTo>
                  <a:pt x="5401" y="27419"/>
                  <a:pt x="5445" y="27443"/>
                  <a:pt x="5477" y="27443"/>
                </a:cubicBezTo>
                <a:cubicBezTo>
                  <a:pt x="5565" y="27443"/>
                  <a:pt x="5552" y="27254"/>
                  <a:pt x="5398" y="27022"/>
                </a:cubicBezTo>
                <a:cubicBezTo>
                  <a:pt x="5358" y="26963"/>
                  <a:pt x="5305" y="26938"/>
                  <a:pt x="5248" y="26938"/>
                </a:cubicBezTo>
                <a:cubicBezTo>
                  <a:pt x="5076" y="26938"/>
                  <a:pt x="4878" y="27166"/>
                  <a:pt x="4977" y="27363"/>
                </a:cubicBezTo>
                <a:cubicBezTo>
                  <a:pt x="5053" y="27517"/>
                  <a:pt x="4460" y="27943"/>
                  <a:pt x="4185" y="27943"/>
                </a:cubicBezTo>
                <a:cubicBezTo>
                  <a:pt x="4177" y="27943"/>
                  <a:pt x="4169" y="27943"/>
                  <a:pt x="4161" y="27942"/>
                </a:cubicBezTo>
                <a:cubicBezTo>
                  <a:pt x="4056" y="27942"/>
                  <a:pt x="4004" y="27995"/>
                  <a:pt x="4004" y="28100"/>
                </a:cubicBezTo>
                <a:cubicBezTo>
                  <a:pt x="4020" y="28164"/>
                  <a:pt x="4055" y="28198"/>
                  <a:pt x="4098" y="28198"/>
                </a:cubicBezTo>
                <a:cubicBezTo>
                  <a:pt x="4126" y="28198"/>
                  <a:pt x="4157" y="28184"/>
                  <a:pt x="4188" y="28152"/>
                </a:cubicBezTo>
                <a:cubicBezTo>
                  <a:pt x="4207" y="28124"/>
                  <a:pt x="4229" y="28109"/>
                  <a:pt x="4250" y="28109"/>
                </a:cubicBezTo>
                <a:cubicBezTo>
                  <a:pt x="4287" y="28109"/>
                  <a:pt x="4319" y="28156"/>
                  <a:pt x="4319" y="28258"/>
                </a:cubicBezTo>
                <a:cubicBezTo>
                  <a:pt x="4346" y="28468"/>
                  <a:pt x="4424" y="28652"/>
                  <a:pt x="4530" y="28836"/>
                </a:cubicBezTo>
                <a:cubicBezTo>
                  <a:pt x="4703" y="29119"/>
                  <a:pt x="4734" y="29186"/>
                  <a:pt x="4576" y="29186"/>
                </a:cubicBezTo>
                <a:cubicBezTo>
                  <a:pt x="4543" y="29186"/>
                  <a:pt x="4501" y="29183"/>
                  <a:pt x="4451" y="29178"/>
                </a:cubicBezTo>
                <a:cubicBezTo>
                  <a:pt x="4398" y="29168"/>
                  <a:pt x="4346" y="29164"/>
                  <a:pt x="4297" y="29164"/>
                </a:cubicBezTo>
                <a:cubicBezTo>
                  <a:pt x="4079" y="29164"/>
                  <a:pt x="3927" y="29250"/>
                  <a:pt x="4056" y="29336"/>
                </a:cubicBezTo>
                <a:cubicBezTo>
                  <a:pt x="4267" y="29467"/>
                  <a:pt x="4372" y="29652"/>
                  <a:pt x="4267" y="29757"/>
                </a:cubicBezTo>
                <a:cubicBezTo>
                  <a:pt x="4236" y="29788"/>
                  <a:pt x="4203" y="29800"/>
                  <a:pt x="4168" y="29800"/>
                </a:cubicBezTo>
                <a:cubicBezTo>
                  <a:pt x="4084" y="29800"/>
                  <a:pt x="3991" y="29726"/>
                  <a:pt x="3898" y="29652"/>
                </a:cubicBezTo>
                <a:cubicBezTo>
                  <a:pt x="3809" y="29562"/>
                  <a:pt x="3696" y="29509"/>
                  <a:pt x="3582" y="29509"/>
                </a:cubicBezTo>
                <a:cubicBezTo>
                  <a:pt x="3529" y="29509"/>
                  <a:pt x="3476" y="29521"/>
                  <a:pt x="3425" y="29546"/>
                </a:cubicBezTo>
                <a:cubicBezTo>
                  <a:pt x="3379" y="29566"/>
                  <a:pt x="3335" y="29576"/>
                  <a:pt x="3292" y="29576"/>
                </a:cubicBezTo>
                <a:cubicBezTo>
                  <a:pt x="3162" y="29576"/>
                  <a:pt x="3044" y="29487"/>
                  <a:pt x="2925" y="29310"/>
                </a:cubicBezTo>
                <a:cubicBezTo>
                  <a:pt x="2801" y="29135"/>
                  <a:pt x="2711" y="29049"/>
                  <a:pt x="2649" y="29049"/>
                </a:cubicBezTo>
                <a:cubicBezTo>
                  <a:pt x="2580" y="29049"/>
                  <a:pt x="2545" y="29155"/>
                  <a:pt x="2531" y="29362"/>
                </a:cubicBezTo>
                <a:cubicBezTo>
                  <a:pt x="2514" y="29483"/>
                  <a:pt x="2496" y="29536"/>
                  <a:pt x="2464" y="29536"/>
                </a:cubicBezTo>
                <a:cubicBezTo>
                  <a:pt x="2448" y="29536"/>
                  <a:pt x="2427" y="29521"/>
                  <a:pt x="2399" y="29494"/>
                </a:cubicBezTo>
                <a:cubicBezTo>
                  <a:pt x="2355" y="29461"/>
                  <a:pt x="2307" y="29446"/>
                  <a:pt x="2261" y="29446"/>
                </a:cubicBezTo>
                <a:cubicBezTo>
                  <a:pt x="2198" y="29446"/>
                  <a:pt x="2141" y="29474"/>
                  <a:pt x="2110" y="29520"/>
                </a:cubicBezTo>
                <a:cubicBezTo>
                  <a:pt x="2005" y="29599"/>
                  <a:pt x="1900" y="29625"/>
                  <a:pt x="1768" y="29625"/>
                </a:cubicBezTo>
                <a:cubicBezTo>
                  <a:pt x="1714" y="29603"/>
                  <a:pt x="1677" y="29591"/>
                  <a:pt x="1661" y="29591"/>
                </a:cubicBezTo>
                <a:cubicBezTo>
                  <a:pt x="1637" y="29591"/>
                  <a:pt x="1654" y="29616"/>
                  <a:pt x="1716" y="29678"/>
                </a:cubicBezTo>
                <a:cubicBezTo>
                  <a:pt x="1868" y="29855"/>
                  <a:pt x="1139" y="30522"/>
                  <a:pt x="828" y="30522"/>
                </a:cubicBezTo>
                <a:cubicBezTo>
                  <a:pt x="816" y="30522"/>
                  <a:pt x="805" y="30521"/>
                  <a:pt x="795" y="30519"/>
                </a:cubicBezTo>
                <a:cubicBezTo>
                  <a:pt x="758" y="30512"/>
                  <a:pt x="721" y="30508"/>
                  <a:pt x="683" y="30508"/>
                </a:cubicBezTo>
                <a:cubicBezTo>
                  <a:pt x="344" y="30508"/>
                  <a:pt x="1" y="30806"/>
                  <a:pt x="190" y="31019"/>
                </a:cubicBezTo>
                <a:cubicBezTo>
                  <a:pt x="223" y="31101"/>
                  <a:pt x="297" y="31142"/>
                  <a:pt x="380" y="31142"/>
                </a:cubicBezTo>
                <a:cubicBezTo>
                  <a:pt x="430" y="31142"/>
                  <a:pt x="483" y="31128"/>
                  <a:pt x="532" y="31098"/>
                </a:cubicBezTo>
                <a:cubicBezTo>
                  <a:pt x="633" y="31018"/>
                  <a:pt x="748" y="30983"/>
                  <a:pt x="868" y="30983"/>
                </a:cubicBezTo>
                <a:cubicBezTo>
                  <a:pt x="905" y="30983"/>
                  <a:pt x="942" y="30987"/>
                  <a:pt x="979" y="30993"/>
                </a:cubicBezTo>
                <a:cubicBezTo>
                  <a:pt x="1034" y="31006"/>
                  <a:pt x="1079" y="31013"/>
                  <a:pt x="1116" y="31013"/>
                </a:cubicBezTo>
                <a:cubicBezTo>
                  <a:pt x="1223" y="31013"/>
                  <a:pt x="1262" y="30959"/>
                  <a:pt x="1242" y="30861"/>
                </a:cubicBezTo>
                <a:cubicBezTo>
                  <a:pt x="1216" y="30651"/>
                  <a:pt x="1900" y="30072"/>
                  <a:pt x="2399" y="29915"/>
                </a:cubicBezTo>
                <a:cubicBezTo>
                  <a:pt x="2668" y="29821"/>
                  <a:pt x="2927" y="29774"/>
                  <a:pt x="3147" y="29774"/>
                </a:cubicBezTo>
                <a:cubicBezTo>
                  <a:pt x="3422" y="29774"/>
                  <a:pt x="3638" y="29847"/>
                  <a:pt x="3741" y="29993"/>
                </a:cubicBezTo>
                <a:cubicBezTo>
                  <a:pt x="3913" y="30209"/>
                  <a:pt x="3767" y="30514"/>
                  <a:pt x="3578" y="30514"/>
                </a:cubicBezTo>
                <a:cubicBezTo>
                  <a:pt x="3537" y="30514"/>
                  <a:pt x="3494" y="30500"/>
                  <a:pt x="3451" y="30467"/>
                </a:cubicBezTo>
                <a:cubicBezTo>
                  <a:pt x="3372" y="30388"/>
                  <a:pt x="3267" y="30309"/>
                  <a:pt x="3215" y="30283"/>
                </a:cubicBezTo>
                <a:cubicBezTo>
                  <a:pt x="3203" y="30275"/>
                  <a:pt x="3189" y="30271"/>
                  <a:pt x="3173" y="30271"/>
                </a:cubicBezTo>
                <a:cubicBezTo>
                  <a:pt x="2980" y="30271"/>
                  <a:pt x="2537" y="30823"/>
                  <a:pt x="2610" y="30993"/>
                </a:cubicBezTo>
                <a:cubicBezTo>
                  <a:pt x="2636" y="31059"/>
                  <a:pt x="2662" y="31091"/>
                  <a:pt x="2685" y="31091"/>
                </a:cubicBezTo>
                <a:cubicBezTo>
                  <a:pt x="2708" y="31091"/>
                  <a:pt x="2728" y="31059"/>
                  <a:pt x="2741" y="30993"/>
                </a:cubicBezTo>
                <a:cubicBezTo>
                  <a:pt x="2768" y="30940"/>
                  <a:pt x="2807" y="30914"/>
                  <a:pt x="2856" y="30914"/>
                </a:cubicBezTo>
                <a:cubicBezTo>
                  <a:pt x="2906" y="30914"/>
                  <a:pt x="2965" y="30940"/>
                  <a:pt x="3031" y="30993"/>
                </a:cubicBezTo>
                <a:cubicBezTo>
                  <a:pt x="3226" y="31188"/>
                  <a:pt x="3160" y="31340"/>
                  <a:pt x="2972" y="31340"/>
                </a:cubicBezTo>
                <a:cubicBezTo>
                  <a:pt x="2908" y="31340"/>
                  <a:pt x="2829" y="31322"/>
                  <a:pt x="2741" y="31282"/>
                </a:cubicBezTo>
                <a:cubicBezTo>
                  <a:pt x="2637" y="31237"/>
                  <a:pt x="2547" y="31218"/>
                  <a:pt x="2477" y="31218"/>
                </a:cubicBezTo>
                <a:cubicBezTo>
                  <a:pt x="2300" y="31218"/>
                  <a:pt x="2249" y="31342"/>
                  <a:pt x="2399" y="31493"/>
                </a:cubicBezTo>
                <a:cubicBezTo>
                  <a:pt x="2478" y="31571"/>
                  <a:pt x="2478" y="31703"/>
                  <a:pt x="2399" y="31782"/>
                </a:cubicBezTo>
                <a:cubicBezTo>
                  <a:pt x="2329" y="31852"/>
                  <a:pt x="2329" y="31875"/>
                  <a:pt x="2392" y="31875"/>
                </a:cubicBezTo>
                <a:cubicBezTo>
                  <a:pt x="2423" y="31875"/>
                  <a:pt x="2470" y="31869"/>
                  <a:pt x="2531" y="31861"/>
                </a:cubicBezTo>
                <a:cubicBezTo>
                  <a:pt x="2662" y="31834"/>
                  <a:pt x="2768" y="31729"/>
                  <a:pt x="2846" y="31624"/>
                </a:cubicBezTo>
                <a:cubicBezTo>
                  <a:pt x="2859" y="31575"/>
                  <a:pt x="2871" y="31555"/>
                  <a:pt x="2883" y="31555"/>
                </a:cubicBezTo>
                <a:cubicBezTo>
                  <a:pt x="2897" y="31555"/>
                  <a:pt x="2911" y="31582"/>
                  <a:pt x="2925" y="31624"/>
                </a:cubicBezTo>
                <a:cubicBezTo>
                  <a:pt x="2925" y="31711"/>
                  <a:pt x="2998" y="31762"/>
                  <a:pt x="3082" y="31762"/>
                </a:cubicBezTo>
                <a:cubicBezTo>
                  <a:pt x="3100" y="31762"/>
                  <a:pt x="3118" y="31760"/>
                  <a:pt x="3136" y="31756"/>
                </a:cubicBezTo>
                <a:cubicBezTo>
                  <a:pt x="3145" y="31753"/>
                  <a:pt x="3153" y="31752"/>
                  <a:pt x="3161" y="31752"/>
                </a:cubicBezTo>
                <a:cubicBezTo>
                  <a:pt x="3249" y="31752"/>
                  <a:pt x="3291" y="31881"/>
                  <a:pt x="3267" y="32097"/>
                </a:cubicBezTo>
                <a:cubicBezTo>
                  <a:pt x="3188" y="32308"/>
                  <a:pt x="3294" y="32518"/>
                  <a:pt x="3478" y="32623"/>
                </a:cubicBezTo>
                <a:cubicBezTo>
                  <a:pt x="3530" y="32650"/>
                  <a:pt x="3557" y="32676"/>
                  <a:pt x="3609" y="32702"/>
                </a:cubicBezTo>
                <a:lnTo>
                  <a:pt x="5266" y="32676"/>
                </a:lnTo>
                <a:cubicBezTo>
                  <a:pt x="5292" y="32650"/>
                  <a:pt x="5319" y="32623"/>
                  <a:pt x="5345" y="32597"/>
                </a:cubicBezTo>
                <a:cubicBezTo>
                  <a:pt x="5371" y="32571"/>
                  <a:pt x="5411" y="32558"/>
                  <a:pt x="5450" y="32558"/>
                </a:cubicBezTo>
                <a:cubicBezTo>
                  <a:pt x="5490" y="32558"/>
                  <a:pt x="5529" y="32571"/>
                  <a:pt x="5555" y="32597"/>
                </a:cubicBezTo>
                <a:cubicBezTo>
                  <a:pt x="5582" y="32623"/>
                  <a:pt x="5582" y="32650"/>
                  <a:pt x="5582" y="32676"/>
                </a:cubicBezTo>
                <a:cubicBezTo>
                  <a:pt x="9474" y="32650"/>
                  <a:pt x="13393" y="32623"/>
                  <a:pt x="17285" y="32597"/>
                </a:cubicBezTo>
                <a:lnTo>
                  <a:pt x="28279" y="32597"/>
                </a:lnTo>
                <a:lnTo>
                  <a:pt x="28279" y="26574"/>
                </a:lnTo>
                <a:cubicBezTo>
                  <a:pt x="28226" y="26496"/>
                  <a:pt x="28226" y="26417"/>
                  <a:pt x="28279" y="26338"/>
                </a:cubicBezTo>
                <a:lnTo>
                  <a:pt x="28279" y="22077"/>
                </a:lnTo>
                <a:lnTo>
                  <a:pt x="28279" y="21709"/>
                </a:lnTo>
                <a:cubicBezTo>
                  <a:pt x="28147" y="21683"/>
                  <a:pt x="28068" y="21656"/>
                  <a:pt x="28042" y="21577"/>
                </a:cubicBezTo>
                <a:cubicBezTo>
                  <a:pt x="27989" y="21499"/>
                  <a:pt x="27937" y="21393"/>
                  <a:pt x="27858" y="21314"/>
                </a:cubicBezTo>
                <a:cubicBezTo>
                  <a:pt x="27805" y="21262"/>
                  <a:pt x="27884" y="21209"/>
                  <a:pt x="28042" y="21209"/>
                </a:cubicBezTo>
                <a:cubicBezTo>
                  <a:pt x="28121" y="21209"/>
                  <a:pt x="28200" y="21236"/>
                  <a:pt x="28279" y="21262"/>
                </a:cubicBezTo>
                <a:lnTo>
                  <a:pt x="28279" y="20184"/>
                </a:lnTo>
                <a:lnTo>
                  <a:pt x="28252" y="20184"/>
                </a:lnTo>
                <a:cubicBezTo>
                  <a:pt x="28226" y="20157"/>
                  <a:pt x="28226" y="20078"/>
                  <a:pt x="28279" y="19999"/>
                </a:cubicBezTo>
                <a:lnTo>
                  <a:pt x="28279" y="18132"/>
                </a:lnTo>
                <a:cubicBezTo>
                  <a:pt x="28226" y="18080"/>
                  <a:pt x="28173" y="18053"/>
                  <a:pt x="28121" y="18001"/>
                </a:cubicBezTo>
                <a:cubicBezTo>
                  <a:pt x="27976" y="17877"/>
                  <a:pt x="27945" y="17834"/>
                  <a:pt x="28028" y="17834"/>
                </a:cubicBezTo>
                <a:cubicBezTo>
                  <a:pt x="28050" y="17834"/>
                  <a:pt x="28081" y="17837"/>
                  <a:pt x="28121" y="17843"/>
                </a:cubicBezTo>
                <a:lnTo>
                  <a:pt x="28252" y="17843"/>
                </a:lnTo>
                <a:lnTo>
                  <a:pt x="28252" y="15002"/>
                </a:lnTo>
                <a:lnTo>
                  <a:pt x="28200" y="14924"/>
                </a:lnTo>
                <a:cubicBezTo>
                  <a:pt x="28082" y="14734"/>
                  <a:pt x="27942" y="14630"/>
                  <a:pt x="27820" y="14630"/>
                </a:cubicBezTo>
                <a:cubicBezTo>
                  <a:pt x="27806" y="14630"/>
                  <a:pt x="27792" y="14632"/>
                  <a:pt x="27779" y="14634"/>
                </a:cubicBezTo>
                <a:cubicBezTo>
                  <a:pt x="27742" y="14649"/>
                  <a:pt x="27710" y="14655"/>
                  <a:pt x="27682" y="14655"/>
                </a:cubicBezTo>
                <a:cubicBezTo>
                  <a:pt x="27612" y="14655"/>
                  <a:pt x="27576" y="14612"/>
                  <a:pt x="27595" y="14555"/>
                </a:cubicBezTo>
                <a:cubicBezTo>
                  <a:pt x="27595" y="14504"/>
                  <a:pt x="27639" y="14475"/>
                  <a:pt x="27698" y="14475"/>
                </a:cubicBezTo>
                <a:cubicBezTo>
                  <a:pt x="27731" y="14475"/>
                  <a:pt x="27768" y="14484"/>
                  <a:pt x="27805" y="14503"/>
                </a:cubicBezTo>
                <a:cubicBezTo>
                  <a:pt x="27839" y="14519"/>
                  <a:pt x="27867" y="14528"/>
                  <a:pt x="27889" y="14528"/>
                </a:cubicBezTo>
                <a:cubicBezTo>
                  <a:pt x="27938" y="14528"/>
                  <a:pt x="27963" y="14487"/>
                  <a:pt x="27963" y="14398"/>
                </a:cubicBezTo>
                <a:cubicBezTo>
                  <a:pt x="27956" y="14368"/>
                  <a:pt x="27961" y="14355"/>
                  <a:pt x="27976" y="14355"/>
                </a:cubicBezTo>
                <a:cubicBezTo>
                  <a:pt x="28016" y="14355"/>
                  <a:pt x="28127" y="14442"/>
                  <a:pt x="28279" y="14555"/>
                </a:cubicBezTo>
                <a:lnTo>
                  <a:pt x="28279" y="14108"/>
                </a:lnTo>
                <a:cubicBezTo>
                  <a:pt x="28212" y="14125"/>
                  <a:pt x="28116" y="14134"/>
                  <a:pt x="28016" y="14134"/>
                </a:cubicBezTo>
                <a:cubicBezTo>
                  <a:pt x="27799" y="14134"/>
                  <a:pt x="27560" y="14093"/>
                  <a:pt x="27542" y="14003"/>
                </a:cubicBezTo>
                <a:cubicBezTo>
                  <a:pt x="27542" y="13977"/>
                  <a:pt x="27674" y="13819"/>
                  <a:pt x="27884" y="13661"/>
                </a:cubicBezTo>
                <a:cubicBezTo>
                  <a:pt x="28200" y="13398"/>
                  <a:pt x="28200" y="13372"/>
                  <a:pt x="27937" y="13214"/>
                </a:cubicBezTo>
                <a:cubicBezTo>
                  <a:pt x="27827" y="13159"/>
                  <a:pt x="27763" y="13132"/>
                  <a:pt x="27734" y="13132"/>
                </a:cubicBezTo>
                <a:cubicBezTo>
                  <a:pt x="27692" y="13132"/>
                  <a:pt x="27718" y="13186"/>
                  <a:pt x="27779" y="13293"/>
                </a:cubicBezTo>
                <a:cubicBezTo>
                  <a:pt x="27884" y="13451"/>
                  <a:pt x="27569" y="13845"/>
                  <a:pt x="27121" y="13977"/>
                </a:cubicBezTo>
                <a:cubicBezTo>
                  <a:pt x="27055" y="13993"/>
                  <a:pt x="27001" y="14001"/>
                  <a:pt x="26958" y="14001"/>
                </a:cubicBezTo>
                <a:cubicBezTo>
                  <a:pt x="26799" y="14001"/>
                  <a:pt x="26814" y="13897"/>
                  <a:pt x="27043" y="13793"/>
                </a:cubicBezTo>
                <a:cubicBezTo>
                  <a:pt x="27253" y="13714"/>
                  <a:pt x="27227" y="13661"/>
                  <a:pt x="27016" y="13556"/>
                </a:cubicBezTo>
                <a:cubicBezTo>
                  <a:pt x="26885" y="13477"/>
                  <a:pt x="26806" y="13372"/>
                  <a:pt x="26858" y="13319"/>
                </a:cubicBezTo>
                <a:cubicBezTo>
                  <a:pt x="26886" y="13301"/>
                  <a:pt x="26918" y="13292"/>
                  <a:pt x="26950" y="13292"/>
                </a:cubicBezTo>
                <a:cubicBezTo>
                  <a:pt x="27009" y="13292"/>
                  <a:pt x="27070" y="13321"/>
                  <a:pt x="27121" y="13372"/>
                </a:cubicBezTo>
                <a:cubicBezTo>
                  <a:pt x="27150" y="13415"/>
                  <a:pt x="27203" y="13435"/>
                  <a:pt x="27258" y="13435"/>
                </a:cubicBezTo>
                <a:cubicBezTo>
                  <a:pt x="27303" y="13435"/>
                  <a:pt x="27349" y="13422"/>
                  <a:pt x="27384" y="13398"/>
                </a:cubicBezTo>
                <a:cubicBezTo>
                  <a:pt x="27437" y="13346"/>
                  <a:pt x="27437" y="13240"/>
                  <a:pt x="27384" y="13188"/>
                </a:cubicBezTo>
                <a:cubicBezTo>
                  <a:pt x="27332" y="13135"/>
                  <a:pt x="27358" y="13056"/>
                  <a:pt x="27437" y="13030"/>
                </a:cubicBezTo>
                <a:cubicBezTo>
                  <a:pt x="27542" y="13004"/>
                  <a:pt x="27437" y="12951"/>
                  <a:pt x="27253" y="12872"/>
                </a:cubicBezTo>
                <a:cubicBezTo>
                  <a:pt x="27186" y="12855"/>
                  <a:pt x="27125" y="12847"/>
                  <a:pt x="27072" y="12847"/>
                </a:cubicBezTo>
                <a:cubicBezTo>
                  <a:pt x="26958" y="12847"/>
                  <a:pt x="26885" y="12887"/>
                  <a:pt x="26885" y="12977"/>
                </a:cubicBezTo>
                <a:cubicBezTo>
                  <a:pt x="26898" y="13030"/>
                  <a:pt x="26885" y="13056"/>
                  <a:pt x="26855" y="13056"/>
                </a:cubicBezTo>
                <a:cubicBezTo>
                  <a:pt x="26826" y="13056"/>
                  <a:pt x="26780" y="13030"/>
                  <a:pt x="26727" y="12977"/>
                </a:cubicBezTo>
                <a:cubicBezTo>
                  <a:pt x="26664" y="12914"/>
                  <a:pt x="26613" y="12875"/>
                  <a:pt x="26580" y="12875"/>
                </a:cubicBezTo>
                <a:cubicBezTo>
                  <a:pt x="26544" y="12875"/>
                  <a:pt x="26529" y="12921"/>
                  <a:pt x="26543" y="13030"/>
                </a:cubicBezTo>
                <a:cubicBezTo>
                  <a:pt x="26563" y="13191"/>
                  <a:pt x="26552" y="13259"/>
                  <a:pt x="26452" y="13259"/>
                </a:cubicBezTo>
                <a:cubicBezTo>
                  <a:pt x="26422" y="13259"/>
                  <a:pt x="26382" y="13253"/>
                  <a:pt x="26332" y="13240"/>
                </a:cubicBezTo>
                <a:cubicBezTo>
                  <a:pt x="26017" y="13214"/>
                  <a:pt x="26069" y="12846"/>
                  <a:pt x="26464" y="12320"/>
                </a:cubicBezTo>
                <a:cubicBezTo>
                  <a:pt x="26595" y="12057"/>
                  <a:pt x="26885" y="11873"/>
                  <a:pt x="27200" y="11873"/>
                </a:cubicBezTo>
                <a:cubicBezTo>
                  <a:pt x="27542" y="11846"/>
                  <a:pt x="27858" y="11662"/>
                  <a:pt x="28068" y="11373"/>
                </a:cubicBezTo>
                <a:cubicBezTo>
                  <a:pt x="28147" y="11268"/>
                  <a:pt x="28226" y="11215"/>
                  <a:pt x="28279" y="11136"/>
                </a:cubicBezTo>
                <a:cubicBezTo>
                  <a:pt x="28279" y="10295"/>
                  <a:pt x="28279" y="9427"/>
                  <a:pt x="28305" y="8559"/>
                </a:cubicBezTo>
                <a:lnTo>
                  <a:pt x="28279" y="8559"/>
                </a:lnTo>
                <a:cubicBezTo>
                  <a:pt x="28226" y="8506"/>
                  <a:pt x="28252" y="8454"/>
                  <a:pt x="28305" y="8427"/>
                </a:cubicBezTo>
                <a:cubicBezTo>
                  <a:pt x="28305" y="7454"/>
                  <a:pt x="28331" y="6508"/>
                  <a:pt x="28331" y="5534"/>
                </a:cubicBezTo>
                <a:lnTo>
                  <a:pt x="28331" y="5219"/>
                </a:lnTo>
                <a:cubicBezTo>
                  <a:pt x="28305" y="5219"/>
                  <a:pt x="28252" y="5219"/>
                  <a:pt x="28226" y="5193"/>
                </a:cubicBezTo>
                <a:cubicBezTo>
                  <a:pt x="28173" y="5140"/>
                  <a:pt x="28173" y="5035"/>
                  <a:pt x="28226" y="4982"/>
                </a:cubicBezTo>
                <a:cubicBezTo>
                  <a:pt x="28252" y="4956"/>
                  <a:pt x="28305" y="4930"/>
                  <a:pt x="28331" y="4930"/>
                </a:cubicBezTo>
                <a:cubicBezTo>
                  <a:pt x="28331" y="3299"/>
                  <a:pt x="28358" y="1695"/>
                  <a:pt x="28384" y="90"/>
                </a:cubicBezTo>
                <a:cubicBezTo>
                  <a:pt x="28343" y="30"/>
                  <a:pt x="28307" y="0"/>
                  <a:pt x="28265" y="0"/>
                </a:cubicBezTo>
                <a:close/>
              </a:path>
            </a:pathLst>
          </a:custGeom>
          <a:solidFill>
            <a:srgbClr val="FDA8A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3"/>
          <p:cNvSpPr/>
          <p:nvPr/>
        </p:nvSpPr>
        <p:spPr>
          <a:xfrm>
            <a:off x="279284" y="1516700"/>
            <a:ext cx="11641907" cy="4595342"/>
          </a:xfrm>
          <a:prstGeom prst="roundRect">
            <a:avLst>
              <a:gd fmla="val 21344" name="adj"/>
            </a:avLst>
          </a:prstGeom>
          <a:noFill/>
          <a:ln cap="flat" cmpd="sng" w="38100">
            <a:solidFill>
              <a:srgbClr val="FDDFAB"/>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267" name="Google Shape;267;p3"/>
          <p:cNvPicPr preferRelativeResize="0"/>
          <p:nvPr/>
        </p:nvPicPr>
        <p:blipFill rotWithShape="1">
          <a:blip r:embed="rId10">
            <a:alphaModFix/>
          </a:blip>
          <a:srcRect b="0" l="0" r="0" t="0"/>
          <a:stretch/>
        </p:blipFill>
        <p:spPr>
          <a:xfrm>
            <a:off x="10997228" y="121153"/>
            <a:ext cx="822754" cy="365303"/>
          </a:xfrm>
          <a:prstGeom prst="rect">
            <a:avLst/>
          </a:prstGeom>
          <a:noFill/>
          <a:ln>
            <a:noFill/>
          </a:ln>
        </p:spPr>
      </p:pic>
      <p:pic>
        <p:nvPicPr>
          <p:cNvPr id="268" name="Google Shape;268;p3"/>
          <p:cNvPicPr preferRelativeResize="0"/>
          <p:nvPr/>
        </p:nvPicPr>
        <p:blipFill rotWithShape="1">
          <a:blip r:embed="rId11">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pSp>
        <p:nvGrpSpPr>
          <p:cNvPr id="273" name="Google Shape;273;p4"/>
          <p:cNvGrpSpPr/>
          <p:nvPr/>
        </p:nvGrpSpPr>
        <p:grpSpPr>
          <a:xfrm>
            <a:off x="3505347" y="272716"/>
            <a:ext cx="8451090" cy="6336631"/>
            <a:chOff x="3409400" y="401244"/>
            <a:chExt cx="8513745" cy="6314227"/>
          </a:xfrm>
        </p:grpSpPr>
        <p:grpSp>
          <p:nvGrpSpPr>
            <p:cNvPr id="274" name="Google Shape;274;p4"/>
            <p:cNvGrpSpPr/>
            <p:nvPr/>
          </p:nvGrpSpPr>
          <p:grpSpPr>
            <a:xfrm>
              <a:off x="7673723" y="401244"/>
              <a:ext cx="4249422" cy="3197005"/>
              <a:chOff x="7673723" y="401244"/>
              <a:chExt cx="4249422" cy="3197005"/>
            </a:xfrm>
          </p:grpSpPr>
          <p:sp>
            <p:nvSpPr>
              <p:cNvPr id="275" name="Google Shape;275;p4"/>
              <p:cNvSpPr txBox="1"/>
              <p:nvPr/>
            </p:nvSpPr>
            <p:spPr>
              <a:xfrm>
                <a:off x="7673723" y="2465563"/>
                <a:ext cx="4249422" cy="1132686"/>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1F1A33"/>
                  </a:buClr>
                  <a:buSzPts val="1800"/>
                  <a:buFont typeface="Roboto Slab"/>
                  <a:buNone/>
                </a:pPr>
                <a:r>
                  <a:rPr b="0" i="0" lang="en-IN" sz="1600" u="none" cap="none" strike="noStrike">
                    <a:solidFill>
                      <a:srgbClr val="FF7C80"/>
                    </a:solidFill>
                    <a:latin typeface="Trebuchet MS"/>
                    <a:ea typeface="Trebuchet MS"/>
                    <a:cs typeface="Trebuchet MS"/>
                    <a:sym typeface="Trebuchet MS"/>
                  </a:rPr>
                  <a:t>The Wanderlust collection is a part of the daily essentials which is a must have in all women’s dressing table.</a:t>
                </a:r>
                <a:endParaRPr/>
              </a:p>
            </p:txBody>
          </p:sp>
          <p:pic>
            <p:nvPicPr>
              <p:cNvPr descr="Buy Nykaa Naturals Nykaa Wanderlust Body Mist - Japanese Cherry ..." id="276" name="Google Shape;276;p4"/>
              <p:cNvPicPr preferRelativeResize="0"/>
              <p:nvPr/>
            </p:nvPicPr>
            <p:blipFill rotWithShape="1">
              <a:blip r:embed="rId3">
                <a:alphaModFix/>
              </a:blip>
              <a:srcRect b="0" l="0" r="0" t="0"/>
              <a:stretch/>
            </p:blipFill>
            <p:spPr>
              <a:xfrm>
                <a:off x="7809544" y="401244"/>
                <a:ext cx="4113600" cy="1844088"/>
              </a:xfrm>
              <a:prstGeom prst="wedgeRoundRectCallout">
                <a:avLst>
                  <a:gd fmla="val -20833" name="adj1"/>
                  <a:gd fmla="val 62500" name="adj2"/>
                  <a:gd fmla="val 0" name="adj3"/>
                </a:avLst>
              </a:prstGeom>
              <a:noFill/>
              <a:ln>
                <a:noFill/>
              </a:ln>
            </p:spPr>
          </p:pic>
        </p:grpSp>
        <p:grpSp>
          <p:nvGrpSpPr>
            <p:cNvPr id="277" name="Google Shape;277;p4"/>
            <p:cNvGrpSpPr/>
            <p:nvPr/>
          </p:nvGrpSpPr>
          <p:grpSpPr>
            <a:xfrm>
              <a:off x="3409400" y="401244"/>
              <a:ext cx="4264322" cy="3106644"/>
              <a:chOff x="3409400" y="401244"/>
              <a:chExt cx="4264322" cy="3106644"/>
            </a:xfrm>
          </p:grpSpPr>
          <p:sp>
            <p:nvSpPr>
              <p:cNvPr id="278" name="Google Shape;278;p4"/>
              <p:cNvSpPr txBox="1"/>
              <p:nvPr/>
            </p:nvSpPr>
            <p:spPr>
              <a:xfrm>
                <a:off x="3409400" y="2375202"/>
                <a:ext cx="4264322" cy="1132686"/>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1F1A33"/>
                  </a:buClr>
                  <a:buSzPts val="1800"/>
                  <a:buFont typeface="Roboto Slab"/>
                  <a:buNone/>
                </a:pPr>
                <a:r>
                  <a:rPr b="0" i="0" lang="en-IN" sz="1600" u="none" cap="none" strike="noStrike">
                    <a:solidFill>
                      <a:srgbClr val="FF7C80"/>
                    </a:solidFill>
                    <a:latin typeface="Trebuchet MS"/>
                    <a:ea typeface="Trebuchet MS"/>
                    <a:cs typeface="Trebuchet MS"/>
                    <a:sym typeface="Trebuchet MS"/>
                  </a:rPr>
                  <a:t>Nykaa Naturals is </a:t>
                </a:r>
                <a:r>
                  <a:rPr b="0" i="0" lang="en-IN" sz="1600" u="none" cap="none" strike="noStrike">
                    <a:solidFill>
                      <a:srgbClr val="FF7C80"/>
                    </a:solidFill>
                    <a:latin typeface="Trebuchet MS"/>
                    <a:ea typeface="Trebuchet MS"/>
                    <a:cs typeface="Trebuchet MS"/>
                    <a:sym typeface="Trebuchet MS"/>
                  </a:rPr>
                  <a:t>known for it’s composition which is chemical free. They come in a large number of variety suiting different types of Indian skin thus spreading it’s reach to all kinds of customers.  </a:t>
                </a:r>
                <a:endParaRPr b="0" i="0" sz="1600" u="none" cap="none" strike="noStrike">
                  <a:solidFill>
                    <a:srgbClr val="FF7C80"/>
                  </a:solidFill>
                  <a:latin typeface="Trebuchet MS"/>
                  <a:ea typeface="Trebuchet MS"/>
                  <a:cs typeface="Trebuchet MS"/>
                  <a:sym typeface="Trebuchet MS"/>
                </a:endParaRPr>
              </a:p>
            </p:txBody>
          </p:sp>
          <p:pic>
            <p:nvPicPr>
              <p:cNvPr descr="The Top 12 Nykaa Naturals Pure Essential Oils" id="279" name="Google Shape;279;p4"/>
              <p:cNvPicPr preferRelativeResize="0"/>
              <p:nvPr/>
            </p:nvPicPr>
            <p:blipFill rotWithShape="1">
              <a:blip r:embed="rId4">
                <a:alphaModFix/>
              </a:blip>
              <a:srcRect b="0" l="0" r="0" t="0"/>
              <a:stretch/>
            </p:blipFill>
            <p:spPr>
              <a:xfrm>
                <a:off x="3409400" y="401244"/>
                <a:ext cx="4186888" cy="1844089"/>
              </a:xfrm>
              <a:prstGeom prst="wedgeRoundRectCallout">
                <a:avLst>
                  <a:gd fmla="val -20833" name="adj1"/>
                  <a:gd fmla="val 62500" name="adj2"/>
                  <a:gd fmla="val 0" name="adj3"/>
                </a:avLst>
              </a:prstGeom>
              <a:noFill/>
              <a:ln>
                <a:noFill/>
              </a:ln>
            </p:spPr>
          </p:pic>
        </p:grpSp>
        <p:grpSp>
          <p:nvGrpSpPr>
            <p:cNvPr id="280" name="Google Shape;280;p4"/>
            <p:cNvGrpSpPr/>
            <p:nvPr/>
          </p:nvGrpSpPr>
          <p:grpSpPr>
            <a:xfrm>
              <a:off x="3409400" y="3733183"/>
              <a:ext cx="4186888" cy="2977220"/>
              <a:chOff x="3409400" y="3733183"/>
              <a:chExt cx="4186888" cy="2977220"/>
            </a:xfrm>
          </p:grpSpPr>
          <p:sp>
            <p:nvSpPr>
              <p:cNvPr id="281" name="Google Shape;281;p4"/>
              <p:cNvSpPr txBox="1"/>
              <p:nvPr/>
            </p:nvSpPr>
            <p:spPr>
              <a:xfrm>
                <a:off x="3409400" y="5577717"/>
                <a:ext cx="4186888" cy="1132686"/>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1F1A33"/>
                  </a:buClr>
                  <a:buSzPts val="1800"/>
                  <a:buFont typeface="Roboto Slab"/>
                  <a:buNone/>
                </a:pPr>
                <a:r>
                  <a:rPr b="0" i="0" lang="en-IN" sz="1600" u="none" cap="none" strike="noStrike">
                    <a:solidFill>
                      <a:srgbClr val="FF7C80"/>
                    </a:solidFill>
                    <a:latin typeface="Trebuchet MS"/>
                    <a:ea typeface="Trebuchet MS"/>
                    <a:cs typeface="Trebuchet MS"/>
                    <a:sym typeface="Trebuchet MS"/>
                  </a:rPr>
                  <a:t>The sheet masks and Clay It crème give a natural glow to the face and reduces a consumer’s visits to the salon. </a:t>
                </a:r>
                <a:endParaRPr b="0" i="0" sz="1600" u="none" cap="none" strike="noStrike">
                  <a:solidFill>
                    <a:srgbClr val="FF7C80"/>
                  </a:solidFill>
                  <a:latin typeface="Trebuchet MS"/>
                  <a:ea typeface="Trebuchet MS"/>
                  <a:cs typeface="Trebuchet MS"/>
                  <a:sym typeface="Trebuchet MS"/>
                </a:endParaRPr>
              </a:p>
            </p:txBody>
          </p:sp>
          <p:pic>
            <p:nvPicPr>
              <p:cNvPr descr="Nykaa Clay It Cool Clay Mask at Nykaa.com" id="282" name="Google Shape;282;p4"/>
              <p:cNvPicPr preferRelativeResize="0"/>
              <p:nvPr/>
            </p:nvPicPr>
            <p:blipFill rotWithShape="1">
              <a:blip r:embed="rId5">
                <a:alphaModFix/>
              </a:blip>
              <a:srcRect b="0" l="0" r="0" t="0"/>
              <a:stretch/>
            </p:blipFill>
            <p:spPr>
              <a:xfrm>
                <a:off x="3422874" y="3733183"/>
                <a:ext cx="4173412" cy="1729882"/>
              </a:xfrm>
              <a:prstGeom prst="wedgeRoundRectCallout">
                <a:avLst>
                  <a:gd fmla="val -20833" name="adj1"/>
                  <a:gd fmla="val 62500" name="adj2"/>
                  <a:gd fmla="val 0" name="adj3"/>
                </a:avLst>
              </a:prstGeom>
              <a:noFill/>
              <a:ln>
                <a:noFill/>
              </a:ln>
            </p:spPr>
          </p:pic>
        </p:grpSp>
        <p:grpSp>
          <p:nvGrpSpPr>
            <p:cNvPr id="283" name="Google Shape;283;p4"/>
            <p:cNvGrpSpPr/>
            <p:nvPr/>
          </p:nvGrpSpPr>
          <p:grpSpPr>
            <a:xfrm>
              <a:off x="7809545" y="3729479"/>
              <a:ext cx="4113600" cy="2985992"/>
              <a:chOff x="7809545" y="3729479"/>
              <a:chExt cx="4113600" cy="2985992"/>
            </a:xfrm>
          </p:grpSpPr>
          <p:sp>
            <p:nvSpPr>
              <p:cNvPr id="284" name="Google Shape;284;p4"/>
              <p:cNvSpPr txBox="1"/>
              <p:nvPr/>
            </p:nvSpPr>
            <p:spPr>
              <a:xfrm>
                <a:off x="7809545" y="5582785"/>
                <a:ext cx="4113600" cy="1132686"/>
              </a:xfrm>
              <a:prstGeom prst="rect">
                <a:avLst/>
              </a:prstGeom>
              <a:noFill/>
              <a:ln>
                <a:noFill/>
              </a:ln>
            </p:spPr>
            <p:txBody>
              <a:bodyPr anchorCtr="0" anchor="t" bIns="91425" lIns="91425" spcFirstLastPara="1" rIns="91425" wrap="square" tIns="91425">
                <a:noAutofit/>
              </a:bodyPr>
              <a:lstStyle/>
              <a:p>
                <a:pPr indent="0" lvl="0" marL="0" marR="0" rtl="0" algn="just">
                  <a:lnSpc>
                    <a:spcPct val="100000"/>
                  </a:lnSpc>
                  <a:spcBef>
                    <a:spcPts val="0"/>
                  </a:spcBef>
                  <a:spcAft>
                    <a:spcPts val="1600"/>
                  </a:spcAft>
                  <a:buClr>
                    <a:srgbClr val="1F1A33"/>
                  </a:buClr>
                  <a:buSzPts val="1800"/>
                  <a:buFont typeface="Roboto Slab"/>
                  <a:buNone/>
                </a:pPr>
                <a:r>
                  <a:rPr b="0" i="0" lang="en-IN" sz="1600" u="none" cap="none" strike="noStrike">
                    <a:solidFill>
                      <a:srgbClr val="FF7C80"/>
                    </a:solidFill>
                    <a:latin typeface="Trebuchet MS"/>
                    <a:ea typeface="Trebuchet MS"/>
                    <a:cs typeface="Trebuchet MS"/>
                    <a:sym typeface="Trebuchet MS"/>
                  </a:rPr>
                  <a:t>Nykaa Naturals also introduced different types of masks made from cloth / the medical N-95 mask and hand sanitizers in the view of the Pandemic.</a:t>
                </a:r>
                <a:endParaRPr/>
              </a:p>
            </p:txBody>
          </p:sp>
          <p:pic>
            <p:nvPicPr>
              <p:cNvPr descr="Hand Sanitizer: Buy Hand Sanitizer Online at Best Price in India ..." id="285" name="Google Shape;285;p4"/>
              <p:cNvPicPr preferRelativeResize="0"/>
              <p:nvPr/>
            </p:nvPicPr>
            <p:blipFill rotWithShape="1">
              <a:blip r:embed="rId6">
                <a:alphaModFix/>
              </a:blip>
              <a:srcRect b="0" l="0" r="0" t="0"/>
              <a:stretch/>
            </p:blipFill>
            <p:spPr>
              <a:xfrm>
                <a:off x="7809545" y="3729479"/>
                <a:ext cx="4113599" cy="1729883"/>
              </a:xfrm>
              <a:prstGeom prst="wedgeRoundRectCallout">
                <a:avLst>
                  <a:gd fmla="val -20833" name="adj1"/>
                  <a:gd fmla="val 62500" name="adj2"/>
                  <a:gd fmla="val 0" name="adj3"/>
                </a:avLst>
              </a:prstGeom>
              <a:noFill/>
              <a:ln>
                <a:noFill/>
              </a:ln>
            </p:spPr>
          </p:pic>
        </p:grpSp>
      </p:grpSp>
      <p:grpSp>
        <p:nvGrpSpPr>
          <p:cNvPr id="286" name="Google Shape;286;p4"/>
          <p:cNvGrpSpPr/>
          <p:nvPr/>
        </p:nvGrpSpPr>
        <p:grpSpPr>
          <a:xfrm>
            <a:off x="235563" y="2123347"/>
            <a:ext cx="3071470" cy="4094519"/>
            <a:chOff x="159026" y="1128576"/>
            <a:chExt cx="2888974" cy="3845132"/>
          </a:xfrm>
        </p:grpSpPr>
        <p:grpSp>
          <p:nvGrpSpPr>
            <p:cNvPr id="287" name="Google Shape;287;p4"/>
            <p:cNvGrpSpPr/>
            <p:nvPr/>
          </p:nvGrpSpPr>
          <p:grpSpPr>
            <a:xfrm>
              <a:off x="159026" y="1128576"/>
              <a:ext cx="2888974" cy="3845132"/>
              <a:chOff x="702550" y="1592650"/>
              <a:chExt cx="1856100" cy="2552400"/>
            </a:xfrm>
          </p:grpSpPr>
          <p:sp>
            <p:nvSpPr>
              <p:cNvPr id="288" name="Google Shape;288;p4"/>
              <p:cNvSpPr/>
              <p:nvPr/>
            </p:nvSpPr>
            <p:spPr>
              <a:xfrm>
                <a:off x="702550" y="1592650"/>
                <a:ext cx="1856100" cy="2552400"/>
              </a:xfrm>
              <a:prstGeom prst="roundRect">
                <a:avLst>
                  <a:gd fmla="val 5450" name="adj"/>
                </a:avLst>
              </a:prstGeom>
              <a:solidFill>
                <a:srgbClr val="FF7C80"/>
              </a:solidFill>
              <a:ln cap="flat" cmpd="sng" w="9525">
                <a:solidFill>
                  <a:srgbClr val="C55A11"/>
                </a:solidFill>
                <a:prstDash val="solid"/>
                <a:round/>
                <a:headEnd len="sm" w="sm" type="none"/>
                <a:tailEnd len="sm" w="sm" type="none"/>
              </a:ln>
              <a:effectLst>
                <a:outerShdw blurRad="42863" rotWithShape="0" algn="bl" dir="4200000" dist="9525">
                  <a:srgbClr val="000000">
                    <a:alpha val="2862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
              <p:cNvSpPr/>
              <p:nvPr/>
            </p:nvSpPr>
            <p:spPr>
              <a:xfrm flipH="1">
                <a:off x="838645" y="1744192"/>
                <a:ext cx="1584000" cy="2261100"/>
              </a:xfrm>
              <a:prstGeom prst="rect">
                <a:avLst/>
              </a:prstGeom>
              <a:solidFill>
                <a:srgbClr val="FF7C80"/>
              </a:solidFill>
              <a:ln cap="flat" cmpd="sng" w="9525">
                <a:solidFill>
                  <a:srgbClr val="C55A11"/>
                </a:solidFill>
                <a:prstDash val="solid"/>
                <a:round/>
                <a:headEnd len="sm" w="sm" type="none"/>
                <a:tailEnd len="sm" w="sm" type="none"/>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
              <p:cNvSpPr/>
              <p:nvPr/>
            </p:nvSpPr>
            <p:spPr>
              <a:xfrm>
                <a:off x="1551100" y="4052093"/>
                <a:ext cx="159000" cy="51900"/>
              </a:xfrm>
              <a:prstGeom prst="roundRect">
                <a:avLst>
                  <a:gd fmla="val 50000" name="adj"/>
                </a:avLst>
              </a:prstGeom>
              <a:solidFill>
                <a:srgbClr val="FF7C80"/>
              </a:solidFill>
              <a:ln cap="flat" cmpd="sng" w="9525">
                <a:solidFill>
                  <a:srgbClr val="C55A11"/>
                </a:solidFill>
                <a:prstDash val="solid"/>
                <a:round/>
                <a:headEnd len="sm" w="sm" type="none"/>
                <a:tailEnd len="sm" w="sm" type="none"/>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
              <p:cNvSpPr/>
              <p:nvPr/>
            </p:nvSpPr>
            <p:spPr>
              <a:xfrm>
                <a:off x="1604650" y="1639886"/>
                <a:ext cx="51900" cy="51900"/>
              </a:xfrm>
              <a:prstGeom prst="ellipse">
                <a:avLst/>
              </a:prstGeom>
              <a:solidFill>
                <a:srgbClr val="FF7C80"/>
              </a:solidFill>
              <a:ln cap="flat" cmpd="sng" w="9525">
                <a:solidFill>
                  <a:srgbClr val="C55A11"/>
                </a:solidFill>
                <a:prstDash val="solid"/>
                <a:round/>
                <a:headEnd len="sm" w="sm" type="none"/>
                <a:tailEnd len="sm" w="sm" type="none"/>
              </a:ln>
              <a:effectLst>
                <a:outerShdw blurRad="42863" rotWithShape="0" algn="bl" dir="3960000" dist="9525">
                  <a:srgbClr val="000000">
                    <a:alpha val="2980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92" name="Google Shape;292;p4"/>
            <p:cNvPicPr preferRelativeResize="0"/>
            <p:nvPr/>
          </p:nvPicPr>
          <p:blipFill rotWithShape="1">
            <a:blip r:embed="rId7">
              <a:alphaModFix/>
            </a:blip>
            <a:srcRect b="19118" l="0" r="0" t="3931"/>
            <a:stretch/>
          </p:blipFill>
          <p:spPr>
            <a:xfrm>
              <a:off x="370855" y="1356871"/>
              <a:ext cx="2465457" cy="3406295"/>
            </a:xfrm>
            <a:prstGeom prst="rect">
              <a:avLst/>
            </a:prstGeom>
            <a:noFill/>
            <a:ln>
              <a:noFill/>
            </a:ln>
          </p:spPr>
        </p:pic>
      </p:grpSp>
      <p:sp>
        <p:nvSpPr>
          <p:cNvPr id="293" name="Google Shape;293;p4"/>
          <p:cNvSpPr txBox="1"/>
          <p:nvPr/>
        </p:nvSpPr>
        <p:spPr>
          <a:xfrm>
            <a:off x="460774" y="279556"/>
            <a:ext cx="2621200" cy="14465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IN" sz="4400">
                <a:solidFill>
                  <a:srgbClr val="475281"/>
                </a:solidFill>
                <a:latin typeface="Aharoni"/>
                <a:ea typeface="Aharoni"/>
                <a:cs typeface="Aharoni"/>
                <a:sym typeface="Aharoni"/>
              </a:rPr>
              <a:t>Nykaa</a:t>
            </a:r>
            <a:endParaRPr/>
          </a:p>
          <a:p>
            <a:pPr indent="0" lvl="0" marL="0" marR="0" rtl="0" algn="ctr">
              <a:spcBef>
                <a:spcPts val="0"/>
              </a:spcBef>
              <a:spcAft>
                <a:spcPts val="0"/>
              </a:spcAft>
              <a:buNone/>
            </a:pPr>
            <a:r>
              <a:rPr b="1" lang="en-IN" sz="4400">
                <a:solidFill>
                  <a:srgbClr val="475281"/>
                </a:solidFill>
                <a:latin typeface="Aharoni"/>
                <a:ea typeface="Aharoni"/>
                <a:cs typeface="Aharoni"/>
                <a:sym typeface="Aharoni"/>
              </a:rPr>
              <a:t>Naturals</a:t>
            </a:r>
            <a:endParaRPr/>
          </a:p>
        </p:txBody>
      </p:sp>
      <p:grpSp>
        <p:nvGrpSpPr>
          <p:cNvPr id="294" name="Google Shape;294;p4"/>
          <p:cNvGrpSpPr/>
          <p:nvPr/>
        </p:nvGrpSpPr>
        <p:grpSpPr>
          <a:xfrm>
            <a:off x="-1187064" y="3935109"/>
            <a:ext cx="5742971" cy="4117131"/>
            <a:chOff x="3310714" y="-515511"/>
            <a:chExt cx="2266022" cy="1954288"/>
          </a:xfrm>
        </p:grpSpPr>
        <p:sp>
          <p:nvSpPr>
            <p:cNvPr id="295" name="Google Shape;295;p4"/>
            <p:cNvSpPr/>
            <p:nvPr/>
          </p:nvSpPr>
          <p:spPr>
            <a:xfrm rot="-3420588">
              <a:off x="4290428" y="-722565"/>
              <a:ext cx="495095" cy="1820786"/>
            </a:xfrm>
            <a:custGeom>
              <a:rect b="b" l="l" r="r" t="t"/>
              <a:pathLst>
                <a:path extrusionOk="0" h="43817" w="11915">
                  <a:moveTo>
                    <a:pt x="11915" y="1"/>
                  </a:moveTo>
                  <a:cubicBezTo>
                    <a:pt x="11678" y="290"/>
                    <a:pt x="11415" y="553"/>
                    <a:pt x="11126" y="790"/>
                  </a:cubicBezTo>
                  <a:cubicBezTo>
                    <a:pt x="10863" y="1053"/>
                    <a:pt x="10679" y="1316"/>
                    <a:pt x="10389" y="1605"/>
                  </a:cubicBezTo>
                  <a:cubicBezTo>
                    <a:pt x="10310" y="1710"/>
                    <a:pt x="10573" y="1474"/>
                    <a:pt x="10495" y="1631"/>
                  </a:cubicBezTo>
                  <a:cubicBezTo>
                    <a:pt x="7628" y="4630"/>
                    <a:pt x="5392" y="8154"/>
                    <a:pt x="3920" y="12020"/>
                  </a:cubicBezTo>
                  <a:cubicBezTo>
                    <a:pt x="3315" y="13545"/>
                    <a:pt x="2841" y="15123"/>
                    <a:pt x="2447" y="16701"/>
                  </a:cubicBezTo>
                  <a:cubicBezTo>
                    <a:pt x="2105" y="18279"/>
                    <a:pt x="1868" y="19884"/>
                    <a:pt x="1763" y="21488"/>
                  </a:cubicBezTo>
                  <a:cubicBezTo>
                    <a:pt x="1658" y="23829"/>
                    <a:pt x="1842" y="26143"/>
                    <a:pt x="2341" y="28431"/>
                  </a:cubicBezTo>
                  <a:cubicBezTo>
                    <a:pt x="2815" y="30614"/>
                    <a:pt x="3499" y="32744"/>
                    <a:pt x="4419" y="34796"/>
                  </a:cubicBezTo>
                  <a:cubicBezTo>
                    <a:pt x="5340" y="36689"/>
                    <a:pt x="6365" y="38557"/>
                    <a:pt x="7549" y="40319"/>
                  </a:cubicBezTo>
                  <a:cubicBezTo>
                    <a:pt x="7707" y="40555"/>
                    <a:pt x="7891" y="40818"/>
                    <a:pt x="8022" y="41055"/>
                  </a:cubicBezTo>
                  <a:lnTo>
                    <a:pt x="8496" y="41792"/>
                  </a:lnTo>
                  <a:cubicBezTo>
                    <a:pt x="8785" y="42265"/>
                    <a:pt x="9074" y="42712"/>
                    <a:pt x="9311" y="43107"/>
                  </a:cubicBezTo>
                  <a:cubicBezTo>
                    <a:pt x="9469" y="43317"/>
                    <a:pt x="9521" y="43448"/>
                    <a:pt x="9653" y="43685"/>
                  </a:cubicBezTo>
                  <a:cubicBezTo>
                    <a:pt x="9653" y="43738"/>
                    <a:pt x="9758" y="43817"/>
                    <a:pt x="9679" y="43790"/>
                  </a:cubicBezTo>
                  <a:cubicBezTo>
                    <a:pt x="9627" y="43817"/>
                    <a:pt x="9495" y="43711"/>
                    <a:pt x="9364" y="43659"/>
                  </a:cubicBezTo>
                  <a:cubicBezTo>
                    <a:pt x="8285" y="43107"/>
                    <a:pt x="6339" y="41029"/>
                    <a:pt x="4972" y="38925"/>
                  </a:cubicBezTo>
                  <a:cubicBezTo>
                    <a:pt x="3762" y="37163"/>
                    <a:pt x="2762" y="35243"/>
                    <a:pt x="2026" y="33244"/>
                  </a:cubicBezTo>
                  <a:cubicBezTo>
                    <a:pt x="1289" y="31298"/>
                    <a:pt x="763" y="29273"/>
                    <a:pt x="448" y="27195"/>
                  </a:cubicBezTo>
                  <a:cubicBezTo>
                    <a:pt x="106" y="25091"/>
                    <a:pt x="1" y="22961"/>
                    <a:pt x="132" y="20830"/>
                  </a:cubicBezTo>
                  <a:cubicBezTo>
                    <a:pt x="237" y="18989"/>
                    <a:pt x="579" y="17148"/>
                    <a:pt x="1105" y="15360"/>
                  </a:cubicBezTo>
                  <a:cubicBezTo>
                    <a:pt x="2105" y="11757"/>
                    <a:pt x="3735" y="8022"/>
                    <a:pt x="5918" y="5392"/>
                  </a:cubicBezTo>
                  <a:cubicBezTo>
                    <a:pt x="6155" y="5077"/>
                    <a:pt x="6418" y="4787"/>
                    <a:pt x="6681" y="4498"/>
                  </a:cubicBezTo>
                  <a:cubicBezTo>
                    <a:pt x="6944" y="4183"/>
                    <a:pt x="7207" y="3893"/>
                    <a:pt x="7496" y="3630"/>
                  </a:cubicBezTo>
                  <a:cubicBezTo>
                    <a:pt x="8128" y="2973"/>
                    <a:pt x="8759" y="2263"/>
                    <a:pt x="9311" y="1763"/>
                  </a:cubicBezTo>
                  <a:cubicBezTo>
                    <a:pt x="9548" y="1579"/>
                    <a:pt x="9758" y="1474"/>
                    <a:pt x="9969" y="1237"/>
                  </a:cubicBezTo>
                  <a:cubicBezTo>
                    <a:pt x="10205" y="1027"/>
                    <a:pt x="9942" y="1316"/>
                    <a:pt x="10126" y="1211"/>
                  </a:cubicBezTo>
                  <a:cubicBezTo>
                    <a:pt x="10363" y="1000"/>
                    <a:pt x="10547" y="816"/>
                    <a:pt x="10784" y="632"/>
                  </a:cubicBezTo>
                  <a:cubicBezTo>
                    <a:pt x="11152" y="474"/>
                    <a:pt x="11678" y="53"/>
                    <a:pt x="11915" y="1"/>
                  </a:cubicBezTo>
                  <a:close/>
                </a:path>
              </a:pathLst>
            </a:custGeom>
            <a:gradFill>
              <a:gsLst>
                <a:gs pos="0">
                  <a:srgbClr val="475281"/>
                </a:gs>
                <a:gs pos="15000">
                  <a:srgbClr val="475281"/>
                </a:gs>
                <a:gs pos="41000">
                  <a:srgbClr val="475281"/>
                </a:gs>
                <a:gs pos="69000">
                  <a:srgbClr val="FDDFAB"/>
                </a:gs>
                <a:gs pos="97000">
                  <a:srgbClr val="FDA8A1"/>
                </a:gs>
                <a:gs pos="100000">
                  <a:srgbClr val="FDA8A1"/>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6" name="Google Shape;296;p4"/>
            <p:cNvSpPr/>
            <p:nvPr/>
          </p:nvSpPr>
          <p:spPr>
            <a:xfrm rot="-3420588">
              <a:off x="4219395" y="-702720"/>
              <a:ext cx="467795" cy="2084157"/>
            </a:xfrm>
            <a:custGeom>
              <a:rect b="b" l="l" r="r" t="t"/>
              <a:pathLst>
                <a:path extrusionOk="0" h="50155" w="11258">
                  <a:moveTo>
                    <a:pt x="11257" y="27"/>
                  </a:moveTo>
                  <a:cubicBezTo>
                    <a:pt x="11021" y="238"/>
                    <a:pt x="10574" y="448"/>
                    <a:pt x="10258" y="711"/>
                  </a:cubicBezTo>
                  <a:cubicBezTo>
                    <a:pt x="9969" y="948"/>
                    <a:pt x="9706" y="1237"/>
                    <a:pt x="9364" y="1500"/>
                  </a:cubicBezTo>
                  <a:cubicBezTo>
                    <a:pt x="9259" y="1605"/>
                    <a:pt x="9574" y="1395"/>
                    <a:pt x="9443" y="1526"/>
                  </a:cubicBezTo>
                  <a:cubicBezTo>
                    <a:pt x="7865" y="3025"/>
                    <a:pt x="6602" y="4814"/>
                    <a:pt x="5682" y="6786"/>
                  </a:cubicBezTo>
                  <a:cubicBezTo>
                    <a:pt x="5156" y="7838"/>
                    <a:pt x="4709" y="8917"/>
                    <a:pt x="4340" y="10021"/>
                  </a:cubicBezTo>
                  <a:cubicBezTo>
                    <a:pt x="4130" y="10573"/>
                    <a:pt x="3972" y="11152"/>
                    <a:pt x="3788" y="11757"/>
                  </a:cubicBezTo>
                  <a:lnTo>
                    <a:pt x="3499" y="12625"/>
                  </a:lnTo>
                  <a:lnTo>
                    <a:pt x="3262" y="13545"/>
                  </a:lnTo>
                  <a:cubicBezTo>
                    <a:pt x="2342" y="17070"/>
                    <a:pt x="1816" y="20725"/>
                    <a:pt x="1737" y="24381"/>
                  </a:cubicBezTo>
                  <a:cubicBezTo>
                    <a:pt x="1684" y="27011"/>
                    <a:pt x="1895" y="29615"/>
                    <a:pt x="2394" y="32192"/>
                  </a:cubicBezTo>
                  <a:cubicBezTo>
                    <a:pt x="2815" y="34664"/>
                    <a:pt x="3473" y="37110"/>
                    <a:pt x="4314" y="39451"/>
                  </a:cubicBezTo>
                  <a:cubicBezTo>
                    <a:pt x="4709" y="40687"/>
                    <a:pt x="5261" y="41844"/>
                    <a:pt x="5682" y="42975"/>
                  </a:cubicBezTo>
                  <a:lnTo>
                    <a:pt x="6444" y="44553"/>
                  </a:lnTo>
                  <a:lnTo>
                    <a:pt x="6760" y="45289"/>
                  </a:lnTo>
                  <a:lnTo>
                    <a:pt x="7102" y="46000"/>
                  </a:lnTo>
                  <a:cubicBezTo>
                    <a:pt x="7391" y="46578"/>
                    <a:pt x="7681" y="47183"/>
                    <a:pt x="7917" y="47762"/>
                  </a:cubicBezTo>
                  <a:cubicBezTo>
                    <a:pt x="8180" y="48314"/>
                    <a:pt x="8443" y="48840"/>
                    <a:pt x="8654" y="49313"/>
                  </a:cubicBezTo>
                  <a:cubicBezTo>
                    <a:pt x="8785" y="49576"/>
                    <a:pt x="8812" y="49734"/>
                    <a:pt x="8943" y="50023"/>
                  </a:cubicBezTo>
                  <a:cubicBezTo>
                    <a:pt x="8943" y="50050"/>
                    <a:pt x="9022" y="50155"/>
                    <a:pt x="8969" y="50129"/>
                  </a:cubicBezTo>
                  <a:cubicBezTo>
                    <a:pt x="8917" y="50129"/>
                    <a:pt x="8759" y="49997"/>
                    <a:pt x="8627" y="49892"/>
                  </a:cubicBezTo>
                  <a:cubicBezTo>
                    <a:pt x="7654" y="49050"/>
                    <a:pt x="5813" y="46499"/>
                    <a:pt x="4577" y="44053"/>
                  </a:cubicBezTo>
                  <a:cubicBezTo>
                    <a:pt x="4262" y="43501"/>
                    <a:pt x="4051" y="42949"/>
                    <a:pt x="3788" y="42396"/>
                  </a:cubicBezTo>
                  <a:cubicBezTo>
                    <a:pt x="3525" y="41870"/>
                    <a:pt x="3262" y="41318"/>
                    <a:pt x="3052" y="40766"/>
                  </a:cubicBezTo>
                  <a:cubicBezTo>
                    <a:pt x="2657" y="39661"/>
                    <a:pt x="2210" y="38583"/>
                    <a:pt x="1921" y="37478"/>
                  </a:cubicBezTo>
                  <a:cubicBezTo>
                    <a:pt x="1263" y="35269"/>
                    <a:pt x="790" y="33007"/>
                    <a:pt x="474" y="30746"/>
                  </a:cubicBezTo>
                  <a:cubicBezTo>
                    <a:pt x="395" y="30141"/>
                    <a:pt x="343" y="29536"/>
                    <a:pt x="290" y="28957"/>
                  </a:cubicBezTo>
                  <a:lnTo>
                    <a:pt x="185" y="28063"/>
                  </a:lnTo>
                  <a:lnTo>
                    <a:pt x="132" y="27195"/>
                  </a:lnTo>
                  <a:cubicBezTo>
                    <a:pt x="106" y="26590"/>
                    <a:pt x="54" y="26012"/>
                    <a:pt x="27" y="25433"/>
                  </a:cubicBezTo>
                  <a:cubicBezTo>
                    <a:pt x="1" y="24854"/>
                    <a:pt x="27" y="24276"/>
                    <a:pt x="27" y="23697"/>
                  </a:cubicBezTo>
                  <a:cubicBezTo>
                    <a:pt x="80" y="21646"/>
                    <a:pt x="317" y="19621"/>
                    <a:pt x="685" y="17596"/>
                  </a:cubicBezTo>
                  <a:cubicBezTo>
                    <a:pt x="895" y="16570"/>
                    <a:pt x="1106" y="15544"/>
                    <a:pt x="1342" y="14518"/>
                  </a:cubicBezTo>
                  <a:cubicBezTo>
                    <a:pt x="1474" y="13992"/>
                    <a:pt x="1632" y="13493"/>
                    <a:pt x="1763" y="12967"/>
                  </a:cubicBezTo>
                  <a:lnTo>
                    <a:pt x="1973" y="12204"/>
                  </a:lnTo>
                  <a:lnTo>
                    <a:pt x="2210" y="11468"/>
                  </a:lnTo>
                  <a:cubicBezTo>
                    <a:pt x="2789" y="9521"/>
                    <a:pt x="3604" y="7680"/>
                    <a:pt x="4656" y="5945"/>
                  </a:cubicBezTo>
                  <a:cubicBezTo>
                    <a:pt x="5129" y="5208"/>
                    <a:pt x="5655" y="4472"/>
                    <a:pt x="6234" y="3788"/>
                  </a:cubicBezTo>
                  <a:cubicBezTo>
                    <a:pt x="6813" y="2999"/>
                    <a:pt x="7497" y="2289"/>
                    <a:pt x="8207" y="1658"/>
                  </a:cubicBezTo>
                  <a:cubicBezTo>
                    <a:pt x="8470" y="1447"/>
                    <a:pt x="8706" y="1316"/>
                    <a:pt x="8996" y="1105"/>
                  </a:cubicBezTo>
                  <a:cubicBezTo>
                    <a:pt x="9259" y="895"/>
                    <a:pt x="8943" y="1184"/>
                    <a:pt x="9153" y="1053"/>
                  </a:cubicBezTo>
                  <a:cubicBezTo>
                    <a:pt x="9416" y="869"/>
                    <a:pt x="9653" y="685"/>
                    <a:pt x="9942" y="501"/>
                  </a:cubicBezTo>
                  <a:cubicBezTo>
                    <a:pt x="10311" y="369"/>
                    <a:pt x="10994" y="1"/>
                    <a:pt x="11257" y="27"/>
                  </a:cubicBezTo>
                  <a:close/>
                </a:path>
              </a:pathLst>
            </a:custGeom>
            <a:gradFill>
              <a:gsLst>
                <a:gs pos="0">
                  <a:srgbClr val="475281"/>
                </a:gs>
                <a:gs pos="15000">
                  <a:srgbClr val="475281"/>
                </a:gs>
                <a:gs pos="41000">
                  <a:srgbClr val="475281"/>
                </a:gs>
                <a:gs pos="69000">
                  <a:srgbClr val="FDDFAB"/>
                </a:gs>
                <a:gs pos="97000">
                  <a:srgbClr val="FDA8A1"/>
                </a:gs>
                <a:gs pos="100000">
                  <a:srgbClr val="FDA8A1"/>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97" name="Google Shape;297;p4"/>
            <p:cNvSpPr/>
            <p:nvPr/>
          </p:nvSpPr>
          <p:spPr>
            <a:xfrm rot="-3420588">
              <a:off x="4121322" y="-594713"/>
              <a:ext cx="644807" cy="2283036"/>
            </a:xfrm>
            <a:custGeom>
              <a:rect b="b" l="l" r="r" t="t"/>
              <a:pathLst>
                <a:path extrusionOk="0" h="54941" w="15518">
                  <a:moveTo>
                    <a:pt x="8443" y="0"/>
                  </a:moveTo>
                  <a:cubicBezTo>
                    <a:pt x="8232" y="395"/>
                    <a:pt x="7996" y="789"/>
                    <a:pt x="7759" y="1158"/>
                  </a:cubicBezTo>
                  <a:cubicBezTo>
                    <a:pt x="7522" y="1552"/>
                    <a:pt x="7364" y="1947"/>
                    <a:pt x="7128" y="2367"/>
                  </a:cubicBezTo>
                  <a:cubicBezTo>
                    <a:pt x="7049" y="2499"/>
                    <a:pt x="7312" y="2157"/>
                    <a:pt x="7233" y="2367"/>
                  </a:cubicBezTo>
                  <a:cubicBezTo>
                    <a:pt x="4761" y="6865"/>
                    <a:pt x="3130" y="11730"/>
                    <a:pt x="2341" y="16806"/>
                  </a:cubicBezTo>
                  <a:cubicBezTo>
                    <a:pt x="2026" y="18805"/>
                    <a:pt x="1841" y="20830"/>
                    <a:pt x="1789" y="22855"/>
                  </a:cubicBezTo>
                  <a:cubicBezTo>
                    <a:pt x="1736" y="24854"/>
                    <a:pt x="1841" y="26853"/>
                    <a:pt x="2078" y="28851"/>
                  </a:cubicBezTo>
                  <a:cubicBezTo>
                    <a:pt x="2446" y="31718"/>
                    <a:pt x="3156" y="34532"/>
                    <a:pt x="4156" y="37241"/>
                  </a:cubicBezTo>
                  <a:cubicBezTo>
                    <a:pt x="5129" y="39819"/>
                    <a:pt x="6339" y="42317"/>
                    <a:pt x="7785" y="44684"/>
                  </a:cubicBezTo>
                  <a:cubicBezTo>
                    <a:pt x="9153" y="46893"/>
                    <a:pt x="10705" y="48997"/>
                    <a:pt x="12388" y="51022"/>
                  </a:cubicBezTo>
                  <a:lnTo>
                    <a:pt x="13045" y="51864"/>
                  </a:lnTo>
                  <a:lnTo>
                    <a:pt x="13703" y="52679"/>
                  </a:lnTo>
                  <a:cubicBezTo>
                    <a:pt x="14124" y="53205"/>
                    <a:pt x="14518" y="53705"/>
                    <a:pt x="14886" y="54126"/>
                  </a:cubicBezTo>
                  <a:cubicBezTo>
                    <a:pt x="15097" y="54389"/>
                    <a:pt x="15176" y="54547"/>
                    <a:pt x="15386" y="54783"/>
                  </a:cubicBezTo>
                  <a:cubicBezTo>
                    <a:pt x="15412" y="54836"/>
                    <a:pt x="15518" y="54941"/>
                    <a:pt x="15439" y="54888"/>
                  </a:cubicBezTo>
                  <a:cubicBezTo>
                    <a:pt x="15386" y="54915"/>
                    <a:pt x="15202" y="54810"/>
                    <a:pt x="15070" y="54731"/>
                  </a:cubicBezTo>
                  <a:cubicBezTo>
                    <a:pt x="13755" y="54126"/>
                    <a:pt x="11204" y="51785"/>
                    <a:pt x="9284" y="49444"/>
                  </a:cubicBezTo>
                  <a:cubicBezTo>
                    <a:pt x="7601" y="47419"/>
                    <a:pt x="6128" y="45263"/>
                    <a:pt x="4919" y="42948"/>
                  </a:cubicBezTo>
                  <a:cubicBezTo>
                    <a:pt x="3735" y="40713"/>
                    <a:pt x="2736" y="38372"/>
                    <a:pt x="1999" y="35952"/>
                  </a:cubicBezTo>
                  <a:cubicBezTo>
                    <a:pt x="1210" y="33480"/>
                    <a:pt x="632" y="30929"/>
                    <a:pt x="316" y="28352"/>
                  </a:cubicBezTo>
                  <a:cubicBezTo>
                    <a:pt x="53" y="26116"/>
                    <a:pt x="0" y="23854"/>
                    <a:pt x="185" y="21593"/>
                  </a:cubicBezTo>
                  <a:cubicBezTo>
                    <a:pt x="474" y="17016"/>
                    <a:pt x="1421" y="12151"/>
                    <a:pt x="3156" y="8390"/>
                  </a:cubicBezTo>
                  <a:cubicBezTo>
                    <a:pt x="3341" y="7943"/>
                    <a:pt x="3577" y="7496"/>
                    <a:pt x="3814" y="7075"/>
                  </a:cubicBezTo>
                  <a:cubicBezTo>
                    <a:pt x="4024" y="6628"/>
                    <a:pt x="4235" y="6181"/>
                    <a:pt x="4471" y="5760"/>
                  </a:cubicBezTo>
                  <a:cubicBezTo>
                    <a:pt x="4997" y="4761"/>
                    <a:pt x="5523" y="3735"/>
                    <a:pt x="6023" y="2946"/>
                  </a:cubicBezTo>
                  <a:cubicBezTo>
                    <a:pt x="6234" y="2683"/>
                    <a:pt x="6444" y="2473"/>
                    <a:pt x="6654" y="2131"/>
                  </a:cubicBezTo>
                  <a:cubicBezTo>
                    <a:pt x="6865" y="1789"/>
                    <a:pt x="6628" y="2236"/>
                    <a:pt x="6786" y="2025"/>
                  </a:cubicBezTo>
                  <a:cubicBezTo>
                    <a:pt x="6996" y="1684"/>
                    <a:pt x="7154" y="1421"/>
                    <a:pt x="7391" y="1105"/>
                  </a:cubicBezTo>
                  <a:cubicBezTo>
                    <a:pt x="7706" y="842"/>
                    <a:pt x="8180" y="132"/>
                    <a:pt x="8443" y="0"/>
                  </a:cubicBezTo>
                  <a:close/>
                </a:path>
              </a:pathLst>
            </a:custGeom>
            <a:gradFill>
              <a:gsLst>
                <a:gs pos="0">
                  <a:srgbClr val="475281"/>
                </a:gs>
                <a:gs pos="15000">
                  <a:srgbClr val="475281"/>
                </a:gs>
                <a:gs pos="41000">
                  <a:srgbClr val="475281"/>
                </a:gs>
                <a:gs pos="69000">
                  <a:srgbClr val="FDDFAB"/>
                </a:gs>
                <a:gs pos="97000">
                  <a:srgbClr val="FDA8A1"/>
                </a:gs>
                <a:gs pos="100000">
                  <a:srgbClr val="FDA8A1"/>
                </a:gs>
              </a:gsLst>
              <a:lin ang="27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pic>
        <p:nvPicPr>
          <p:cNvPr id="298" name="Google Shape;298;p4"/>
          <p:cNvPicPr preferRelativeResize="0"/>
          <p:nvPr/>
        </p:nvPicPr>
        <p:blipFill rotWithShape="1">
          <a:blip r:embed="rId8">
            <a:alphaModFix/>
          </a:blip>
          <a:srcRect b="0" l="0" r="0" t="0"/>
          <a:stretch/>
        </p:blipFill>
        <p:spPr>
          <a:xfrm>
            <a:off x="10997228" y="121153"/>
            <a:ext cx="822754" cy="365303"/>
          </a:xfrm>
          <a:prstGeom prst="rect">
            <a:avLst/>
          </a:prstGeom>
          <a:noFill/>
          <a:ln>
            <a:noFill/>
          </a:ln>
        </p:spPr>
      </p:pic>
      <p:pic>
        <p:nvPicPr>
          <p:cNvPr id="299" name="Google Shape;299;p4"/>
          <p:cNvPicPr preferRelativeResize="0"/>
          <p:nvPr/>
        </p:nvPicPr>
        <p:blipFill rotWithShape="1">
          <a:blip r:embed="rId9">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grpSp>
        <p:nvGrpSpPr>
          <p:cNvPr id="304" name="Google Shape;304;p5"/>
          <p:cNvGrpSpPr/>
          <p:nvPr/>
        </p:nvGrpSpPr>
        <p:grpSpPr>
          <a:xfrm rot="10072724">
            <a:off x="9425505" y="4731149"/>
            <a:ext cx="3409712" cy="2226884"/>
            <a:chOff x="5417537" y="-1276684"/>
            <a:chExt cx="999676" cy="1176642"/>
          </a:xfrm>
        </p:grpSpPr>
        <p:sp>
          <p:nvSpPr>
            <p:cNvPr id="305" name="Google Shape;305;p5"/>
            <p:cNvSpPr/>
            <p:nvPr/>
          </p:nvSpPr>
          <p:spPr>
            <a:xfrm>
              <a:off x="5984215" y="-1139178"/>
              <a:ext cx="127386" cy="199964"/>
            </a:xfrm>
            <a:custGeom>
              <a:rect b="b" l="l" r="r" t="t"/>
              <a:pathLst>
                <a:path extrusionOk="0" h="4130" w="2631">
                  <a:moveTo>
                    <a:pt x="474" y="4077"/>
                  </a:moveTo>
                  <a:cubicBezTo>
                    <a:pt x="421" y="4077"/>
                    <a:pt x="369" y="4104"/>
                    <a:pt x="316" y="4130"/>
                  </a:cubicBezTo>
                  <a:cubicBezTo>
                    <a:pt x="237" y="4051"/>
                    <a:pt x="237" y="3998"/>
                    <a:pt x="211" y="3920"/>
                  </a:cubicBezTo>
                  <a:cubicBezTo>
                    <a:pt x="1" y="3394"/>
                    <a:pt x="27" y="2815"/>
                    <a:pt x="264" y="2315"/>
                  </a:cubicBezTo>
                  <a:cubicBezTo>
                    <a:pt x="448" y="1816"/>
                    <a:pt x="711" y="1447"/>
                    <a:pt x="921" y="974"/>
                  </a:cubicBezTo>
                  <a:cubicBezTo>
                    <a:pt x="1053" y="658"/>
                    <a:pt x="1158" y="290"/>
                    <a:pt x="1473" y="132"/>
                  </a:cubicBezTo>
                  <a:cubicBezTo>
                    <a:pt x="1579" y="106"/>
                    <a:pt x="1684" y="80"/>
                    <a:pt x="1789" y="53"/>
                  </a:cubicBezTo>
                  <a:cubicBezTo>
                    <a:pt x="1947" y="211"/>
                    <a:pt x="2052" y="1"/>
                    <a:pt x="2183" y="132"/>
                  </a:cubicBezTo>
                  <a:cubicBezTo>
                    <a:pt x="2210" y="80"/>
                    <a:pt x="2262" y="106"/>
                    <a:pt x="2289" y="80"/>
                  </a:cubicBezTo>
                  <a:cubicBezTo>
                    <a:pt x="2368" y="238"/>
                    <a:pt x="2473" y="395"/>
                    <a:pt x="2420" y="553"/>
                  </a:cubicBezTo>
                  <a:cubicBezTo>
                    <a:pt x="2473" y="606"/>
                    <a:pt x="2499" y="553"/>
                    <a:pt x="2552" y="579"/>
                  </a:cubicBezTo>
                  <a:cubicBezTo>
                    <a:pt x="2631" y="1000"/>
                    <a:pt x="2341" y="1316"/>
                    <a:pt x="2157" y="1684"/>
                  </a:cubicBezTo>
                  <a:cubicBezTo>
                    <a:pt x="1710" y="2578"/>
                    <a:pt x="1184" y="3472"/>
                    <a:pt x="527" y="3998"/>
                  </a:cubicBezTo>
                  <a:cubicBezTo>
                    <a:pt x="527" y="4025"/>
                    <a:pt x="500" y="4051"/>
                    <a:pt x="474" y="4077"/>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5"/>
            <p:cNvSpPr/>
            <p:nvPr/>
          </p:nvSpPr>
          <p:spPr>
            <a:xfrm>
              <a:off x="6196865" y="-1216840"/>
              <a:ext cx="112135" cy="169413"/>
            </a:xfrm>
            <a:custGeom>
              <a:rect b="b" l="l" r="r" t="t"/>
              <a:pathLst>
                <a:path extrusionOk="0" h="3499" w="2316">
                  <a:moveTo>
                    <a:pt x="500" y="3498"/>
                  </a:moveTo>
                  <a:cubicBezTo>
                    <a:pt x="448" y="3472"/>
                    <a:pt x="395" y="3472"/>
                    <a:pt x="343" y="3498"/>
                  </a:cubicBezTo>
                  <a:cubicBezTo>
                    <a:pt x="264" y="3420"/>
                    <a:pt x="264" y="3367"/>
                    <a:pt x="237" y="3288"/>
                  </a:cubicBezTo>
                  <a:cubicBezTo>
                    <a:pt x="27" y="2867"/>
                    <a:pt x="1" y="2394"/>
                    <a:pt x="185" y="1947"/>
                  </a:cubicBezTo>
                  <a:cubicBezTo>
                    <a:pt x="343" y="1552"/>
                    <a:pt x="527" y="1237"/>
                    <a:pt x="658" y="842"/>
                  </a:cubicBezTo>
                  <a:cubicBezTo>
                    <a:pt x="737" y="579"/>
                    <a:pt x="790" y="290"/>
                    <a:pt x="1053" y="132"/>
                  </a:cubicBezTo>
                  <a:cubicBezTo>
                    <a:pt x="1158" y="132"/>
                    <a:pt x="1237" y="106"/>
                    <a:pt x="1342" y="53"/>
                  </a:cubicBezTo>
                  <a:cubicBezTo>
                    <a:pt x="1500" y="185"/>
                    <a:pt x="1552" y="1"/>
                    <a:pt x="1736" y="132"/>
                  </a:cubicBezTo>
                  <a:cubicBezTo>
                    <a:pt x="1736" y="79"/>
                    <a:pt x="1789" y="79"/>
                    <a:pt x="1815" y="53"/>
                  </a:cubicBezTo>
                  <a:cubicBezTo>
                    <a:pt x="1947" y="185"/>
                    <a:pt x="2052" y="342"/>
                    <a:pt x="2026" y="474"/>
                  </a:cubicBezTo>
                  <a:cubicBezTo>
                    <a:pt x="2105" y="527"/>
                    <a:pt x="2105" y="474"/>
                    <a:pt x="2157" y="500"/>
                  </a:cubicBezTo>
                  <a:cubicBezTo>
                    <a:pt x="2315" y="868"/>
                    <a:pt x="2078" y="1158"/>
                    <a:pt x="1947" y="1473"/>
                  </a:cubicBezTo>
                  <a:cubicBezTo>
                    <a:pt x="1658" y="2236"/>
                    <a:pt x="1184" y="3025"/>
                    <a:pt x="553" y="3420"/>
                  </a:cubicBezTo>
                  <a:cubicBezTo>
                    <a:pt x="553" y="3446"/>
                    <a:pt x="527" y="3472"/>
                    <a:pt x="500" y="3498"/>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5"/>
            <p:cNvSpPr/>
            <p:nvPr/>
          </p:nvSpPr>
          <p:spPr>
            <a:xfrm>
              <a:off x="5712980" y="-1062776"/>
              <a:ext cx="104485" cy="127386"/>
            </a:xfrm>
            <a:custGeom>
              <a:rect b="b" l="l" r="r" t="t"/>
              <a:pathLst>
                <a:path extrusionOk="0" h="2631" w="2158">
                  <a:moveTo>
                    <a:pt x="553" y="2631"/>
                  </a:moveTo>
                  <a:cubicBezTo>
                    <a:pt x="500" y="2605"/>
                    <a:pt x="448" y="2605"/>
                    <a:pt x="395" y="2631"/>
                  </a:cubicBezTo>
                  <a:cubicBezTo>
                    <a:pt x="316" y="2578"/>
                    <a:pt x="316" y="2526"/>
                    <a:pt x="264" y="2473"/>
                  </a:cubicBezTo>
                  <a:cubicBezTo>
                    <a:pt x="27" y="2131"/>
                    <a:pt x="1" y="1710"/>
                    <a:pt x="158" y="1342"/>
                  </a:cubicBezTo>
                  <a:cubicBezTo>
                    <a:pt x="316" y="1000"/>
                    <a:pt x="500" y="790"/>
                    <a:pt x="658" y="501"/>
                  </a:cubicBezTo>
                  <a:cubicBezTo>
                    <a:pt x="763" y="290"/>
                    <a:pt x="842" y="53"/>
                    <a:pt x="1132" y="1"/>
                  </a:cubicBezTo>
                  <a:cubicBezTo>
                    <a:pt x="1210" y="27"/>
                    <a:pt x="1289" y="27"/>
                    <a:pt x="1368" y="27"/>
                  </a:cubicBezTo>
                  <a:cubicBezTo>
                    <a:pt x="1500" y="185"/>
                    <a:pt x="1579" y="80"/>
                    <a:pt x="1710" y="211"/>
                  </a:cubicBezTo>
                  <a:cubicBezTo>
                    <a:pt x="1710" y="185"/>
                    <a:pt x="1763" y="211"/>
                    <a:pt x="1789" y="211"/>
                  </a:cubicBezTo>
                  <a:cubicBezTo>
                    <a:pt x="1894" y="369"/>
                    <a:pt x="1999" y="527"/>
                    <a:pt x="1947" y="632"/>
                  </a:cubicBezTo>
                  <a:cubicBezTo>
                    <a:pt x="1999" y="685"/>
                    <a:pt x="2026" y="658"/>
                    <a:pt x="2052" y="685"/>
                  </a:cubicBezTo>
                  <a:cubicBezTo>
                    <a:pt x="2157" y="1027"/>
                    <a:pt x="1921" y="1158"/>
                    <a:pt x="1815" y="1368"/>
                  </a:cubicBezTo>
                  <a:cubicBezTo>
                    <a:pt x="1552" y="1894"/>
                    <a:pt x="1105" y="2342"/>
                    <a:pt x="579" y="2605"/>
                  </a:cubicBezTo>
                  <a:cubicBezTo>
                    <a:pt x="579" y="2605"/>
                    <a:pt x="553" y="2605"/>
                    <a:pt x="553" y="2631"/>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5"/>
            <p:cNvSpPr/>
            <p:nvPr/>
          </p:nvSpPr>
          <p:spPr>
            <a:xfrm>
              <a:off x="5644228" y="-1219406"/>
              <a:ext cx="114653" cy="151595"/>
            </a:xfrm>
            <a:custGeom>
              <a:rect b="b" l="l" r="r" t="t"/>
              <a:pathLst>
                <a:path extrusionOk="0" h="3131" w="2368">
                  <a:moveTo>
                    <a:pt x="421" y="3131"/>
                  </a:moveTo>
                  <a:cubicBezTo>
                    <a:pt x="369" y="3131"/>
                    <a:pt x="290" y="3131"/>
                    <a:pt x="237" y="3131"/>
                  </a:cubicBezTo>
                  <a:cubicBezTo>
                    <a:pt x="184" y="3078"/>
                    <a:pt x="184" y="3025"/>
                    <a:pt x="158" y="2947"/>
                  </a:cubicBezTo>
                  <a:cubicBezTo>
                    <a:pt x="0" y="2526"/>
                    <a:pt x="0" y="2052"/>
                    <a:pt x="211" y="1658"/>
                  </a:cubicBezTo>
                  <a:cubicBezTo>
                    <a:pt x="395" y="1290"/>
                    <a:pt x="605" y="1027"/>
                    <a:pt x="763" y="658"/>
                  </a:cubicBezTo>
                  <a:cubicBezTo>
                    <a:pt x="868" y="448"/>
                    <a:pt x="947" y="132"/>
                    <a:pt x="1210" y="27"/>
                  </a:cubicBezTo>
                  <a:cubicBezTo>
                    <a:pt x="1289" y="27"/>
                    <a:pt x="1421" y="27"/>
                    <a:pt x="1473" y="1"/>
                  </a:cubicBezTo>
                  <a:cubicBezTo>
                    <a:pt x="1657" y="132"/>
                    <a:pt x="1710" y="1"/>
                    <a:pt x="1868" y="106"/>
                  </a:cubicBezTo>
                  <a:cubicBezTo>
                    <a:pt x="1868" y="54"/>
                    <a:pt x="1920" y="80"/>
                    <a:pt x="1947" y="54"/>
                  </a:cubicBezTo>
                  <a:cubicBezTo>
                    <a:pt x="2052" y="211"/>
                    <a:pt x="2183" y="343"/>
                    <a:pt x="2131" y="474"/>
                  </a:cubicBezTo>
                  <a:cubicBezTo>
                    <a:pt x="2210" y="527"/>
                    <a:pt x="2210" y="501"/>
                    <a:pt x="2262" y="527"/>
                  </a:cubicBezTo>
                  <a:cubicBezTo>
                    <a:pt x="2367" y="895"/>
                    <a:pt x="2131" y="1132"/>
                    <a:pt x="1973" y="1421"/>
                  </a:cubicBezTo>
                  <a:cubicBezTo>
                    <a:pt x="1631" y="2131"/>
                    <a:pt x="1105" y="2815"/>
                    <a:pt x="474" y="3104"/>
                  </a:cubicBezTo>
                  <a:cubicBezTo>
                    <a:pt x="447" y="3104"/>
                    <a:pt x="421" y="3104"/>
                    <a:pt x="421" y="3131"/>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5"/>
            <p:cNvSpPr/>
            <p:nvPr/>
          </p:nvSpPr>
          <p:spPr>
            <a:xfrm>
              <a:off x="5893820" y="-1276684"/>
              <a:ext cx="119736" cy="180839"/>
            </a:xfrm>
            <a:custGeom>
              <a:rect b="b" l="l" r="r" t="t"/>
              <a:pathLst>
                <a:path extrusionOk="0" h="3735" w="2473">
                  <a:moveTo>
                    <a:pt x="2236" y="474"/>
                  </a:moveTo>
                  <a:cubicBezTo>
                    <a:pt x="2262" y="342"/>
                    <a:pt x="2157" y="211"/>
                    <a:pt x="2052" y="53"/>
                  </a:cubicBezTo>
                  <a:lnTo>
                    <a:pt x="1999" y="53"/>
                  </a:lnTo>
                  <a:cubicBezTo>
                    <a:pt x="1973" y="53"/>
                    <a:pt x="1946" y="79"/>
                    <a:pt x="1946" y="106"/>
                  </a:cubicBezTo>
                  <a:cubicBezTo>
                    <a:pt x="1815" y="0"/>
                    <a:pt x="1736" y="158"/>
                    <a:pt x="1578" y="53"/>
                  </a:cubicBezTo>
                  <a:lnTo>
                    <a:pt x="1526" y="53"/>
                  </a:lnTo>
                  <a:cubicBezTo>
                    <a:pt x="1447" y="79"/>
                    <a:pt x="1368" y="106"/>
                    <a:pt x="1263" y="106"/>
                  </a:cubicBezTo>
                  <a:cubicBezTo>
                    <a:pt x="1000" y="263"/>
                    <a:pt x="921" y="605"/>
                    <a:pt x="816" y="895"/>
                  </a:cubicBezTo>
                  <a:cubicBezTo>
                    <a:pt x="658" y="1315"/>
                    <a:pt x="421" y="1631"/>
                    <a:pt x="237" y="2078"/>
                  </a:cubicBezTo>
                  <a:cubicBezTo>
                    <a:pt x="27" y="2525"/>
                    <a:pt x="0" y="3051"/>
                    <a:pt x="184" y="3525"/>
                  </a:cubicBezTo>
                  <a:cubicBezTo>
                    <a:pt x="211" y="3604"/>
                    <a:pt x="184" y="3682"/>
                    <a:pt x="263" y="3735"/>
                  </a:cubicBezTo>
                  <a:cubicBezTo>
                    <a:pt x="316" y="3735"/>
                    <a:pt x="368" y="3735"/>
                    <a:pt x="447" y="3735"/>
                  </a:cubicBezTo>
                  <a:cubicBezTo>
                    <a:pt x="447" y="3709"/>
                    <a:pt x="474" y="3709"/>
                    <a:pt x="500" y="3656"/>
                  </a:cubicBezTo>
                  <a:cubicBezTo>
                    <a:pt x="1157" y="3235"/>
                    <a:pt x="1710" y="2420"/>
                    <a:pt x="2078" y="1578"/>
                  </a:cubicBezTo>
                  <a:cubicBezTo>
                    <a:pt x="2236" y="1237"/>
                    <a:pt x="2472" y="921"/>
                    <a:pt x="2367" y="526"/>
                  </a:cubicBezTo>
                  <a:cubicBezTo>
                    <a:pt x="2315" y="500"/>
                    <a:pt x="2315" y="526"/>
                    <a:pt x="2236" y="474"/>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5"/>
            <p:cNvSpPr/>
            <p:nvPr/>
          </p:nvSpPr>
          <p:spPr>
            <a:xfrm>
              <a:off x="5519407" y="-843735"/>
              <a:ext cx="99401" cy="126128"/>
            </a:xfrm>
            <a:custGeom>
              <a:rect b="b" l="l" r="r" t="t"/>
              <a:pathLst>
                <a:path extrusionOk="0" h="2605" w="2053">
                  <a:moveTo>
                    <a:pt x="685" y="2604"/>
                  </a:moveTo>
                  <a:cubicBezTo>
                    <a:pt x="632" y="2604"/>
                    <a:pt x="580" y="2604"/>
                    <a:pt x="527" y="2604"/>
                  </a:cubicBezTo>
                  <a:cubicBezTo>
                    <a:pt x="448" y="2552"/>
                    <a:pt x="448" y="2525"/>
                    <a:pt x="395" y="2473"/>
                  </a:cubicBezTo>
                  <a:cubicBezTo>
                    <a:pt x="106" y="2183"/>
                    <a:pt x="1" y="1763"/>
                    <a:pt x="132" y="1394"/>
                  </a:cubicBezTo>
                  <a:cubicBezTo>
                    <a:pt x="238" y="1052"/>
                    <a:pt x="422" y="816"/>
                    <a:pt x="527" y="500"/>
                  </a:cubicBezTo>
                  <a:cubicBezTo>
                    <a:pt x="606" y="316"/>
                    <a:pt x="685" y="53"/>
                    <a:pt x="921" y="0"/>
                  </a:cubicBezTo>
                  <a:cubicBezTo>
                    <a:pt x="1027" y="0"/>
                    <a:pt x="1106" y="0"/>
                    <a:pt x="1184" y="0"/>
                  </a:cubicBezTo>
                  <a:cubicBezTo>
                    <a:pt x="1342" y="158"/>
                    <a:pt x="1395" y="27"/>
                    <a:pt x="1553" y="158"/>
                  </a:cubicBezTo>
                  <a:cubicBezTo>
                    <a:pt x="1553" y="132"/>
                    <a:pt x="1605" y="158"/>
                    <a:pt x="1632" y="132"/>
                  </a:cubicBezTo>
                  <a:cubicBezTo>
                    <a:pt x="1737" y="290"/>
                    <a:pt x="1842" y="421"/>
                    <a:pt x="1816" y="526"/>
                  </a:cubicBezTo>
                  <a:cubicBezTo>
                    <a:pt x="1868" y="579"/>
                    <a:pt x="1868" y="553"/>
                    <a:pt x="1921" y="579"/>
                  </a:cubicBezTo>
                  <a:cubicBezTo>
                    <a:pt x="2052" y="921"/>
                    <a:pt x="1842" y="1052"/>
                    <a:pt x="1763" y="1263"/>
                  </a:cubicBezTo>
                  <a:cubicBezTo>
                    <a:pt x="1553" y="1789"/>
                    <a:pt x="1184" y="2236"/>
                    <a:pt x="711" y="2525"/>
                  </a:cubicBezTo>
                  <a:cubicBezTo>
                    <a:pt x="685" y="2578"/>
                    <a:pt x="685" y="2578"/>
                    <a:pt x="685" y="2604"/>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
            <p:cNvSpPr/>
            <p:nvPr/>
          </p:nvSpPr>
          <p:spPr>
            <a:xfrm>
              <a:off x="5748664" y="-847560"/>
              <a:ext cx="105695" cy="146463"/>
            </a:xfrm>
            <a:custGeom>
              <a:rect b="b" l="l" r="r" t="t"/>
              <a:pathLst>
                <a:path extrusionOk="0" h="3025" w="2183">
                  <a:moveTo>
                    <a:pt x="526" y="3025"/>
                  </a:moveTo>
                  <a:cubicBezTo>
                    <a:pt x="473" y="3025"/>
                    <a:pt x="421" y="3025"/>
                    <a:pt x="368" y="3025"/>
                  </a:cubicBezTo>
                  <a:cubicBezTo>
                    <a:pt x="289" y="2972"/>
                    <a:pt x="316" y="2920"/>
                    <a:pt x="263" y="2841"/>
                  </a:cubicBezTo>
                  <a:cubicBezTo>
                    <a:pt x="53" y="2473"/>
                    <a:pt x="0" y="2026"/>
                    <a:pt x="158" y="1631"/>
                  </a:cubicBezTo>
                  <a:cubicBezTo>
                    <a:pt x="289" y="1289"/>
                    <a:pt x="473" y="1026"/>
                    <a:pt x="579" y="684"/>
                  </a:cubicBezTo>
                  <a:cubicBezTo>
                    <a:pt x="631" y="474"/>
                    <a:pt x="684" y="185"/>
                    <a:pt x="921" y="79"/>
                  </a:cubicBezTo>
                  <a:cubicBezTo>
                    <a:pt x="1026" y="79"/>
                    <a:pt x="1105" y="53"/>
                    <a:pt x="1184" y="27"/>
                  </a:cubicBezTo>
                  <a:cubicBezTo>
                    <a:pt x="1368" y="158"/>
                    <a:pt x="1420" y="1"/>
                    <a:pt x="1578" y="106"/>
                  </a:cubicBezTo>
                  <a:cubicBezTo>
                    <a:pt x="1578" y="79"/>
                    <a:pt x="1631" y="79"/>
                    <a:pt x="1657" y="53"/>
                  </a:cubicBezTo>
                  <a:cubicBezTo>
                    <a:pt x="1788" y="185"/>
                    <a:pt x="1920" y="316"/>
                    <a:pt x="1894" y="448"/>
                  </a:cubicBezTo>
                  <a:cubicBezTo>
                    <a:pt x="1973" y="500"/>
                    <a:pt x="1973" y="448"/>
                    <a:pt x="1999" y="474"/>
                  </a:cubicBezTo>
                  <a:cubicBezTo>
                    <a:pt x="2183" y="790"/>
                    <a:pt x="1973" y="1053"/>
                    <a:pt x="1867" y="1342"/>
                  </a:cubicBezTo>
                  <a:cubicBezTo>
                    <a:pt x="1631" y="2026"/>
                    <a:pt x="1184" y="2604"/>
                    <a:pt x="579" y="2972"/>
                  </a:cubicBezTo>
                  <a:cubicBezTo>
                    <a:pt x="579" y="2999"/>
                    <a:pt x="552" y="2999"/>
                    <a:pt x="526" y="3025"/>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5"/>
            <p:cNvSpPr/>
            <p:nvPr/>
          </p:nvSpPr>
          <p:spPr>
            <a:xfrm>
              <a:off x="5805942" y="-631085"/>
              <a:ext cx="112087" cy="196139"/>
            </a:xfrm>
            <a:custGeom>
              <a:rect b="b" l="l" r="r" t="t"/>
              <a:pathLst>
                <a:path extrusionOk="0" h="4051" w="2315">
                  <a:moveTo>
                    <a:pt x="421" y="4024"/>
                  </a:moveTo>
                  <a:cubicBezTo>
                    <a:pt x="342" y="4024"/>
                    <a:pt x="290" y="4024"/>
                    <a:pt x="237" y="4051"/>
                  </a:cubicBezTo>
                  <a:cubicBezTo>
                    <a:pt x="158" y="3972"/>
                    <a:pt x="185" y="3893"/>
                    <a:pt x="158" y="3814"/>
                  </a:cubicBezTo>
                  <a:cubicBezTo>
                    <a:pt x="1" y="3341"/>
                    <a:pt x="1" y="2815"/>
                    <a:pt x="185" y="2341"/>
                  </a:cubicBezTo>
                  <a:cubicBezTo>
                    <a:pt x="369" y="1920"/>
                    <a:pt x="500" y="1526"/>
                    <a:pt x="632" y="1079"/>
                  </a:cubicBezTo>
                  <a:cubicBezTo>
                    <a:pt x="711" y="790"/>
                    <a:pt x="711" y="448"/>
                    <a:pt x="974" y="264"/>
                  </a:cubicBezTo>
                  <a:cubicBezTo>
                    <a:pt x="1053" y="211"/>
                    <a:pt x="1158" y="185"/>
                    <a:pt x="1237" y="106"/>
                  </a:cubicBezTo>
                  <a:cubicBezTo>
                    <a:pt x="1421" y="211"/>
                    <a:pt x="1447" y="1"/>
                    <a:pt x="1631" y="106"/>
                  </a:cubicBezTo>
                  <a:cubicBezTo>
                    <a:pt x="1631" y="53"/>
                    <a:pt x="1684" y="53"/>
                    <a:pt x="1710" y="27"/>
                  </a:cubicBezTo>
                  <a:cubicBezTo>
                    <a:pt x="1842" y="158"/>
                    <a:pt x="1999" y="264"/>
                    <a:pt x="1999" y="421"/>
                  </a:cubicBezTo>
                  <a:cubicBezTo>
                    <a:pt x="2078" y="474"/>
                    <a:pt x="2052" y="421"/>
                    <a:pt x="2105" y="421"/>
                  </a:cubicBezTo>
                  <a:cubicBezTo>
                    <a:pt x="2315" y="816"/>
                    <a:pt x="2105" y="1210"/>
                    <a:pt x="1973" y="1605"/>
                  </a:cubicBezTo>
                  <a:cubicBezTo>
                    <a:pt x="1710" y="2552"/>
                    <a:pt x="1184" y="3525"/>
                    <a:pt x="474" y="3972"/>
                  </a:cubicBezTo>
                  <a:cubicBezTo>
                    <a:pt x="474" y="3972"/>
                    <a:pt x="421" y="3998"/>
                    <a:pt x="421" y="4024"/>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
            <p:cNvSpPr/>
            <p:nvPr/>
          </p:nvSpPr>
          <p:spPr>
            <a:xfrm>
              <a:off x="5600942" y="-639994"/>
              <a:ext cx="126079" cy="212698"/>
            </a:xfrm>
            <a:custGeom>
              <a:rect b="b" l="l" r="r" t="t"/>
              <a:pathLst>
                <a:path extrusionOk="0" h="4393" w="2604">
                  <a:moveTo>
                    <a:pt x="421" y="4366"/>
                  </a:moveTo>
                  <a:cubicBezTo>
                    <a:pt x="368" y="4340"/>
                    <a:pt x="289" y="4366"/>
                    <a:pt x="237" y="4393"/>
                  </a:cubicBezTo>
                  <a:cubicBezTo>
                    <a:pt x="184" y="4314"/>
                    <a:pt x="184" y="4235"/>
                    <a:pt x="158" y="4156"/>
                  </a:cubicBezTo>
                  <a:cubicBezTo>
                    <a:pt x="0" y="3630"/>
                    <a:pt x="26" y="3025"/>
                    <a:pt x="263" y="2525"/>
                  </a:cubicBezTo>
                  <a:cubicBezTo>
                    <a:pt x="474" y="2026"/>
                    <a:pt x="710" y="1605"/>
                    <a:pt x="868" y="1131"/>
                  </a:cubicBezTo>
                  <a:cubicBezTo>
                    <a:pt x="1000" y="789"/>
                    <a:pt x="1078" y="421"/>
                    <a:pt x="1368" y="211"/>
                  </a:cubicBezTo>
                  <a:cubicBezTo>
                    <a:pt x="1473" y="185"/>
                    <a:pt x="1578" y="158"/>
                    <a:pt x="1657" y="106"/>
                  </a:cubicBezTo>
                  <a:cubicBezTo>
                    <a:pt x="1841" y="237"/>
                    <a:pt x="1920" y="0"/>
                    <a:pt x="2078" y="132"/>
                  </a:cubicBezTo>
                  <a:cubicBezTo>
                    <a:pt x="2078" y="79"/>
                    <a:pt x="2131" y="79"/>
                    <a:pt x="2157" y="53"/>
                  </a:cubicBezTo>
                  <a:cubicBezTo>
                    <a:pt x="2288" y="211"/>
                    <a:pt x="2394" y="369"/>
                    <a:pt x="2367" y="526"/>
                  </a:cubicBezTo>
                  <a:cubicBezTo>
                    <a:pt x="2446" y="579"/>
                    <a:pt x="2446" y="526"/>
                    <a:pt x="2499" y="526"/>
                  </a:cubicBezTo>
                  <a:cubicBezTo>
                    <a:pt x="2604" y="947"/>
                    <a:pt x="2341" y="1342"/>
                    <a:pt x="2157" y="1736"/>
                  </a:cubicBezTo>
                  <a:cubicBezTo>
                    <a:pt x="1762" y="2736"/>
                    <a:pt x="1184" y="3709"/>
                    <a:pt x="474" y="4235"/>
                  </a:cubicBezTo>
                  <a:cubicBezTo>
                    <a:pt x="474" y="4314"/>
                    <a:pt x="447" y="4314"/>
                    <a:pt x="421" y="4366"/>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5"/>
            <p:cNvSpPr/>
            <p:nvPr/>
          </p:nvSpPr>
          <p:spPr>
            <a:xfrm>
              <a:off x="5417537" y="-589059"/>
              <a:ext cx="104485" cy="146463"/>
            </a:xfrm>
            <a:custGeom>
              <a:rect b="b" l="l" r="r" t="t"/>
              <a:pathLst>
                <a:path extrusionOk="0" h="3025" w="2158">
                  <a:moveTo>
                    <a:pt x="527" y="3025"/>
                  </a:moveTo>
                  <a:cubicBezTo>
                    <a:pt x="474" y="3025"/>
                    <a:pt x="422" y="3025"/>
                    <a:pt x="369" y="3025"/>
                  </a:cubicBezTo>
                  <a:cubicBezTo>
                    <a:pt x="290" y="2972"/>
                    <a:pt x="290" y="2920"/>
                    <a:pt x="264" y="2841"/>
                  </a:cubicBezTo>
                  <a:cubicBezTo>
                    <a:pt x="27" y="2473"/>
                    <a:pt x="1" y="2026"/>
                    <a:pt x="159" y="1631"/>
                  </a:cubicBezTo>
                  <a:cubicBezTo>
                    <a:pt x="290" y="1315"/>
                    <a:pt x="448" y="1026"/>
                    <a:pt x="580" y="684"/>
                  </a:cubicBezTo>
                  <a:cubicBezTo>
                    <a:pt x="632" y="474"/>
                    <a:pt x="658" y="185"/>
                    <a:pt x="921" y="79"/>
                  </a:cubicBezTo>
                  <a:cubicBezTo>
                    <a:pt x="1000" y="79"/>
                    <a:pt x="1106" y="53"/>
                    <a:pt x="1184" y="27"/>
                  </a:cubicBezTo>
                  <a:cubicBezTo>
                    <a:pt x="1369" y="158"/>
                    <a:pt x="1421" y="0"/>
                    <a:pt x="1579" y="106"/>
                  </a:cubicBezTo>
                  <a:cubicBezTo>
                    <a:pt x="1579" y="79"/>
                    <a:pt x="1632" y="106"/>
                    <a:pt x="1658" y="79"/>
                  </a:cubicBezTo>
                  <a:cubicBezTo>
                    <a:pt x="1789" y="211"/>
                    <a:pt x="1895" y="316"/>
                    <a:pt x="1895" y="448"/>
                  </a:cubicBezTo>
                  <a:cubicBezTo>
                    <a:pt x="1947" y="500"/>
                    <a:pt x="1947" y="448"/>
                    <a:pt x="2000" y="474"/>
                  </a:cubicBezTo>
                  <a:cubicBezTo>
                    <a:pt x="2158" y="816"/>
                    <a:pt x="1947" y="1052"/>
                    <a:pt x="1842" y="1342"/>
                  </a:cubicBezTo>
                  <a:cubicBezTo>
                    <a:pt x="1632" y="2026"/>
                    <a:pt x="1184" y="2604"/>
                    <a:pt x="580" y="2999"/>
                  </a:cubicBezTo>
                  <a:cubicBezTo>
                    <a:pt x="553" y="2999"/>
                    <a:pt x="527" y="2999"/>
                    <a:pt x="527" y="3025"/>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
            <p:cNvSpPr/>
            <p:nvPr/>
          </p:nvSpPr>
          <p:spPr>
            <a:xfrm>
              <a:off x="5432837" y="-246505"/>
              <a:ext cx="104485" cy="146463"/>
            </a:xfrm>
            <a:custGeom>
              <a:rect b="b" l="l" r="r" t="t"/>
              <a:pathLst>
                <a:path extrusionOk="0" h="3025" w="2158">
                  <a:moveTo>
                    <a:pt x="632" y="2998"/>
                  </a:moveTo>
                  <a:cubicBezTo>
                    <a:pt x="579" y="2998"/>
                    <a:pt x="527" y="2998"/>
                    <a:pt x="474" y="3025"/>
                  </a:cubicBezTo>
                  <a:cubicBezTo>
                    <a:pt x="395" y="2972"/>
                    <a:pt x="395" y="2919"/>
                    <a:pt x="342" y="2841"/>
                  </a:cubicBezTo>
                  <a:cubicBezTo>
                    <a:pt x="79" y="2499"/>
                    <a:pt x="1" y="2052"/>
                    <a:pt x="158" y="1631"/>
                  </a:cubicBezTo>
                  <a:cubicBezTo>
                    <a:pt x="290" y="1263"/>
                    <a:pt x="448" y="973"/>
                    <a:pt x="579" y="658"/>
                  </a:cubicBezTo>
                  <a:cubicBezTo>
                    <a:pt x="658" y="421"/>
                    <a:pt x="711" y="132"/>
                    <a:pt x="1000" y="26"/>
                  </a:cubicBezTo>
                  <a:cubicBezTo>
                    <a:pt x="1079" y="26"/>
                    <a:pt x="1184" y="26"/>
                    <a:pt x="1263" y="0"/>
                  </a:cubicBezTo>
                  <a:cubicBezTo>
                    <a:pt x="1421" y="132"/>
                    <a:pt x="1473" y="0"/>
                    <a:pt x="1631" y="105"/>
                  </a:cubicBezTo>
                  <a:cubicBezTo>
                    <a:pt x="1631" y="79"/>
                    <a:pt x="1684" y="105"/>
                    <a:pt x="1710" y="79"/>
                  </a:cubicBezTo>
                  <a:cubicBezTo>
                    <a:pt x="1842" y="211"/>
                    <a:pt x="1947" y="342"/>
                    <a:pt x="1920" y="474"/>
                  </a:cubicBezTo>
                  <a:cubicBezTo>
                    <a:pt x="1973" y="526"/>
                    <a:pt x="1999" y="500"/>
                    <a:pt x="2026" y="500"/>
                  </a:cubicBezTo>
                  <a:cubicBezTo>
                    <a:pt x="2157" y="842"/>
                    <a:pt x="1947" y="1052"/>
                    <a:pt x="1842" y="1341"/>
                  </a:cubicBezTo>
                  <a:cubicBezTo>
                    <a:pt x="1631" y="1973"/>
                    <a:pt x="1210" y="2525"/>
                    <a:pt x="684" y="2946"/>
                  </a:cubicBezTo>
                  <a:cubicBezTo>
                    <a:pt x="658" y="2972"/>
                    <a:pt x="632" y="2972"/>
                    <a:pt x="632" y="2998"/>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5"/>
            <p:cNvSpPr/>
            <p:nvPr/>
          </p:nvSpPr>
          <p:spPr>
            <a:xfrm>
              <a:off x="5609851" y="-352200"/>
              <a:ext cx="127386" cy="207614"/>
            </a:xfrm>
            <a:custGeom>
              <a:rect b="b" l="l" r="r" t="t"/>
              <a:pathLst>
                <a:path extrusionOk="0" h="4288" w="2631">
                  <a:moveTo>
                    <a:pt x="447" y="4261"/>
                  </a:moveTo>
                  <a:cubicBezTo>
                    <a:pt x="368" y="4235"/>
                    <a:pt x="316" y="4261"/>
                    <a:pt x="263" y="4287"/>
                  </a:cubicBezTo>
                  <a:cubicBezTo>
                    <a:pt x="184" y="4208"/>
                    <a:pt x="211" y="4129"/>
                    <a:pt x="184" y="4050"/>
                  </a:cubicBezTo>
                  <a:cubicBezTo>
                    <a:pt x="0" y="3524"/>
                    <a:pt x="53" y="2946"/>
                    <a:pt x="290" y="2446"/>
                  </a:cubicBezTo>
                  <a:cubicBezTo>
                    <a:pt x="500" y="1946"/>
                    <a:pt x="737" y="1552"/>
                    <a:pt x="921" y="1079"/>
                  </a:cubicBezTo>
                  <a:cubicBezTo>
                    <a:pt x="1026" y="737"/>
                    <a:pt x="1105" y="395"/>
                    <a:pt x="1420" y="184"/>
                  </a:cubicBezTo>
                  <a:cubicBezTo>
                    <a:pt x="1499" y="158"/>
                    <a:pt x="1631" y="132"/>
                    <a:pt x="1710" y="79"/>
                  </a:cubicBezTo>
                  <a:cubicBezTo>
                    <a:pt x="1868" y="211"/>
                    <a:pt x="1947" y="0"/>
                    <a:pt x="2104" y="105"/>
                  </a:cubicBezTo>
                  <a:cubicBezTo>
                    <a:pt x="2104" y="53"/>
                    <a:pt x="2183" y="79"/>
                    <a:pt x="2210" y="53"/>
                  </a:cubicBezTo>
                  <a:cubicBezTo>
                    <a:pt x="2315" y="184"/>
                    <a:pt x="2446" y="342"/>
                    <a:pt x="2394" y="500"/>
                  </a:cubicBezTo>
                  <a:cubicBezTo>
                    <a:pt x="2473" y="579"/>
                    <a:pt x="2473" y="500"/>
                    <a:pt x="2525" y="526"/>
                  </a:cubicBezTo>
                  <a:cubicBezTo>
                    <a:pt x="2630" y="947"/>
                    <a:pt x="2367" y="1315"/>
                    <a:pt x="2183" y="1736"/>
                  </a:cubicBezTo>
                  <a:cubicBezTo>
                    <a:pt x="1789" y="2683"/>
                    <a:pt x="1210" y="3656"/>
                    <a:pt x="500" y="4156"/>
                  </a:cubicBezTo>
                  <a:cubicBezTo>
                    <a:pt x="500" y="4208"/>
                    <a:pt x="474" y="4208"/>
                    <a:pt x="447" y="4261"/>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
            <p:cNvSpPr/>
            <p:nvPr/>
          </p:nvSpPr>
          <p:spPr>
            <a:xfrm>
              <a:off x="5804683" y="-306349"/>
              <a:ext cx="104437" cy="185923"/>
            </a:xfrm>
            <a:custGeom>
              <a:rect b="b" l="l" r="r" t="t"/>
              <a:pathLst>
                <a:path extrusionOk="0" h="3840" w="2157">
                  <a:moveTo>
                    <a:pt x="605" y="3814"/>
                  </a:moveTo>
                  <a:cubicBezTo>
                    <a:pt x="553" y="3814"/>
                    <a:pt x="500" y="3814"/>
                    <a:pt x="447" y="3840"/>
                  </a:cubicBezTo>
                  <a:cubicBezTo>
                    <a:pt x="368" y="3787"/>
                    <a:pt x="368" y="3735"/>
                    <a:pt x="316" y="3656"/>
                  </a:cubicBezTo>
                  <a:cubicBezTo>
                    <a:pt x="79" y="3235"/>
                    <a:pt x="0" y="2709"/>
                    <a:pt x="132" y="2236"/>
                  </a:cubicBezTo>
                  <a:cubicBezTo>
                    <a:pt x="263" y="1815"/>
                    <a:pt x="421" y="1447"/>
                    <a:pt x="500" y="1026"/>
                  </a:cubicBezTo>
                  <a:cubicBezTo>
                    <a:pt x="579" y="736"/>
                    <a:pt x="579" y="395"/>
                    <a:pt x="842" y="210"/>
                  </a:cubicBezTo>
                  <a:cubicBezTo>
                    <a:pt x="921" y="184"/>
                    <a:pt x="1026" y="158"/>
                    <a:pt x="1105" y="105"/>
                  </a:cubicBezTo>
                  <a:cubicBezTo>
                    <a:pt x="1289" y="210"/>
                    <a:pt x="1342" y="0"/>
                    <a:pt x="1499" y="105"/>
                  </a:cubicBezTo>
                  <a:cubicBezTo>
                    <a:pt x="1499" y="53"/>
                    <a:pt x="1552" y="53"/>
                    <a:pt x="1578" y="26"/>
                  </a:cubicBezTo>
                  <a:cubicBezTo>
                    <a:pt x="1710" y="132"/>
                    <a:pt x="1868" y="263"/>
                    <a:pt x="1841" y="421"/>
                  </a:cubicBezTo>
                  <a:cubicBezTo>
                    <a:pt x="1920" y="447"/>
                    <a:pt x="1920" y="421"/>
                    <a:pt x="1973" y="421"/>
                  </a:cubicBezTo>
                  <a:cubicBezTo>
                    <a:pt x="2157" y="763"/>
                    <a:pt x="1973" y="1105"/>
                    <a:pt x="1868" y="1473"/>
                  </a:cubicBezTo>
                  <a:cubicBezTo>
                    <a:pt x="1657" y="2341"/>
                    <a:pt x="1236" y="3209"/>
                    <a:pt x="658" y="3708"/>
                  </a:cubicBezTo>
                  <a:cubicBezTo>
                    <a:pt x="658" y="3761"/>
                    <a:pt x="605" y="3761"/>
                    <a:pt x="605" y="3814"/>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5"/>
            <p:cNvSpPr/>
            <p:nvPr/>
          </p:nvSpPr>
          <p:spPr>
            <a:xfrm>
              <a:off x="6131937" y="-729131"/>
              <a:ext cx="94269" cy="133729"/>
            </a:xfrm>
            <a:custGeom>
              <a:rect b="b" l="l" r="r" t="t"/>
              <a:pathLst>
                <a:path extrusionOk="0" h="2762" w="1947">
                  <a:moveTo>
                    <a:pt x="632" y="2762"/>
                  </a:moveTo>
                  <a:cubicBezTo>
                    <a:pt x="579" y="2762"/>
                    <a:pt x="526" y="2762"/>
                    <a:pt x="474" y="2762"/>
                  </a:cubicBezTo>
                  <a:cubicBezTo>
                    <a:pt x="395" y="2709"/>
                    <a:pt x="395" y="2657"/>
                    <a:pt x="342" y="2604"/>
                  </a:cubicBezTo>
                  <a:cubicBezTo>
                    <a:pt x="79" y="2315"/>
                    <a:pt x="0" y="1920"/>
                    <a:pt x="79" y="1526"/>
                  </a:cubicBezTo>
                  <a:cubicBezTo>
                    <a:pt x="184" y="1210"/>
                    <a:pt x="316" y="974"/>
                    <a:pt x="369" y="658"/>
                  </a:cubicBezTo>
                  <a:cubicBezTo>
                    <a:pt x="421" y="448"/>
                    <a:pt x="395" y="211"/>
                    <a:pt x="632" y="106"/>
                  </a:cubicBezTo>
                  <a:cubicBezTo>
                    <a:pt x="737" y="79"/>
                    <a:pt x="816" y="79"/>
                    <a:pt x="895" y="53"/>
                  </a:cubicBezTo>
                  <a:cubicBezTo>
                    <a:pt x="1079" y="158"/>
                    <a:pt x="1105" y="0"/>
                    <a:pt x="1289" y="106"/>
                  </a:cubicBezTo>
                  <a:cubicBezTo>
                    <a:pt x="1289" y="53"/>
                    <a:pt x="1342" y="79"/>
                    <a:pt x="1342" y="53"/>
                  </a:cubicBezTo>
                  <a:cubicBezTo>
                    <a:pt x="1499" y="158"/>
                    <a:pt x="1631" y="290"/>
                    <a:pt x="1631" y="395"/>
                  </a:cubicBezTo>
                  <a:cubicBezTo>
                    <a:pt x="1710" y="421"/>
                    <a:pt x="1710" y="395"/>
                    <a:pt x="1736" y="395"/>
                  </a:cubicBezTo>
                  <a:cubicBezTo>
                    <a:pt x="1947" y="711"/>
                    <a:pt x="1789" y="921"/>
                    <a:pt x="1710" y="1184"/>
                  </a:cubicBezTo>
                  <a:cubicBezTo>
                    <a:pt x="1578" y="1815"/>
                    <a:pt x="1210" y="2367"/>
                    <a:pt x="684" y="2709"/>
                  </a:cubicBezTo>
                  <a:cubicBezTo>
                    <a:pt x="658" y="2736"/>
                    <a:pt x="632" y="2736"/>
                    <a:pt x="632" y="2762"/>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
            <p:cNvSpPr/>
            <p:nvPr/>
          </p:nvSpPr>
          <p:spPr>
            <a:xfrm>
              <a:off x="5963832" y="-838651"/>
              <a:ext cx="107003" cy="155420"/>
            </a:xfrm>
            <a:custGeom>
              <a:rect b="b" l="l" r="r" t="t"/>
              <a:pathLst>
                <a:path extrusionOk="0" h="3210" w="2210">
                  <a:moveTo>
                    <a:pt x="553" y="3209"/>
                  </a:moveTo>
                  <a:cubicBezTo>
                    <a:pt x="474" y="3209"/>
                    <a:pt x="422" y="3209"/>
                    <a:pt x="369" y="3209"/>
                  </a:cubicBezTo>
                  <a:cubicBezTo>
                    <a:pt x="290" y="3157"/>
                    <a:pt x="316" y="3104"/>
                    <a:pt x="264" y="3025"/>
                  </a:cubicBezTo>
                  <a:cubicBezTo>
                    <a:pt x="53" y="2657"/>
                    <a:pt x="1" y="2184"/>
                    <a:pt x="159" y="1763"/>
                  </a:cubicBezTo>
                  <a:cubicBezTo>
                    <a:pt x="290" y="1395"/>
                    <a:pt x="474" y="1105"/>
                    <a:pt x="579" y="763"/>
                  </a:cubicBezTo>
                  <a:cubicBezTo>
                    <a:pt x="658" y="527"/>
                    <a:pt x="685" y="211"/>
                    <a:pt x="948" y="106"/>
                  </a:cubicBezTo>
                  <a:cubicBezTo>
                    <a:pt x="1053" y="80"/>
                    <a:pt x="1132" y="53"/>
                    <a:pt x="1211" y="27"/>
                  </a:cubicBezTo>
                  <a:cubicBezTo>
                    <a:pt x="1395" y="158"/>
                    <a:pt x="1447" y="1"/>
                    <a:pt x="1605" y="106"/>
                  </a:cubicBezTo>
                  <a:cubicBezTo>
                    <a:pt x="1605" y="53"/>
                    <a:pt x="1658" y="53"/>
                    <a:pt x="1684" y="53"/>
                  </a:cubicBezTo>
                  <a:cubicBezTo>
                    <a:pt x="1815" y="185"/>
                    <a:pt x="1947" y="290"/>
                    <a:pt x="1921" y="421"/>
                  </a:cubicBezTo>
                  <a:cubicBezTo>
                    <a:pt x="2000" y="474"/>
                    <a:pt x="2000" y="421"/>
                    <a:pt x="2052" y="448"/>
                  </a:cubicBezTo>
                  <a:cubicBezTo>
                    <a:pt x="2210" y="790"/>
                    <a:pt x="2000" y="1079"/>
                    <a:pt x="1894" y="1368"/>
                  </a:cubicBezTo>
                  <a:cubicBezTo>
                    <a:pt x="1658" y="2078"/>
                    <a:pt x="1211" y="2710"/>
                    <a:pt x="579" y="3130"/>
                  </a:cubicBezTo>
                  <a:cubicBezTo>
                    <a:pt x="579" y="3183"/>
                    <a:pt x="553" y="3183"/>
                    <a:pt x="553" y="3209"/>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5"/>
            <p:cNvSpPr/>
            <p:nvPr/>
          </p:nvSpPr>
          <p:spPr>
            <a:xfrm>
              <a:off x="6286002" y="-1023267"/>
              <a:ext cx="117219" cy="178322"/>
            </a:xfrm>
            <a:custGeom>
              <a:rect b="b" l="l" r="r" t="t"/>
              <a:pathLst>
                <a:path extrusionOk="0" h="3683" w="2421">
                  <a:moveTo>
                    <a:pt x="527" y="3656"/>
                  </a:moveTo>
                  <a:cubicBezTo>
                    <a:pt x="474" y="3656"/>
                    <a:pt x="421" y="3656"/>
                    <a:pt x="369" y="3682"/>
                  </a:cubicBezTo>
                  <a:cubicBezTo>
                    <a:pt x="290" y="3630"/>
                    <a:pt x="290" y="3577"/>
                    <a:pt x="237" y="3498"/>
                  </a:cubicBezTo>
                  <a:cubicBezTo>
                    <a:pt x="1" y="3051"/>
                    <a:pt x="1" y="2525"/>
                    <a:pt x="211" y="2052"/>
                  </a:cubicBezTo>
                  <a:cubicBezTo>
                    <a:pt x="395" y="1631"/>
                    <a:pt x="606" y="1289"/>
                    <a:pt x="763" y="894"/>
                  </a:cubicBezTo>
                  <a:cubicBezTo>
                    <a:pt x="842" y="605"/>
                    <a:pt x="895" y="316"/>
                    <a:pt x="1158" y="158"/>
                  </a:cubicBezTo>
                  <a:cubicBezTo>
                    <a:pt x="1237" y="132"/>
                    <a:pt x="1342" y="105"/>
                    <a:pt x="1421" y="79"/>
                  </a:cubicBezTo>
                  <a:cubicBezTo>
                    <a:pt x="1605" y="184"/>
                    <a:pt x="1631" y="0"/>
                    <a:pt x="1815" y="79"/>
                  </a:cubicBezTo>
                  <a:cubicBezTo>
                    <a:pt x="1815" y="26"/>
                    <a:pt x="1868" y="53"/>
                    <a:pt x="1894" y="26"/>
                  </a:cubicBezTo>
                  <a:cubicBezTo>
                    <a:pt x="2026" y="132"/>
                    <a:pt x="2157" y="263"/>
                    <a:pt x="2131" y="421"/>
                  </a:cubicBezTo>
                  <a:cubicBezTo>
                    <a:pt x="2210" y="474"/>
                    <a:pt x="2210" y="421"/>
                    <a:pt x="2262" y="421"/>
                  </a:cubicBezTo>
                  <a:cubicBezTo>
                    <a:pt x="2420" y="815"/>
                    <a:pt x="2184" y="1184"/>
                    <a:pt x="2026" y="1526"/>
                  </a:cubicBezTo>
                  <a:cubicBezTo>
                    <a:pt x="1736" y="2315"/>
                    <a:pt x="1237" y="3025"/>
                    <a:pt x="579" y="3577"/>
                  </a:cubicBezTo>
                  <a:cubicBezTo>
                    <a:pt x="553" y="3603"/>
                    <a:pt x="527" y="3630"/>
                    <a:pt x="527" y="3656"/>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
            <p:cNvSpPr/>
            <p:nvPr/>
          </p:nvSpPr>
          <p:spPr>
            <a:xfrm>
              <a:off x="6310210" y="-704922"/>
              <a:ext cx="107003" cy="166847"/>
            </a:xfrm>
            <a:custGeom>
              <a:rect b="b" l="l" r="r" t="t"/>
              <a:pathLst>
                <a:path extrusionOk="0" h="3446" w="2210">
                  <a:moveTo>
                    <a:pt x="658" y="3419"/>
                  </a:moveTo>
                  <a:cubicBezTo>
                    <a:pt x="605" y="3419"/>
                    <a:pt x="526" y="3419"/>
                    <a:pt x="500" y="3445"/>
                  </a:cubicBezTo>
                  <a:cubicBezTo>
                    <a:pt x="395" y="3419"/>
                    <a:pt x="395" y="3340"/>
                    <a:pt x="369" y="3288"/>
                  </a:cubicBezTo>
                  <a:cubicBezTo>
                    <a:pt x="79" y="2893"/>
                    <a:pt x="0" y="2420"/>
                    <a:pt x="132" y="1973"/>
                  </a:cubicBezTo>
                  <a:cubicBezTo>
                    <a:pt x="263" y="1552"/>
                    <a:pt x="447" y="1210"/>
                    <a:pt x="579" y="815"/>
                  </a:cubicBezTo>
                  <a:cubicBezTo>
                    <a:pt x="658" y="552"/>
                    <a:pt x="737" y="237"/>
                    <a:pt x="1000" y="105"/>
                  </a:cubicBezTo>
                  <a:cubicBezTo>
                    <a:pt x="1105" y="79"/>
                    <a:pt x="1184" y="79"/>
                    <a:pt x="1289" y="26"/>
                  </a:cubicBezTo>
                  <a:cubicBezTo>
                    <a:pt x="1447" y="184"/>
                    <a:pt x="1526" y="0"/>
                    <a:pt x="1684" y="132"/>
                  </a:cubicBezTo>
                  <a:cubicBezTo>
                    <a:pt x="1684" y="79"/>
                    <a:pt x="1736" y="105"/>
                    <a:pt x="1762" y="79"/>
                  </a:cubicBezTo>
                  <a:cubicBezTo>
                    <a:pt x="1868" y="211"/>
                    <a:pt x="1999" y="368"/>
                    <a:pt x="1947" y="500"/>
                  </a:cubicBezTo>
                  <a:cubicBezTo>
                    <a:pt x="2025" y="552"/>
                    <a:pt x="2025" y="500"/>
                    <a:pt x="2078" y="526"/>
                  </a:cubicBezTo>
                  <a:cubicBezTo>
                    <a:pt x="2210" y="868"/>
                    <a:pt x="1973" y="1131"/>
                    <a:pt x="1868" y="1447"/>
                  </a:cubicBezTo>
                  <a:cubicBezTo>
                    <a:pt x="1631" y="2183"/>
                    <a:pt x="1236" y="2814"/>
                    <a:pt x="684" y="3367"/>
                  </a:cubicBezTo>
                  <a:cubicBezTo>
                    <a:pt x="684" y="3367"/>
                    <a:pt x="658" y="3367"/>
                    <a:pt x="658" y="3419"/>
                  </a:cubicBezTo>
                  <a:close/>
                </a:path>
              </a:pathLst>
            </a:custGeom>
            <a:solidFill>
              <a:srgbClr val="FC796F"/>
            </a:solidFill>
            <a:ln>
              <a:noFill/>
            </a:ln>
            <a:effectLst>
              <a:reflection blurRad="0" dir="0" dist="0" endA="0" endPos="0" kx="0" rotWithShape="0" algn="bl" stPos="0" sy="-100000" ky="0"/>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2" name="Google Shape;322;p5"/>
          <p:cNvSpPr/>
          <p:nvPr/>
        </p:nvSpPr>
        <p:spPr>
          <a:xfrm flipH="1" rot="-5400000">
            <a:off x="909590" y="-1042323"/>
            <a:ext cx="1528419" cy="3454479"/>
          </a:xfrm>
          <a:custGeom>
            <a:rect b="b" l="l" r="r" t="t"/>
            <a:pathLst>
              <a:path extrusionOk="0" h="32745" w="43554">
                <a:moveTo>
                  <a:pt x="29832" y="4615"/>
                </a:moveTo>
                <a:cubicBezTo>
                  <a:pt x="30073" y="4615"/>
                  <a:pt x="29871" y="4820"/>
                  <a:pt x="30009" y="4866"/>
                </a:cubicBezTo>
                <a:cubicBezTo>
                  <a:pt x="29760" y="4911"/>
                  <a:pt x="29612" y="4929"/>
                  <a:pt x="29530" y="4929"/>
                </a:cubicBezTo>
                <a:cubicBezTo>
                  <a:pt x="29274" y="4929"/>
                  <a:pt x="29667" y="4749"/>
                  <a:pt x="29667" y="4630"/>
                </a:cubicBezTo>
                <a:lnTo>
                  <a:pt x="29693" y="4630"/>
                </a:lnTo>
                <a:cubicBezTo>
                  <a:pt x="29751" y="4619"/>
                  <a:pt x="29796" y="4615"/>
                  <a:pt x="29832" y="4615"/>
                </a:cubicBezTo>
                <a:close/>
                <a:moveTo>
                  <a:pt x="34397" y="4696"/>
                </a:moveTo>
                <a:cubicBezTo>
                  <a:pt x="34574" y="4696"/>
                  <a:pt x="34562" y="4792"/>
                  <a:pt x="34716" y="4814"/>
                </a:cubicBezTo>
                <a:cubicBezTo>
                  <a:pt x="34374" y="4893"/>
                  <a:pt x="34322" y="4972"/>
                  <a:pt x="33954" y="5077"/>
                </a:cubicBezTo>
                <a:cubicBezTo>
                  <a:pt x="33678" y="4951"/>
                  <a:pt x="34407" y="4802"/>
                  <a:pt x="34246" y="4697"/>
                </a:cubicBezTo>
                <a:lnTo>
                  <a:pt x="34246" y="4697"/>
                </a:lnTo>
                <a:lnTo>
                  <a:pt x="34269" y="4709"/>
                </a:lnTo>
                <a:cubicBezTo>
                  <a:pt x="34321" y="4700"/>
                  <a:pt x="34363" y="4696"/>
                  <a:pt x="34397" y="4696"/>
                </a:cubicBezTo>
                <a:close/>
                <a:moveTo>
                  <a:pt x="32306" y="3208"/>
                </a:moveTo>
                <a:cubicBezTo>
                  <a:pt x="33257" y="3208"/>
                  <a:pt x="32346" y="4051"/>
                  <a:pt x="33308" y="4051"/>
                </a:cubicBezTo>
                <a:cubicBezTo>
                  <a:pt x="33321" y="4051"/>
                  <a:pt x="33335" y="4051"/>
                  <a:pt x="33349" y="4051"/>
                </a:cubicBezTo>
                <a:lnTo>
                  <a:pt x="33349" y="4051"/>
                </a:lnTo>
                <a:cubicBezTo>
                  <a:pt x="33007" y="4630"/>
                  <a:pt x="33270" y="4972"/>
                  <a:pt x="33191" y="5498"/>
                </a:cubicBezTo>
                <a:cubicBezTo>
                  <a:pt x="33559" y="5392"/>
                  <a:pt x="33270" y="5340"/>
                  <a:pt x="33533" y="5235"/>
                </a:cubicBezTo>
                <a:cubicBezTo>
                  <a:pt x="33664" y="5200"/>
                  <a:pt x="33759" y="5186"/>
                  <a:pt x="33822" y="5186"/>
                </a:cubicBezTo>
                <a:cubicBezTo>
                  <a:pt x="34049" y="5186"/>
                  <a:pt x="33854" y="5374"/>
                  <a:pt x="33401" y="5498"/>
                </a:cubicBezTo>
                <a:cubicBezTo>
                  <a:pt x="33901" y="5498"/>
                  <a:pt x="34374" y="5392"/>
                  <a:pt x="34822" y="5208"/>
                </a:cubicBezTo>
                <a:lnTo>
                  <a:pt x="34822" y="5208"/>
                </a:lnTo>
                <a:cubicBezTo>
                  <a:pt x="34124" y="5572"/>
                  <a:pt x="33531" y="5742"/>
                  <a:pt x="33153" y="5742"/>
                </a:cubicBezTo>
                <a:cubicBezTo>
                  <a:pt x="32847" y="5742"/>
                  <a:pt x="32682" y="5630"/>
                  <a:pt x="32718" y="5419"/>
                </a:cubicBezTo>
                <a:lnTo>
                  <a:pt x="32718" y="5419"/>
                </a:lnTo>
                <a:cubicBezTo>
                  <a:pt x="32455" y="5524"/>
                  <a:pt x="32481" y="5603"/>
                  <a:pt x="32402" y="5708"/>
                </a:cubicBezTo>
                <a:cubicBezTo>
                  <a:pt x="32260" y="5751"/>
                  <a:pt x="32173" y="5767"/>
                  <a:pt x="32117" y="5767"/>
                </a:cubicBezTo>
                <a:cubicBezTo>
                  <a:pt x="31971" y="5767"/>
                  <a:pt x="32040" y="5660"/>
                  <a:pt x="31895" y="5660"/>
                </a:cubicBezTo>
                <a:cubicBezTo>
                  <a:pt x="31859" y="5660"/>
                  <a:pt x="31811" y="5666"/>
                  <a:pt x="31744" y="5682"/>
                </a:cubicBezTo>
                <a:cubicBezTo>
                  <a:pt x="31981" y="5576"/>
                  <a:pt x="32244" y="5471"/>
                  <a:pt x="32507" y="5419"/>
                </a:cubicBezTo>
                <a:cubicBezTo>
                  <a:pt x="32218" y="5103"/>
                  <a:pt x="32113" y="5103"/>
                  <a:pt x="31876" y="4787"/>
                </a:cubicBezTo>
                <a:cubicBezTo>
                  <a:pt x="32612" y="4524"/>
                  <a:pt x="31823" y="4577"/>
                  <a:pt x="32560" y="4314"/>
                </a:cubicBezTo>
                <a:cubicBezTo>
                  <a:pt x="32541" y="4309"/>
                  <a:pt x="32522" y="4307"/>
                  <a:pt x="32503" y="4307"/>
                </a:cubicBezTo>
                <a:cubicBezTo>
                  <a:pt x="32314" y="4307"/>
                  <a:pt x="32132" y="4524"/>
                  <a:pt x="31797" y="4524"/>
                </a:cubicBezTo>
                <a:cubicBezTo>
                  <a:pt x="31850" y="4209"/>
                  <a:pt x="32402" y="4104"/>
                  <a:pt x="31981" y="3893"/>
                </a:cubicBezTo>
                <a:lnTo>
                  <a:pt x="31981" y="3893"/>
                </a:lnTo>
                <a:cubicBezTo>
                  <a:pt x="31429" y="4051"/>
                  <a:pt x="32323" y="4077"/>
                  <a:pt x="31481" y="4235"/>
                </a:cubicBezTo>
                <a:cubicBezTo>
                  <a:pt x="31718" y="3998"/>
                  <a:pt x="31508" y="3920"/>
                  <a:pt x="31113" y="3867"/>
                </a:cubicBezTo>
                <a:cubicBezTo>
                  <a:pt x="31429" y="3762"/>
                  <a:pt x="31771" y="3683"/>
                  <a:pt x="32086" y="3630"/>
                </a:cubicBezTo>
                <a:cubicBezTo>
                  <a:pt x="32096" y="3593"/>
                  <a:pt x="32059" y="3575"/>
                  <a:pt x="31985" y="3575"/>
                </a:cubicBezTo>
                <a:cubicBezTo>
                  <a:pt x="31851" y="3575"/>
                  <a:pt x="31594" y="3634"/>
                  <a:pt x="31271" y="3735"/>
                </a:cubicBezTo>
                <a:cubicBezTo>
                  <a:pt x="30982" y="3604"/>
                  <a:pt x="31560" y="3420"/>
                  <a:pt x="31955" y="3236"/>
                </a:cubicBezTo>
                <a:cubicBezTo>
                  <a:pt x="32094" y="3217"/>
                  <a:pt x="32209" y="3208"/>
                  <a:pt x="32306" y="3208"/>
                </a:cubicBezTo>
                <a:close/>
                <a:moveTo>
                  <a:pt x="28564" y="5813"/>
                </a:moveTo>
                <a:cubicBezTo>
                  <a:pt x="28706" y="5813"/>
                  <a:pt x="28224" y="6030"/>
                  <a:pt x="28483" y="6050"/>
                </a:cubicBezTo>
                <a:cubicBezTo>
                  <a:pt x="28368" y="6066"/>
                  <a:pt x="28281" y="6074"/>
                  <a:pt x="28217" y="6074"/>
                </a:cubicBezTo>
                <a:cubicBezTo>
                  <a:pt x="27976" y="6074"/>
                  <a:pt x="28064" y="5970"/>
                  <a:pt x="28168" y="5866"/>
                </a:cubicBezTo>
                <a:lnTo>
                  <a:pt x="28168" y="5866"/>
                </a:lnTo>
                <a:lnTo>
                  <a:pt x="28194" y="5892"/>
                </a:lnTo>
                <a:cubicBezTo>
                  <a:pt x="28410" y="5835"/>
                  <a:pt x="28518" y="5813"/>
                  <a:pt x="28564" y="5813"/>
                </a:cubicBezTo>
                <a:close/>
                <a:moveTo>
                  <a:pt x="33743" y="5734"/>
                </a:moveTo>
                <a:cubicBezTo>
                  <a:pt x="33664" y="5971"/>
                  <a:pt x="33270" y="6181"/>
                  <a:pt x="32954" y="6523"/>
                </a:cubicBezTo>
                <a:cubicBezTo>
                  <a:pt x="32854" y="6535"/>
                  <a:pt x="32773" y="6540"/>
                  <a:pt x="32707" y="6540"/>
                </a:cubicBezTo>
                <a:cubicBezTo>
                  <a:pt x="32176" y="6540"/>
                  <a:pt x="32701" y="6193"/>
                  <a:pt x="32349" y="6076"/>
                </a:cubicBezTo>
                <a:cubicBezTo>
                  <a:pt x="32823" y="5945"/>
                  <a:pt x="33112" y="5918"/>
                  <a:pt x="33743" y="5734"/>
                </a:cubicBezTo>
                <a:close/>
                <a:moveTo>
                  <a:pt x="33822" y="6602"/>
                </a:moveTo>
                <a:lnTo>
                  <a:pt x="33822" y="6602"/>
                </a:lnTo>
                <a:cubicBezTo>
                  <a:pt x="33260" y="6781"/>
                  <a:pt x="33889" y="6910"/>
                  <a:pt x="33227" y="7110"/>
                </a:cubicBezTo>
                <a:lnTo>
                  <a:pt x="33227" y="7110"/>
                </a:lnTo>
                <a:cubicBezTo>
                  <a:pt x="33577" y="6831"/>
                  <a:pt x="32445" y="7009"/>
                  <a:pt x="32796" y="6734"/>
                </a:cubicBezTo>
                <a:cubicBezTo>
                  <a:pt x="33270" y="6628"/>
                  <a:pt x="33349" y="6707"/>
                  <a:pt x="33822" y="6602"/>
                </a:cubicBezTo>
                <a:close/>
                <a:moveTo>
                  <a:pt x="29140" y="7130"/>
                </a:moveTo>
                <a:cubicBezTo>
                  <a:pt x="29236" y="7130"/>
                  <a:pt x="29239" y="7163"/>
                  <a:pt x="29088" y="7233"/>
                </a:cubicBezTo>
                <a:lnTo>
                  <a:pt x="29114" y="7260"/>
                </a:lnTo>
                <a:cubicBezTo>
                  <a:pt x="28894" y="7329"/>
                  <a:pt x="28765" y="7353"/>
                  <a:pt x="28679" y="7353"/>
                </a:cubicBezTo>
                <a:cubicBezTo>
                  <a:pt x="28571" y="7353"/>
                  <a:pt x="28530" y="7315"/>
                  <a:pt x="28457" y="7286"/>
                </a:cubicBezTo>
                <a:cubicBezTo>
                  <a:pt x="28750" y="7183"/>
                  <a:pt x="29019" y="7130"/>
                  <a:pt x="29140" y="7130"/>
                </a:cubicBezTo>
                <a:close/>
                <a:moveTo>
                  <a:pt x="32784" y="7223"/>
                </a:moveTo>
                <a:cubicBezTo>
                  <a:pt x="32929" y="7223"/>
                  <a:pt x="32492" y="7401"/>
                  <a:pt x="32428" y="7444"/>
                </a:cubicBezTo>
                <a:cubicBezTo>
                  <a:pt x="32276" y="7486"/>
                  <a:pt x="32192" y="7498"/>
                  <a:pt x="32136" y="7498"/>
                </a:cubicBezTo>
                <a:cubicBezTo>
                  <a:pt x="32055" y="7498"/>
                  <a:pt x="32031" y="7473"/>
                  <a:pt x="31947" y="7473"/>
                </a:cubicBezTo>
                <a:cubicBezTo>
                  <a:pt x="31911" y="7473"/>
                  <a:pt x="31864" y="7478"/>
                  <a:pt x="31797" y="7491"/>
                </a:cubicBezTo>
                <a:lnTo>
                  <a:pt x="31797" y="7491"/>
                </a:lnTo>
                <a:cubicBezTo>
                  <a:pt x="31819" y="7366"/>
                  <a:pt x="32560" y="7389"/>
                  <a:pt x="32560" y="7260"/>
                </a:cubicBezTo>
                <a:cubicBezTo>
                  <a:pt x="32678" y="7234"/>
                  <a:pt x="32748" y="7223"/>
                  <a:pt x="32784" y="7223"/>
                </a:cubicBezTo>
                <a:close/>
                <a:moveTo>
                  <a:pt x="32639" y="7444"/>
                </a:moveTo>
                <a:cubicBezTo>
                  <a:pt x="33191" y="7575"/>
                  <a:pt x="33112" y="8285"/>
                  <a:pt x="32086" y="8364"/>
                </a:cubicBezTo>
                <a:cubicBezTo>
                  <a:pt x="32849" y="7970"/>
                  <a:pt x="31902" y="7943"/>
                  <a:pt x="32612" y="7444"/>
                </a:cubicBezTo>
                <a:close/>
                <a:moveTo>
                  <a:pt x="29553" y="7275"/>
                </a:moveTo>
                <a:cubicBezTo>
                  <a:pt x="29648" y="7275"/>
                  <a:pt x="29732" y="7287"/>
                  <a:pt x="29798" y="7312"/>
                </a:cubicBezTo>
                <a:cubicBezTo>
                  <a:pt x="29640" y="7365"/>
                  <a:pt x="29588" y="7339"/>
                  <a:pt x="29377" y="7391"/>
                </a:cubicBezTo>
                <a:cubicBezTo>
                  <a:pt x="29535" y="7865"/>
                  <a:pt x="29825" y="7838"/>
                  <a:pt x="30298" y="8128"/>
                </a:cubicBezTo>
                <a:cubicBezTo>
                  <a:pt x="29782" y="8302"/>
                  <a:pt x="29409" y="8368"/>
                  <a:pt x="29136" y="8368"/>
                </a:cubicBezTo>
                <a:cubicBezTo>
                  <a:pt x="28379" y="8368"/>
                  <a:pt x="28381" y="7857"/>
                  <a:pt x="28200" y="7703"/>
                </a:cubicBezTo>
                <a:lnTo>
                  <a:pt x="28200" y="7703"/>
                </a:lnTo>
                <a:cubicBezTo>
                  <a:pt x="28581" y="7472"/>
                  <a:pt x="29163" y="7275"/>
                  <a:pt x="29553" y="7275"/>
                </a:cubicBezTo>
                <a:close/>
                <a:moveTo>
                  <a:pt x="36663" y="4919"/>
                </a:moveTo>
                <a:lnTo>
                  <a:pt x="36663" y="4919"/>
                </a:lnTo>
                <a:cubicBezTo>
                  <a:pt x="37662" y="5077"/>
                  <a:pt x="36636" y="5708"/>
                  <a:pt x="37083" y="6050"/>
                </a:cubicBezTo>
                <a:lnTo>
                  <a:pt x="36452" y="6208"/>
                </a:lnTo>
                <a:cubicBezTo>
                  <a:pt x="37136" y="6655"/>
                  <a:pt x="37557" y="7339"/>
                  <a:pt x="36978" y="8206"/>
                </a:cubicBezTo>
                <a:cubicBezTo>
                  <a:pt x="36987" y="8209"/>
                  <a:pt x="36999" y="8211"/>
                  <a:pt x="37014" y="8211"/>
                </a:cubicBezTo>
                <a:cubicBezTo>
                  <a:pt x="37100" y="8211"/>
                  <a:pt x="37267" y="8165"/>
                  <a:pt x="37351" y="8165"/>
                </a:cubicBezTo>
                <a:cubicBezTo>
                  <a:pt x="37376" y="8165"/>
                  <a:pt x="37394" y="8169"/>
                  <a:pt x="37399" y="8180"/>
                </a:cubicBezTo>
                <a:cubicBezTo>
                  <a:pt x="37373" y="8259"/>
                  <a:pt x="37241" y="8391"/>
                  <a:pt x="37110" y="8496"/>
                </a:cubicBezTo>
                <a:lnTo>
                  <a:pt x="37083" y="8496"/>
                </a:lnTo>
                <a:cubicBezTo>
                  <a:pt x="36940" y="8533"/>
                  <a:pt x="36842" y="8548"/>
                  <a:pt x="36775" y="8548"/>
                </a:cubicBezTo>
                <a:cubicBezTo>
                  <a:pt x="36561" y="8548"/>
                  <a:pt x="36664" y="8392"/>
                  <a:pt x="36584" y="8312"/>
                </a:cubicBezTo>
                <a:lnTo>
                  <a:pt x="36584" y="8312"/>
                </a:lnTo>
                <a:cubicBezTo>
                  <a:pt x="36400" y="8338"/>
                  <a:pt x="36189" y="8417"/>
                  <a:pt x="36005" y="8496"/>
                </a:cubicBezTo>
                <a:cubicBezTo>
                  <a:pt x="35479" y="8259"/>
                  <a:pt x="35795" y="7470"/>
                  <a:pt x="34480" y="7233"/>
                </a:cubicBezTo>
                <a:cubicBezTo>
                  <a:pt x="34716" y="6970"/>
                  <a:pt x="35032" y="6786"/>
                  <a:pt x="35348" y="6681"/>
                </a:cubicBezTo>
                <a:cubicBezTo>
                  <a:pt x="35324" y="6671"/>
                  <a:pt x="35297" y="6666"/>
                  <a:pt x="35266" y="6666"/>
                </a:cubicBezTo>
                <a:cubicBezTo>
                  <a:pt x="35057" y="6666"/>
                  <a:pt x="34696" y="6875"/>
                  <a:pt x="34374" y="6944"/>
                </a:cubicBezTo>
                <a:cubicBezTo>
                  <a:pt x="34215" y="6898"/>
                  <a:pt x="34867" y="6635"/>
                  <a:pt x="34647" y="6635"/>
                </a:cubicBezTo>
                <a:cubicBezTo>
                  <a:pt x="34613" y="6635"/>
                  <a:pt x="34559" y="6641"/>
                  <a:pt x="34480" y="6655"/>
                </a:cubicBezTo>
                <a:cubicBezTo>
                  <a:pt x="34637" y="6497"/>
                  <a:pt x="34769" y="6550"/>
                  <a:pt x="35269" y="6418"/>
                </a:cubicBezTo>
                <a:cubicBezTo>
                  <a:pt x="34900" y="6313"/>
                  <a:pt x="34611" y="6234"/>
                  <a:pt x="34716" y="6076"/>
                </a:cubicBezTo>
                <a:lnTo>
                  <a:pt x="34716" y="6076"/>
                </a:lnTo>
                <a:cubicBezTo>
                  <a:pt x="34033" y="6234"/>
                  <a:pt x="34453" y="6287"/>
                  <a:pt x="34374" y="6365"/>
                </a:cubicBezTo>
                <a:cubicBezTo>
                  <a:pt x="34299" y="6374"/>
                  <a:pt x="34233" y="6378"/>
                  <a:pt x="34176" y="6378"/>
                </a:cubicBezTo>
                <a:cubicBezTo>
                  <a:pt x="33701" y="6378"/>
                  <a:pt x="33864" y="6103"/>
                  <a:pt x="34217" y="5892"/>
                </a:cubicBezTo>
                <a:cubicBezTo>
                  <a:pt x="34953" y="5655"/>
                  <a:pt x="35558" y="5708"/>
                  <a:pt x="35584" y="5498"/>
                </a:cubicBezTo>
                <a:cubicBezTo>
                  <a:pt x="35596" y="5497"/>
                  <a:pt x="35608" y="5497"/>
                  <a:pt x="35619" y="5497"/>
                </a:cubicBezTo>
                <a:cubicBezTo>
                  <a:pt x="36221" y="5497"/>
                  <a:pt x="35345" y="6123"/>
                  <a:pt x="35816" y="6123"/>
                </a:cubicBezTo>
                <a:cubicBezTo>
                  <a:pt x="35864" y="6123"/>
                  <a:pt x="35926" y="6117"/>
                  <a:pt x="36005" y="6102"/>
                </a:cubicBezTo>
                <a:cubicBezTo>
                  <a:pt x="36400" y="5682"/>
                  <a:pt x="35532" y="5366"/>
                  <a:pt x="36663" y="4919"/>
                </a:cubicBezTo>
                <a:close/>
                <a:moveTo>
                  <a:pt x="36296" y="8758"/>
                </a:moveTo>
                <a:cubicBezTo>
                  <a:pt x="36486" y="8758"/>
                  <a:pt x="36276" y="8926"/>
                  <a:pt x="36189" y="8969"/>
                </a:cubicBezTo>
                <a:cubicBezTo>
                  <a:pt x="36009" y="9009"/>
                  <a:pt x="35902" y="9025"/>
                  <a:pt x="35845" y="9025"/>
                </a:cubicBezTo>
                <a:cubicBezTo>
                  <a:pt x="35679" y="9025"/>
                  <a:pt x="35953" y="8883"/>
                  <a:pt x="36110" y="8785"/>
                </a:cubicBezTo>
                <a:cubicBezTo>
                  <a:pt x="36195" y="8766"/>
                  <a:pt x="36255" y="8758"/>
                  <a:pt x="36296" y="8758"/>
                </a:cubicBezTo>
                <a:close/>
                <a:moveTo>
                  <a:pt x="34217" y="8312"/>
                </a:moveTo>
                <a:cubicBezTo>
                  <a:pt x="35147" y="8415"/>
                  <a:pt x="34324" y="9154"/>
                  <a:pt x="35321" y="9154"/>
                </a:cubicBezTo>
                <a:cubicBezTo>
                  <a:pt x="35338" y="9154"/>
                  <a:pt x="35356" y="9154"/>
                  <a:pt x="35374" y="9153"/>
                </a:cubicBezTo>
                <a:lnTo>
                  <a:pt x="35374" y="9153"/>
                </a:lnTo>
                <a:cubicBezTo>
                  <a:pt x="35058" y="9232"/>
                  <a:pt x="34716" y="9311"/>
                  <a:pt x="34374" y="9337"/>
                </a:cubicBezTo>
                <a:cubicBezTo>
                  <a:pt x="34532" y="9074"/>
                  <a:pt x="34374" y="9048"/>
                  <a:pt x="34401" y="8811"/>
                </a:cubicBezTo>
                <a:lnTo>
                  <a:pt x="34401" y="8811"/>
                </a:lnTo>
                <a:cubicBezTo>
                  <a:pt x="34205" y="8912"/>
                  <a:pt x="34056" y="8953"/>
                  <a:pt x="33950" y="8953"/>
                </a:cubicBezTo>
                <a:cubicBezTo>
                  <a:pt x="33586" y="8953"/>
                  <a:pt x="33728" y="8475"/>
                  <a:pt x="34217" y="8312"/>
                </a:cubicBezTo>
                <a:close/>
                <a:moveTo>
                  <a:pt x="32902" y="8285"/>
                </a:moveTo>
                <a:lnTo>
                  <a:pt x="32902" y="8285"/>
                </a:lnTo>
                <a:cubicBezTo>
                  <a:pt x="33507" y="8391"/>
                  <a:pt x="33138" y="9074"/>
                  <a:pt x="33717" y="9390"/>
                </a:cubicBezTo>
                <a:cubicBezTo>
                  <a:pt x="33583" y="9401"/>
                  <a:pt x="33467" y="9406"/>
                  <a:pt x="33367" y="9406"/>
                </a:cubicBezTo>
                <a:cubicBezTo>
                  <a:pt x="32291" y="9406"/>
                  <a:pt x="33008" y="8816"/>
                  <a:pt x="32617" y="8542"/>
                </a:cubicBezTo>
                <a:lnTo>
                  <a:pt x="32617" y="8542"/>
                </a:lnTo>
                <a:cubicBezTo>
                  <a:pt x="33181" y="8415"/>
                  <a:pt x="32902" y="8363"/>
                  <a:pt x="32902" y="8285"/>
                </a:cubicBezTo>
                <a:close/>
                <a:moveTo>
                  <a:pt x="22802" y="7759"/>
                </a:moveTo>
                <a:cubicBezTo>
                  <a:pt x="23828" y="7917"/>
                  <a:pt x="23460" y="8706"/>
                  <a:pt x="23513" y="9127"/>
                </a:cubicBezTo>
                <a:cubicBezTo>
                  <a:pt x="23531" y="9131"/>
                  <a:pt x="23551" y="9133"/>
                  <a:pt x="23573" y="9133"/>
                </a:cubicBezTo>
                <a:cubicBezTo>
                  <a:pt x="23841" y="9133"/>
                  <a:pt x="24372" y="8860"/>
                  <a:pt x="24275" y="8811"/>
                </a:cubicBezTo>
                <a:cubicBezTo>
                  <a:pt x="24376" y="8787"/>
                  <a:pt x="24440" y="8777"/>
                  <a:pt x="24478" y="8777"/>
                </a:cubicBezTo>
                <a:cubicBezTo>
                  <a:pt x="24647" y="8777"/>
                  <a:pt x="24290" y="8979"/>
                  <a:pt x="24354" y="9022"/>
                </a:cubicBezTo>
                <a:cubicBezTo>
                  <a:pt x="23986" y="9127"/>
                  <a:pt x="23907" y="9074"/>
                  <a:pt x="23539" y="9206"/>
                </a:cubicBezTo>
                <a:cubicBezTo>
                  <a:pt x="23118" y="9337"/>
                  <a:pt x="23539" y="9390"/>
                  <a:pt x="23434" y="9495"/>
                </a:cubicBezTo>
                <a:cubicBezTo>
                  <a:pt x="23403" y="9495"/>
                  <a:pt x="23374" y="9496"/>
                  <a:pt x="23345" y="9496"/>
                </a:cubicBezTo>
                <a:cubicBezTo>
                  <a:pt x="21366" y="9496"/>
                  <a:pt x="22612" y="8617"/>
                  <a:pt x="22198" y="7943"/>
                </a:cubicBezTo>
                <a:lnTo>
                  <a:pt x="22198" y="7943"/>
                </a:lnTo>
                <a:lnTo>
                  <a:pt x="22224" y="7970"/>
                </a:lnTo>
                <a:cubicBezTo>
                  <a:pt x="22434" y="7943"/>
                  <a:pt x="22618" y="7865"/>
                  <a:pt x="22802" y="7759"/>
                </a:cubicBezTo>
                <a:close/>
                <a:moveTo>
                  <a:pt x="35134" y="9331"/>
                </a:moveTo>
                <a:cubicBezTo>
                  <a:pt x="35262" y="9331"/>
                  <a:pt x="35295" y="9377"/>
                  <a:pt x="35269" y="9443"/>
                </a:cubicBezTo>
                <a:lnTo>
                  <a:pt x="35269" y="9469"/>
                </a:lnTo>
                <a:cubicBezTo>
                  <a:pt x="35006" y="9548"/>
                  <a:pt x="34900" y="9554"/>
                  <a:pt x="34812" y="9554"/>
                </a:cubicBezTo>
                <a:cubicBezTo>
                  <a:pt x="34794" y="9554"/>
                  <a:pt x="34777" y="9554"/>
                  <a:pt x="34759" y="9554"/>
                </a:cubicBezTo>
                <a:cubicBezTo>
                  <a:pt x="34689" y="9554"/>
                  <a:pt x="34611" y="9558"/>
                  <a:pt x="34453" y="9600"/>
                </a:cubicBezTo>
                <a:cubicBezTo>
                  <a:pt x="33980" y="10047"/>
                  <a:pt x="34690" y="10179"/>
                  <a:pt x="33322" y="10652"/>
                </a:cubicBezTo>
                <a:cubicBezTo>
                  <a:pt x="33533" y="10337"/>
                  <a:pt x="33033" y="10337"/>
                  <a:pt x="32533" y="10258"/>
                </a:cubicBezTo>
                <a:cubicBezTo>
                  <a:pt x="32718" y="10153"/>
                  <a:pt x="33033" y="10047"/>
                  <a:pt x="33086" y="9969"/>
                </a:cubicBezTo>
                <a:cubicBezTo>
                  <a:pt x="33216" y="9947"/>
                  <a:pt x="33299" y="9937"/>
                  <a:pt x="33349" y="9937"/>
                </a:cubicBezTo>
                <a:cubicBezTo>
                  <a:pt x="33480" y="9937"/>
                  <a:pt x="33387" y="10005"/>
                  <a:pt x="33349" y="10100"/>
                </a:cubicBezTo>
                <a:cubicBezTo>
                  <a:pt x="34085" y="9863"/>
                  <a:pt x="34427" y="9653"/>
                  <a:pt x="34427" y="9495"/>
                </a:cubicBezTo>
                <a:cubicBezTo>
                  <a:pt x="34782" y="9377"/>
                  <a:pt x="35006" y="9331"/>
                  <a:pt x="35134" y="9331"/>
                </a:cubicBezTo>
                <a:close/>
                <a:moveTo>
                  <a:pt x="24780" y="10512"/>
                </a:moveTo>
                <a:cubicBezTo>
                  <a:pt x="24711" y="10580"/>
                  <a:pt x="24623" y="10653"/>
                  <a:pt x="24512" y="10731"/>
                </a:cubicBezTo>
                <a:lnTo>
                  <a:pt x="24538" y="10731"/>
                </a:lnTo>
                <a:cubicBezTo>
                  <a:pt x="24518" y="10732"/>
                  <a:pt x="24501" y="10733"/>
                  <a:pt x="24487" y="10733"/>
                </a:cubicBezTo>
                <a:cubicBezTo>
                  <a:pt x="24288" y="10733"/>
                  <a:pt x="24612" y="10617"/>
                  <a:pt x="24780" y="10512"/>
                </a:cubicBezTo>
                <a:close/>
                <a:moveTo>
                  <a:pt x="35172" y="10585"/>
                </a:moveTo>
                <a:cubicBezTo>
                  <a:pt x="35425" y="10585"/>
                  <a:pt x="35218" y="10797"/>
                  <a:pt x="34690" y="10889"/>
                </a:cubicBezTo>
                <a:cubicBezTo>
                  <a:pt x="34532" y="10889"/>
                  <a:pt x="34453" y="10863"/>
                  <a:pt x="34453" y="10810"/>
                </a:cubicBezTo>
                <a:cubicBezTo>
                  <a:pt x="34637" y="10758"/>
                  <a:pt x="34848" y="10705"/>
                  <a:pt x="35032" y="10600"/>
                </a:cubicBezTo>
                <a:cubicBezTo>
                  <a:pt x="35089" y="10590"/>
                  <a:pt x="35135" y="10585"/>
                  <a:pt x="35172" y="10585"/>
                </a:cubicBezTo>
                <a:close/>
                <a:moveTo>
                  <a:pt x="24170" y="9153"/>
                </a:moveTo>
                <a:lnTo>
                  <a:pt x="24170" y="9153"/>
                </a:lnTo>
                <a:cubicBezTo>
                  <a:pt x="24124" y="9609"/>
                  <a:pt x="25364" y="9789"/>
                  <a:pt x="24872" y="10411"/>
                </a:cubicBezTo>
                <a:lnTo>
                  <a:pt x="24872" y="10411"/>
                </a:lnTo>
                <a:cubicBezTo>
                  <a:pt x="24869" y="10403"/>
                  <a:pt x="24864" y="10396"/>
                  <a:pt x="24854" y="10389"/>
                </a:cubicBezTo>
                <a:lnTo>
                  <a:pt x="24854" y="10389"/>
                </a:lnTo>
                <a:cubicBezTo>
                  <a:pt x="24643" y="10442"/>
                  <a:pt x="24696" y="10468"/>
                  <a:pt x="24670" y="10495"/>
                </a:cubicBezTo>
                <a:cubicBezTo>
                  <a:pt x="24609" y="10511"/>
                  <a:pt x="24569" y="10517"/>
                  <a:pt x="24541" y="10517"/>
                </a:cubicBezTo>
                <a:cubicBezTo>
                  <a:pt x="24464" y="10517"/>
                  <a:pt x="24477" y="10472"/>
                  <a:pt x="24391" y="10472"/>
                </a:cubicBezTo>
                <a:cubicBezTo>
                  <a:pt x="24360" y="10472"/>
                  <a:pt x="24316" y="10478"/>
                  <a:pt x="24249" y="10495"/>
                </a:cubicBezTo>
                <a:cubicBezTo>
                  <a:pt x="23802" y="10652"/>
                  <a:pt x="24249" y="10758"/>
                  <a:pt x="24144" y="10889"/>
                </a:cubicBezTo>
                <a:cubicBezTo>
                  <a:pt x="24065" y="10895"/>
                  <a:pt x="23993" y="10898"/>
                  <a:pt x="23928" y="10898"/>
                </a:cubicBezTo>
                <a:cubicBezTo>
                  <a:pt x="23214" y="10898"/>
                  <a:pt x="23277" y="10546"/>
                  <a:pt x="22798" y="10546"/>
                </a:cubicBezTo>
                <a:cubicBezTo>
                  <a:pt x="22782" y="10546"/>
                  <a:pt x="22766" y="10546"/>
                  <a:pt x="22750" y="10547"/>
                </a:cubicBezTo>
                <a:cubicBezTo>
                  <a:pt x="23118" y="10389"/>
                  <a:pt x="23513" y="10284"/>
                  <a:pt x="23933" y="10232"/>
                </a:cubicBezTo>
                <a:cubicBezTo>
                  <a:pt x="24591" y="10021"/>
                  <a:pt x="23933" y="10126"/>
                  <a:pt x="24249" y="9969"/>
                </a:cubicBezTo>
                <a:cubicBezTo>
                  <a:pt x="24234" y="9967"/>
                  <a:pt x="24219" y="9966"/>
                  <a:pt x="24205" y="9966"/>
                </a:cubicBezTo>
                <a:cubicBezTo>
                  <a:pt x="23950" y="9966"/>
                  <a:pt x="23851" y="10186"/>
                  <a:pt x="23302" y="10310"/>
                </a:cubicBezTo>
                <a:cubicBezTo>
                  <a:pt x="23190" y="10063"/>
                  <a:pt x="23347" y="9931"/>
                  <a:pt x="22966" y="9931"/>
                </a:cubicBezTo>
                <a:cubicBezTo>
                  <a:pt x="22902" y="9931"/>
                  <a:pt x="22822" y="9935"/>
                  <a:pt x="22724" y="9942"/>
                </a:cubicBezTo>
                <a:cubicBezTo>
                  <a:pt x="22987" y="9758"/>
                  <a:pt x="23065" y="9863"/>
                  <a:pt x="22855" y="9679"/>
                </a:cubicBezTo>
                <a:cubicBezTo>
                  <a:pt x="23220" y="9574"/>
                  <a:pt x="23416" y="9536"/>
                  <a:pt x="23518" y="9536"/>
                </a:cubicBezTo>
                <a:cubicBezTo>
                  <a:pt x="23781" y="9536"/>
                  <a:pt x="23415" y="9788"/>
                  <a:pt x="23686" y="9788"/>
                </a:cubicBezTo>
                <a:cubicBezTo>
                  <a:pt x="23704" y="9788"/>
                  <a:pt x="23725" y="9787"/>
                  <a:pt x="23749" y="9784"/>
                </a:cubicBezTo>
                <a:cubicBezTo>
                  <a:pt x="24538" y="9469"/>
                  <a:pt x="22855" y="9521"/>
                  <a:pt x="24170" y="9153"/>
                </a:cubicBezTo>
                <a:close/>
                <a:moveTo>
                  <a:pt x="17768" y="12118"/>
                </a:moveTo>
                <a:cubicBezTo>
                  <a:pt x="18176" y="12118"/>
                  <a:pt x="17621" y="12460"/>
                  <a:pt x="17621" y="12572"/>
                </a:cubicBezTo>
                <a:cubicBezTo>
                  <a:pt x="17447" y="12612"/>
                  <a:pt x="17333" y="12628"/>
                  <a:pt x="17262" y="12628"/>
                </a:cubicBezTo>
                <a:cubicBezTo>
                  <a:pt x="16938" y="12628"/>
                  <a:pt x="17488" y="12297"/>
                  <a:pt x="17196" y="12297"/>
                </a:cubicBezTo>
                <a:cubicBezTo>
                  <a:pt x="17164" y="12297"/>
                  <a:pt x="17122" y="12301"/>
                  <a:pt x="17069" y="12309"/>
                </a:cubicBezTo>
                <a:cubicBezTo>
                  <a:pt x="17122" y="12204"/>
                  <a:pt x="17411" y="12230"/>
                  <a:pt x="17437" y="12151"/>
                </a:cubicBezTo>
                <a:lnTo>
                  <a:pt x="17464" y="12151"/>
                </a:lnTo>
                <a:cubicBezTo>
                  <a:pt x="17599" y="12128"/>
                  <a:pt x="17698" y="12118"/>
                  <a:pt x="17768" y="12118"/>
                </a:cubicBezTo>
                <a:close/>
                <a:moveTo>
                  <a:pt x="17201" y="12625"/>
                </a:moveTo>
                <a:lnTo>
                  <a:pt x="17201" y="12651"/>
                </a:lnTo>
                <a:lnTo>
                  <a:pt x="17279" y="12809"/>
                </a:lnTo>
                <a:cubicBezTo>
                  <a:pt x="17095" y="12835"/>
                  <a:pt x="16911" y="12862"/>
                  <a:pt x="16885" y="12914"/>
                </a:cubicBezTo>
                <a:cubicBezTo>
                  <a:pt x="16824" y="12931"/>
                  <a:pt x="16784" y="12937"/>
                  <a:pt x="16755" y="12937"/>
                </a:cubicBezTo>
                <a:cubicBezTo>
                  <a:pt x="16678" y="12937"/>
                  <a:pt x="16688" y="12891"/>
                  <a:pt x="16594" y="12891"/>
                </a:cubicBezTo>
                <a:cubicBezTo>
                  <a:pt x="16559" y="12891"/>
                  <a:pt x="16510" y="12897"/>
                  <a:pt x="16438" y="12914"/>
                </a:cubicBezTo>
                <a:cubicBezTo>
                  <a:pt x="16464" y="12835"/>
                  <a:pt x="16727" y="12730"/>
                  <a:pt x="17201" y="12625"/>
                </a:cubicBezTo>
                <a:close/>
                <a:moveTo>
                  <a:pt x="35145" y="13626"/>
                </a:moveTo>
                <a:cubicBezTo>
                  <a:pt x="35343" y="13626"/>
                  <a:pt x="35159" y="13817"/>
                  <a:pt x="35269" y="13861"/>
                </a:cubicBezTo>
                <a:cubicBezTo>
                  <a:pt x="34993" y="13925"/>
                  <a:pt x="34847" y="13950"/>
                  <a:pt x="34781" y="13950"/>
                </a:cubicBezTo>
                <a:cubicBezTo>
                  <a:pt x="34576" y="13950"/>
                  <a:pt x="35138" y="13710"/>
                  <a:pt x="34979" y="13651"/>
                </a:cubicBezTo>
                <a:cubicBezTo>
                  <a:pt x="35053" y="13633"/>
                  <a:pt x="35106" y="13626"/>
                  <a:pt x="35145" y="13626"/>
                </a:cubicBezTo>
                <a:close/>
                <a:moveTo>
                  <a:pt x="31383" y="14439"/>
                </a:moveTo>
                <a:cubicBezTo>
                  <a:pt x="31549" y="14439"/>
                  <a:pt x="31374" y="14602"/>
                  <a:pt x="31481" y="14624"/>
                </a:cubicBezTo>
                <a:cubicBezTo>
                  <a:pt x="31351" y="14653"/>
                  <a:pt x="31251" y="14666"/>
                  <a:pt x="31178" y="14666"/>
                </a:cubicBezTo>
                <a:cubicBezTo>
                  <a:pt x="30925" y="14666"/>
                  <a:pt x="30983" y="14521"/>
                  <a:pt x="31166" y="14440"/>
                </a:cubicBezTo>
                <a:lnTo>
                  <a:pt x="31166" y="14440"/>
                </a:lnTo>
                <a:lnTo>
                  <a:pt x="31218" y="14466"/>
                </a:lnTo>
                <a:cubicBezTo>
                  <a:pt x="31294" y="14447"/>
                  <a:pt x="31347" y="14439"/>
                  <a:pt x="31383" y="14439"/>
                </a:cubicBezTo>
                <a:close/>
                <a:moveTo>
                  <a:pt x="18226" y="12467"/>
                </a:moveTo>
                <a:cubicBezTo>
                  <a:pt x="17674" y="13046"/>
                  <a:pt x="19305" y="13466"/>
                  <a:pt x="19015" y="14124"/>
                </a:cubicBezTo>
                <a:cubicBezTo>
                  <a:pt x="18673" y="14229"/>
                  <a:pt x="18594" y="14177"/>
                  <a:pt x="18226" y="14282"/>
                </a:cubicBezTo>
                <a:cubicBezTo>
                  <a:pt x="18263" y="14311"/>
                  <a:pt x="18339" y="14320"/>
                  <a:pt x="18432" y="14320"/>
                </a:cubicBezTo>
                <a:cubicBezTo>
                  <a:pt x="18584" y="14320"/>
                  <a:pt x="18779" y="14296"/>
                  <a:pt x="18919" y="14296"/>
                </a:cubicBezTo>
                <a:cubicBezTo>
                  <a:pt x="19006" y="14296"/>
                  <a:pt x="19072" y="14305"/>
                  <a:pt x="19094" y="14334"/>
                </a:cubicBezTo>
                <a:lnTo>
                  <a:pt x="18305" y="14545"/>
                </a:lnTo>
                <a:cubicBezTo>
                  <a:pt x="18305" y="14597"/>
                  <a:pt x="18568" y="14545"/>
                  <a:pt x="18542" y="14624"/>
                </a:cubicBezTo>
                <a:cubicBezTo>
                  <a:pt x="18562" y="14630"/>
                  <a:pt x="18582" y="14633"/>
                  <a:pt x="18602" y="14633"/>
                </a:cubicBezTo>
                <a:cubicBezTo>
                  <a:pt x="18731" y="14633"/>
                  <a:pt x="18871" y="14516"/>
                  <a:pt x="19090" y="14516"/>
                </a:cubicBezTo>
                <a:cubicBezTo>
                  <a:pt x="19108" y="14516"/>
                  <a:pt x="19127" y="14517"/>
                  <a:pt x="19147" y="14518"/>
                </a:cubicBezTo>
                <a:lnTo>
                  <a:pt x="19226" y="14676"/>
                </a:lnTo>
                <a:cubicBezTo>
                  <a:pt x="19068" y="14703"/>
                  <a:pt x="18936" y="14729"/>
                  <a:pt x="18831" y="14808"/>
                </a:cubicBezTo>
                <a:lnTo>
                  <a:pt x="18857" y="14808"/>
                </a:lnTo>
                <a:cubicBezTo>
                  <a:pt x="18582" y="14840"/>
                  <a:pt x="18236" y="14903"/>
                  <a:pt x="18012" y="14903"/>
                </a:cubicBezTo>
                <a:cubicBezTo>
                  <a:pt x="17872" y="14903"/>
                  <a:pt x="17779" y="14878"/>
                  <a:pt x="17779" y="14808"/>
                </a:cubicBezTo>
                <a:cubicBezTo>
                  <a:pt x="17516" y="14913"/>
                  <a:pt x="17253" y="14992"/>
                  <a:pt x="16990" y="15071"/>
                </a:cubicBezTo>
                <a:cubicBezTo>
                  <a:pt x="17358" y="14887"/>
                  <a:pt x="16569" y="14966"/>
                  <a:pt x="17095" y="14729"/>
                </a:cubicBezTo>
                <a:cubicBezTo>
                  <a:pt x="16832" y="14729"/>
                  <a:pt x="16543" y="14781"/>
                  <a:pt x="16280" y="14860"/>
                </a:cubicBezTo>
                <a:cubicBezTo>
                  <a:pt x="16412" y="14518"/>
                  <a:pt x="16490" y="14308"/>
                  <a:pt x="16201" y="14045"/>
                </a:cubicBezTo>
                <a:lnTo>
                  <a:pt x="16201" y="14045"/>
                </a:lnTo>
                <a:cubicBezTo>
                  <a:pt x="15886" y="14229"/>
                  <a:pt x="16622" y="14255"/>
                  <a:pt x="15754" y="14545"/>
                </a:cubicBezTo>
                <a:cubicBezTo>
                  <a:pt x="15938" y="14571"/>
                  <a:pt x="16306" y="14545"/>
                  <a:pt x="16227" y="14703"/>
                </a:cubicBezTo>
                <a:cubicBezTo>
                  <a:pt x="15912" y="14834"/>
                  <a:pt x="15570" y="14939"/>
                  <a:pt x="15228" y="14992"/>
                </a:cubicBezTo>
                <a:cubicBezTo>
                  <a:pt x="15149" y="14913"/>
                  <a:pt x="15807" y="14808"/>
                  <a:pt x="15807" y="14729"/>
                </a:cubicBezTo>
                <a:cubicBezTo>
                  <a:pt x="15756" y="14718"/>
                  <a:pt x="15707" y="14712"/>
                  <a:pt x="15659" y="14712"/>
                </a:cubicBezTo>
                <a:cubicBezTo>
                  <a:pt x="15482" y="14712"/>
                  <a:pt x="15326" y="14783"/>
                  <a:pt x="15202" y="14887"/>
                </a:cubicBezTo>
                <a:cubicBezTo>
                  <a:pt x="14728" y="14624"/>
                  <a:pt x="14597" y="14466"/>
                  <a:pt x="14912" y="14045"/>
                </a:cubicBezTo>
                <a:lnTo>
                  <a:pt x="14912" y="14045"/>
                </a:lnTo>
                <a:cubicBezTo>
                  <a:pt x="14951" y="14050"/>
                  <a:pt x="15006" y="14051"/>
                  <a:pt x="15067" y="14051"/>
                </a:cubicBezTo>
                <a:cubicBezTo>
                  <a:pt x="15134" y="14051"/>
                  <a:pt x="15209" y="14050"/>
                  <a:pt x="15278" y="14050"/>
                </a:cubicBezTo>
                <a:cubicBezTo>
                  <a:pt x="15487" y="14050"/>
                  <a:pt x="15644" y="14064"/>
                  <a:pt x="15386" y="14177"/>
                </a:cubicBezTo>
                <a:cubicBezTo>
                  <a:pt x="16445" y="13906"/>
                  <a:pt x="16036" y="13887"/>
                  <a:pt x="15666" y="13887"/>
                </a:cubicBezTo>
                <a:cubicBezTo>
                  <a:pt x="15604" y="13887"/>
                  <a:pt x="15544" y="13887"/>
                  <a:pt x="15491" y="13887"/>
                </a:cubicBezTo>
                <a:cubicBezTo>
                  <a:pt x="15704" y="13816"/>
                  <a:pt x="16132" y="13617"/>
                  <a:pt x="16233" y="13617"/>
                </a:cubicBezTo>
                <a:cubicBezTo>
                  <a:pt x="16244" y="13617"/>
                  <a:pt x="16251" y="13619"/>
                  <a:pt x="16254" y="13624"/>
                </a:cubicBezTo>
                <a:cubicBezTo>
                  <a:pt x="16388" y="13585"/>
                  <a:pt x="16468" y="13570"/>
                  <a:pt x="16516" y="13570"/>
                </a:cubicBezTo>
                <a:cubicBezTo>
                  <a:pt x="16694" y="13570"/>
                  <a:pt x="16422" y="13782"/>
                  <a:pt x="16753" y="13782"/>
                </a:cubicBezTo>
                <a:cubicBezTo>
                  <a:pt x="17306" y="13545"/>
                  <a:pt x="16490" y="13414"/>
                  <a:pt x="16780" y="13282"/>
                </a:cubicBezTo>
                <a:lnTo>
                  <a:pt x="16780" y="13282"/>
                </a:lnTo>
                <a:cubicBezTo>
                  <a:pt x="16450" y="13399"/>
                  <a:pt x="16076" y="13515"/>
                  <a:pt x="15893" y="13515"/>
                </a:cubicBezTo>
                <a:cubicBezTo>
                  <a:pt x="15828" y="13515"/>
                  <a:pt x="15787" y="13501"/>
                  <a:pt x="15780" y="13466"/>
                </a:cubicBezTo>
                <a:cubicBezTo>
                  <a:pt x="17148" y="13125"/>
                  <a:pt x="17358" y="12888"/>
                  <a:pt x="17411" y="12651"/>
                </a:cubicBezTo>
                <a:cubicBezTo>
                  <a:pt x="17700" y="12625"/>
                  <a:pt x="17963" y="12546"/>
                  <a:pt x="18226" y="12467"/>
                </a:cubicBezTo>
                <a:close/>
                <a:moveTo>
                  <a:pt x="33495" y="15515"/>
                </a:moveTo>
                <a:cubicBezTo>
                  <a:pt x="33667" y="15515"/>
                  <a:pt x="33789" y="15573"/>
                  <a:pt x="33743" y="15649"/>
                </a:cubicBezTo>
                <a:cubicBezTo>
                  <a:pt x="33482" y="15729"/>
                  <a:pt x="33339" y="15757"/>
                  <a:pt x="33262" y="15757"/>
                </a:cubicBezTo>
                <a:cubicBezTo>
                  <a:pt x="33086" y="15757"/>
                  <a:pt x="33256" y="15612"/>
                  <a:pt x="33152" y="15612"/>
                </a:cubicBezTo>
                <a:cubicBezTo>
                  <a:pt x="33137" y="15612"/>
                  <a:pt x="33115" y="15616"/>
                  <a:pt x="33086" y="15623"/>
                </a:cubicBezTo>
                <a:cubicBezTo>
                  <a:pt x="33219" y="15546"/>
                  <a:pt x="33370" y="15515"/>
                  <a:pt x="33495" y="15515"/>
                </a:cubicBezTo>
                <a:close/>
                <a:moveTo>
                  <a:pt x="13580" y="23056"/>
                </a:moveTo>
                <a:cubicBezTo>
                  <a:pt x="13720" y="23056"/>
                  <a:pt x="13729" y="23109"/>
                  <a:pt x="13729" y="23171"/>
                </a:cubicBezTo>
                <a:cubicBezTo>
                  <a:pt x="13387" y="23250"/>
                  <a:pt x="13334" y="23329"/>
                  <a:pt x="12966" y="23408"/>
                </a:cubicBezTo>
                <a:cubicBezTo>
                  <a:pt x="12887" y="23303"/>
                  <a:pt x="12835" y="23224"/>
                  <a:pt x="13071" y="23119"/>
                </a:cubicBezTo>
                <a:lnTo>
                  <a:pt x="13071" y="23145"/>
                </a:lnTo>
                <a:cubicBezTo>
                  <a:pt x="13328" y="23081"/>
                  <a:pt x="13485" y="23056"/>
                  <a:pt x="13580" y="23056"/>
                </a:cubicBezTo>
                <a:close/>
                <a:moveTo>
                  <a:pt x="17014" y="25553"/>
                </a:moveTo>
                <a:cubicBezTo>
                  <a:pt x="17308" y="25553"/>
                  <a:pt x="17079" y="25797"/>
                  <a:pt x="16543" y="25880"/>
                </a:cubicBezTo>
                <a:cubicBezTo>
                  <a:pt x="16514" y="25882"/>
                  <a:pt x="16488" y="25883"/>
                  <a:pt x="16466" y="25883"/>
                </a:cubicBezTo>
                <a:cubicBezTo>
                  <a:pt x="16153" y="25883"/>
                  <a:pt x="16550" y="25715"/>
                  <a:pt x="16648" y="25617"/>
                </a:cubicBezTo>
                <a:cubicBezTo>
                  <a:pt x="16813" y="25572"/>
                  <a:pt x="16933" y="25553"/>
                  <a:pt x="17014" y="25553"/>
                </a:cubicBezTo>
                <a:close/>
                <a:moveTo>
                  <a:pt x="13939" y="27800"/>
                </a:moveTo>
                <a:lnTo>
                  <a:pt x="13966" y="27853"/>
                </a:lnTo>
                <a:cubicBezTo>
                  <a:pt x="13501" y="27964"/>
                  <a:pt x="13233" y="28076"/>
                  <a:pt x="13079" y="28076"/>
                </a:cubicBezTo>
                <a:cubicBezTo>
                  <a:pt x="13015" y="28076"/>
                  <a:pt x="12971" y="28057"/>
                  <a:pt x="12940" y="28010"/>
                </a:cubicBezTo>
                <a:cubicBezTo>
                  <a:pt x="13571" y="27879"/>
                  <a:pt x="13519" y="27800"/>
                  <a:pt x="13939" y="27800"/>
                </a:cubicBezTo>
                <a:close/>
                <a:moveTo>
                  <a:pt x="2578" y="1"/>
                </a:moveTo>
                <a:lnTo>
                  <a:pt x="2525" y="53"/>
                </a:lnTo>
                <a:cubicBezTo>
                  <a:pt x="1946" y="632"/>
                  <a:pt x="1184" y="1000"/>
                  <a:pt x="342" y="1105"/>
                </a:cubicBezTo>
                <a:cubicBezTo>
                  <a:pt x="237" y="1105"/>
                  <a:pt x="105" y="1132"/>
                  <a:pt x="0" y="1132"/>
                </a:cubicBezTo>
                <a:lnTo>
                  <a:pt x="0" y="9416"/>
                </a:lnTo>
                <a:lnTo>
                  <a:pt x="53" y="29799"/>
                </a:lnTo>
                <a:lnTo>
                  <a:pt x="53" y="32744"/>
                </a:lnTo>
                <a:cubicBezTo>
                  <a:pt x="789" y="32508"/>
                  <a:pt x="1526" y="32324"/>
                  <a:pt x="2262" y="32166"/>
                </a:cubicBezTo>
                <a:cubicBezTo>
                  <a:pt x="3025" y="31850"/>
                  <a:pt x="3787" y="31561"/>
                  <a:pt x="4576" y="31324"/>
                </a:cubicBezTo>
                <a:cubicBezTo>
                  <a:pt x="4594" y="31367"/>
                  <a:pt x="4641" y="31385"/>
                  <a:pt x="4705" y="31385"/>
                </a:cubicBezTo>
                <a:cubicBezTo>
                  <a:pt x="4837" y="31385"/>
                  <a:pt x="5039" y="31308"/>
                  <a:pt x="5181" y="31219"/>
                </a:cubicBezTo>
                <a:lnTo>
                  <a:pt x="5234" y="31377"/>
                </a:lnTo>
                <a:cubicBezTo>
                  <a:pt x="6470" y="31087"/>
                  <a:pt x="6549" y="31193"/>
                  <a:pt x="7206" y="30877"/>
                </a:cubicBezTo>
                <a:cubicBezTo>
                  <a:pt x="6496" y="30693"/>
                  <a:pt x="7259" y="30193"/>
                  <a:pt x="8942" y="29667"/>
                </a:cubicBezTo>
                <a:cubicBezTo>
                  <a:pt x="8946" y="29675"/>
                  <a:pt x="8961" y="29678"/>
                  <a:pt x="8983" y="29678"/>
                </a:cubicBezTo>
                <a:cubicBezTo>
                  <a:pt x="9068" y="29678"/>
                  <a:pt x="9260" y="29630"/>
                  <a:pt x="9341" y="29630"/>
                </a:cubicBezTo>
                <a:cubicBezTo>
                  <a:pt x="9377" y="29630"/>
                  <a:pt x="9391" y="29640"/>
                  <a:pt x="9363" y="29667"/>
                </a:cubicBezTo>
                <a:cubicBezTo>
                  <a:pt x="10284" y="29483"/>
                  <a:pt x="9784" y="29378"/>
                  <a:pt x="10520" y="29220"/>
                </a:cubicBezTo>
                <a:lnTo>
                  <a:pt x="10520" y="29220"/>
                </a:lnTo>
                <a:cubicBezTo>
                  <a:pt x="10310" y="29509"/>
                  <a:pt x="8811" y="29878"/>
                  <a:pt x="8469" y="30193"/>
                </a:cubicBezTo>
                <a:cubicBezTo>
                  <a:pt x="9021" y="30035"/>
                  <a:pt x="8995" y="30114"/>
                  <a:pt x="9468" y="30009"/>
                </a:cubicBezTo>
                <a:cubicBezTo>
                  <a:pt x="9495" y="29930"/>
                  <a:pt x="9232" y="29983"/>
                  <a:pt x="9232" y="29904"/>
                </a:cubicBezTo>
                <a:cubicBezTo>
                  <a:pt x="9652" y="29878"/>
                  <a:pt x="9837" y="29694"/>
                  <a:pt x="10415" y="29588"/>
                </a:cubicBezTo>
                <a:cubicBezTo>
                  <a:pt x="10336" y="29431"/>
                  <a:pt x="10704" y="29378"/>
                  <a:pt x="10915" y="29168"/>
                </a:cubicBezTo>
                <a:lnTo>
                  <a:pt x="10915" y="29168"/>
                </a:lnTo>
                <a:cubicBezTo>
                  <a:pt x="10858" y="29177"/>
                  <a:pt x="10799" y="29181"/>
                  <a:pt x="10742" y="29181"/>
                </a:cubicBezTo>
                <a:cubicBezTo>
                  <a:pt x="10484" y="29181"/>
                  <a:pt x="10285" y="29091"/>
                  <a:pt x="10652" y="28983"/>
                </a:cubicBezTo>
                <a:lnTo>
                  <a:pt x="10652" y="28983"/>
                </a:lnTo>
                <a:cubicBezTo>
                  <a:pt x="10652" y="29029"/>
                  <a:pt x="10677" y="29046"/>
                  <a:pt x="10718" y="29046"/>
                </a:cubicBezTo>
                <a:cubicBezTo>
                  <a:pt x="10845" y="29046"/>
                  <a:pt x="11130" y="28886"/>
                  <a:pt x="11352" y="28886"/>
                </a:cubicBezTo>
                <a:cubicBezTo>
                  <a:pt x="11393" y="28886"/>
                  <a:pt x="11432" y="28892"/>
                  <a:pt x="11467" y="28905"/>
                </a:cubicBezTo>
                <a:cubicBezTo>
                  <a:pt x="11704" y="28536"/>
                  <a:pt x="12230" y="28326"/>
                  <a:pt x="12098" y="28168"/>
                </a:cubicBezTo>
                <a:lnTo>
                  <a:pt x="12098" y="28168"/>
                </a:lnTo>
                <a:cubicBezTo>
                  <a:pt x="12236" y="28181"/>
                  <a:pt x="12374" y="28188"/>
                  <a:pt x="12512" y="28188"/>
                </a:cubicBezTo>
                <a:cubicBezTo>
                  <a:pt x="12925" y="28188"/>
                  <a:pt x="13334" y="28129"/>
                  <a:pt x="13729" y="28010"/>
                </a:cubicBezTo>
                <a:cubicBezTo>
                  <a:pt x="13571" y="27958"/>
                  <a:pt x="14123" y="27853"/>
                  <a:pt x="14308" y="27774"/>
                </a:cubicBezTo>
                <a:cubicBezTo>
                  <a:pt x="14571" y="27248"/>
                  <a:pt x="16517" y="26590"/>
                  <a:pt x="16727" y="25985"/>
                </a:cubicBezTo>
                <a:cubicBezTo>
                  <a:pt x="16837" y="25975"/>
                  <a:pt x="16931" y="25970"/>
                  <a:pt x="17012" y="25970"/>
                </a:cubicBezTo>
                <a:cubicBezTo>
                  <a:pt x="17760" y="25970"/>
                  <a:pt x="17352" y="26379"/>
                  <a:pt x="17779" y="26616"/>
                </a:cubicBezTo>
                <a:cubicBezTo>
                  <a:pt x="18463" y="26564"/>
                  <a:pt x="19147" y="26459"/>
                  <a:pt x="19831" y="26301"/>
                </a:cubicBezTo>
                <a:cubicBezTo>
                  <a:pt x="19541" y="25959"/>
                  <a:pt x="20961" y="25117"/>
                  <a:pt x="19620" y="24986"/>
                </a:cubicBezTo>
                <a:cubicBezTo>
                  <a:pt x="20777" y="24460"/>
                  <a:pt x="18700" y="24328"/>
                  <a:pt x="19015" y="23829"/>
                </a:cubicBezTo>
                <a:cubicBezTo>
                  <a:pt x="19117" y="23666"/>
                  <a:pt x="19030" y="23410"/>
                  <a:pt x="18370" y="23410"/>
                </a:cubicBezTo>
                <a:cubicBezTo>
                  <a:pt x="18174" y="23410"/>
                  <a:pt x="17928" y="23433"/>
                  <a:pt x="17621" y="23487"/>
                </a:cubicBezTo>
                <a:cubicBezTo>
                  <a:pt x="17569" y="22961"/>
                  <a:pt x="16780" y="22593"/>
                  <a:pt x="16490" y="21961"/>
                </a:cubicBezTo>
                <a:cubicBezTo>
                  <a:pt x="16990" y="21804"/>
                  <a:pt x="17385" y="21882"/>
                  <a:pt x="17279" y="21751"/>
                </a:cubicBezTo>
                <a:lnTo>
                  <a:pt x="17279" y="21751"/>
                </a:lnTo>
                <a:cubicBezTo>
                  <a:pt x="17229" y="21753"/>
                  <a:pt x="17182" y="21754"/>
                  <a:pt x="17139" y="21754"/>
                </a:cubicBezTo>
                <a:cubicBezTo>
                  <a:pt x="16218" y="21754"/>
                  <a:pt x="16645" y="21250"/>
                  <a:pt x="16017" y="21225"/>
                </a:cubicBezTo>
                <a:lnTo>
                  <a:pt x="16017" y="21225"/>
                </a:lnTo>
                <a:cubicBezTo>
                  <a:pt x="16070" y="21856"/>
                  <a:pt x="15807" y="22487"/>
                  <a:pt x="15991" y="23066"/>
                </a:cubicBezTo>
                <a:cubicBezTo>
                  <a:pt x="15701" y="23145"/>
                  <a:pt x="15675" y="23197"/>
                  <a:pt x="15412" y="23276"/>
                </a:cubicBezTo>
                <a:cubicBezTo>
                  <a:pt x="15701" y="22803"/>
                  <a:pt x="12598" y="23013"/>
                  <a:pt x="14150" y="22724"/>
                </a:cubicBezTo>
                <a:lnTo>
                  <a:pt x="14150" y="22724"/>
                </a:lnTo>
                <a:cubicBezTo>
                  <a:pt x="14140" y="22725"/>
                  <a:pt x="14132" y="22725"/>
                  <a:pt x="14125" y="22725"/>
                </a:cubicBezTo>
                <a:cubicBezTo>
                  <a:pt x="13940" y="22725"/>
                  <a:pt x="14617" y="22405"/>
                  <a:pt x="14465" y="22303"/>
                </a:cubicBezTo>
                <a:lnTo>
                  <a:pt x="14465" y="22303"/>
                </a:lnTo>
                <a:cubicBezTo>
                  <a:pt x="14120" y="22368"/>
                  <a:pt x="13903" y="22395"/>
                  <a:pt x="13775" y="22395"/>
                </a:cubicBezTo>
                <a:cubicBezTo>
                  <a:pt x="13228" y="22395"/>
                  <a:pt x="14305" y="21905"/>
                  <a:pt x="14071" y="21777"/>
                </a:cubicBezTo>
                <a:lnTo>
                  <a:pt x="14071" y="21777"/>
                </a:lnTo>
                <a:cubicBezTo>
                  <a:pt x="13944" y="21809"/>
                  <a:pt x="13866" y="21819"/>
                  <a:pt x="13812" y="21819"/>
                </a:cubicBezTo>
                <a:cubicBezTo>
                  <a:pt x="13711" y="21819"/>
                  <a:pt x="13693" y="21783"/>
                  <a:pt x="13595" y="21783"/>
                </a:cubicBezTo>
                <a:cubicBezTo>
                  <a:pt x="13528" y="21783"/>
                  <a:pt x="13423" y="21800"/>
                  <a:pt x="13229" y="21856"/>
                </a:cubicBezTo>
                <a:cubicBezTo>
                  <a:pt x="12598" y="22040"/>
                  <a:pt x="12730" y="22119"/>
                  <a:pt x="12098" y="22277"/>
                </a:cubicBezTo>
                <a:cubicBezTo>
                  <a:pt x="11920" y="22293"/>
                  <a:pt x="11776" y="22301"/>
                  <a:pt x="11661" y="22301"/>
                </a:cubicBezTo>
                <a:cubicBezTo>
                  <a:pt x="10843" y="22301"/>
                  <a:pt x="11461" y="21926"/>
                  <a:pt x="11230" y="21672"/>
                </a:cubicBezTo>
                <a:cubicBezTo>
                  <a:pt x="11441" y="21593"/>
                  <a:pt x="11625" y="21541"/>
                  <a:pt x="11835" y="21541"/>
                </a:cubicBezTo>
                <a:cubicBezTo>
                  <a:pt x="11678" y="21488"/>
                  <a:pt x="11152" y="21330"/>
                  <a:pt x="12125" y="21120"/>
                </a:cubicBezTo>
                <a:lnTo>
                  <a:pt x="12125" y="21120"/>
                </a:lnTo>
                <a:cubicBezTo>
                  <a:pt x="12572" y="21199"/>
                  <a:pt x="12072" y="21199"/>
                  <a:pt x="11993" y="21330"/>
                </a:cubicBezTo>
                <a:cubicBezTo>
                  <a:pt x="12467" y="21304"/>
                  <a:pt x="12940" y="21146"/>
                  <a:pt x="13334" y="20883"/>
                </a:cubicBezTo>
                <a:cubicBezTo>
                  <a:pt x="13700" y="20883"/>
                  <a:pt x="14453" y="20725"/>
                  <a:pt x="14830" y="20725"/>
                </a:cubicBezTo>
                <a:cubicBezTo>
                  <a:pt x="14914" y="20725"/>
                  <a:pt x="14979" y="20732"/>
                  <a:pt x="15018" y="20752"/>
                </a:cubicBezTo>
                <a:cubicBezTo>
                  <a:pt x="15018" y="20673"/>
                  <a:pt x="15097" y="20594"/>
                  <a:pt x="15360" y="20515"/>
                </a:cubicBezTo>
                <a:cubicBezTo>
                  <a:pt x="15527" y="20485"/>
                  <a:pt x="15636" y="20482"/>
                  <a:pt x="15736" y="20482"/>
                </a:cubicBezTo>
                <a:cubicBezTo>
                  <a:pt x="15770" y="20482"/>
                  <a:pt x="15803" y="20482"/>
                  <a:pt x="15836" y="20482"/>
                </a:cubicBezTo>
                <a:cubicBezTo>
                  <a:pt x="15971" y="20482"/>
                  <a:pt x="16122" y="20475"/>
                  <a:pt x="16412" y="20410"/>
                </a:cubicBezTo>
                <a:cubicBezTo>
                  <a:pt x="16122" y="20331"/>
                  <a:pt x="16227" y="20147"/>
                  <a:pt x="16648" y="19857"/>
                </a:cubicBezTo>
                <a:lnTo>
                  <a:pt x="16648" y="19857"/>
                </a:lnTo>
                <a:cubicBezTo>
                  <a:pt x="16349" y="19932"/>
                  <a:pt x="16159" y="19960"/>
                  <a:pt x="16041" y="19960"/>
                </a:cubicBezTo>
                <a:cubicBezTo>
                  <a:pt x="15744" y="19960"/>
                  <a:pt x="15908" y="19782"/>
                  <a:pt x="15964" y="19726"/>
                </a:cubicBezTo>
                <a:cubicBezTo>
                  <a:pt x="16138" y="19693"/>
                  <a:pt x="16270" y="19678"/>
                  <a:pt x="16363" y="19678"/>
                </a:cubicBezTo>
                <a:cubicBezTo>
                  <a:pt x="16566" y="19678"/>
                  <a:pt x="16582" y="19749"/>
                  <a:pt x="16438" y="19857"/>
                </a:cubicBezTo>
                <a:cubicBezTo>
                  <a:pt x="16705" y="19776"/>
                  <a:pt x="16838" y="19753"/>
                  <a:pt x="16914" y="19753"/>
                </a:cubicBezTo>
                <a:cubicBezTo>
                  <a:pt x="17020" y="19753"/>
                  <a:pt x="17017" y="19798"/>
                  <a:pt x="17116" y="19798"/>
                </a:cubicBezTo>
                <a:cubicBezTo>
                  <a:pt x="17177" y="19798"/>
                  <a:pt x="17277" y="19781"/>
                  <a:pt x="17464" y="19726"/>
                </a:cubicBezTo>
                <a:cubicBezTo>
                  <a:pt x="17700" y="19515"/>
                  <a:pt x="15123" y="19726"/>
                  <a:pt x="16832" y="19121"/>
                </a:cubicBezTo>
                <a:lnTo>
                  <a:pt x="16832" y="19121"/>
                </a:lnTo>
                <a:cubicBezTo>
                  <a:pt x="16717" y="19337"/>
                  <a:pt x="17005" y="19372"/>
                  <a:pt x="17362" y="19372"/>
                </a:cubicBezTo>
                <a:cubicBezTo>
                  <a:pt x="17529" y="19372"/>
                  <a:pt x="17711" y="19364"/>
                  <a:pt x="17875" y="19364"/>
                </a:cubicBezTo>
                <a:cubicBezTo>
                  <a:pt x="17999" y="19364"/>
                  <a:pt x="18113" y="19368"/>
                  <a:pt x="18200" y="19384"/>
                </a:cubicBezTo>
                <a:cubicBezTo>
                  <a:pt x="19410" y="19147"/>
                  <a:pt x="19883" y="18963"/>
                  <a:pt x="20120" y="18805"/>
                </a:cubicBezTo>
                <a:lnTo>
                  <a:pt x="20120" y="18805"/>
                </a:lnTo>
                <a:lnTo>
                  <a:pt x="19568" y="18937"/>
                </a:lnTo>
                <a:cubicBezTo>
                  <a:pt x="19436" y="18884"/>
                  <a:pt x="19646" y="18832"/>
                  <a:pt x="19699" y="18753"/>
                </a:cubicBezTo>
                <a:cubicBezTo>
                  <a:pt x="19883" y="18726"/>
                  <a:pt x="20067" y="18700"/>
                  <a:pt x="20094" y="18648"/>
                </a:cubicBezTo>
                <a:cubicBezTo>
                  <a:pt x="20183" y="18629"/>
                  <a:pt x="20235" y="18621"/>
                  <a:pt x="20260" y="18621"/>
                </a:cubicBezTo>
                <a:cubicBezTo>
                  <a:pt x="20376" y="18621"/>
                  <a:pt x="19947" y="18784"/>
                  <a:pt x="20120" y="18805"/>
                </a:cubicBezTo>
                <a:cubicBezTo>
                  <a:pt x="20409" y="18595"/>
                  <a:pt x="20330" y="18411"/>
                  <a:pt x="20777" y="18174"/>
                </a:cubicBezTo>
                <a:cubicBezTo>
                  <a:pt x="20409" y="17937"/>
                  <a:pt x="21409" y="17201"/>
                  <a:pt x="20646" y="17148"/>
                </a:cubicBezTo>
                <a:lnTo>
                  <a:pt x="20646" y="17148"/>
                </a:lnTo>
                <a:cubicBezTo>
                  <a:pt x="20435" y="17306"/>
                  <a:pt x="20883" y="17464"/>
                  <a:pt x="19778" y="17780"/>
                </a:cubicBezTo>
                <a:cubicBezTo>
                  <a:pt x="19638" y="17802"/>
                  <a:pt x="19546" y="17811"/>
                  <a:pt x="19487" y="17811"/>
                </a:cubicBezTo>
                <a:cubicBezTo>
                  <a:pt x="19197" y="17811"/>
                  <a:pt x="19768" y="17580"/>
                  <a:pt x="19575" y="17580"/>
                </a:cubicBezTo>
                <a:cubicBezTo>
                  <a:pt x="19531" y="17580"/>
                  <a:pt x="19447" y="17592"/>
                  <a:pt x="19305" y="17622"/>
                </a:cubicBezTo>
                <a:cubicBezTo>
                  <a:pt x="19094" y="17859"/>
                  <a:pt x="19594" y="17806"/>
                  <a:pt x="18805" y="18069"/>
                </a:cubicBezTo>
                <a:cubicBezTo>
                  <a:pt x="18805" y="18058"/>
                  <a:pt x="18790" y="18054"/>
                  <a:pt x="18767" y="18054"/>
                </a:cubicBezTo>
                <a:cubicBezTo>
                  <a:pt x="18689" y="18054"/>
                  <a:pt x="18510" y="18100"/>
                  <a:pt x="18421" y="18100"/>
                </a:cubicBezTo>
                <a:cubicBezTo>
                  <a:pt x="18406" y="18100"/>
                  <a:pt x="18393" y="18098"/>
                  <a:pt x="18384" y="18095"/>
                </a:cubicBezTo>
                <a:cubicBezTo>
                  <a:pt x="18726" y="17806"/>
                  <a:pt x="19120" y="17596"/>
                  <a:pt x="19568" y="17490"/>
                </a:cubicBezTo>
                <a:lnTo>
                  <a:pt x="19568" y="17490"/>
                </a:lnTo>
                <a:cubicBezTo>
                  <a:pt x="19528" y="17499"/>
                  <a:pt x="19505" y="17503"/>
                  <a:pt x="19494" y="17503"/>
                </a:cubicBezTo>
                <a:cubicBezTo>
                  <a:pt x="19425" y="17503"/>
                  <a:pt x="19771" y="17367"/>
                  <a:pt x="19672" y="17367"/>
                </a:cubicBezTo>
                <a:cubicBezTo>
                  <a:pt x="19642" y="17367"/>
                  <a:pt x="19571" y="17379"/>
                  <a:pt x="19436" y="17411"/>
                </a:cubicBezTo>
                <a:cubicBezTo>
                  <a:pt x="19147" y="17543"/>
                  <a:pt x="18805" y="17648"/>
                  <a:pt x="18489" y="17727"/>
                </a:cubicBezTo>
                <a:cubicBezTo>
                  <a:pt x="18594" y="17885"/>
                  <a:pt x="18331" y="18069"/>
                  <a:pt x="17595" y="18306"/>
                </a:cubicBezTo>
                <a:cubicBezTo>
                  <a:pt x="16596" y="18306"/>
                  <a:pt x="17322" y="17915"/>
                  <a:pt x="16560" y="17915"/>
                </a:cubicBezTo>
                <a:cubicBezTo>
                  <a:pt x="16460" y="17915"/>
                  <a:pt x="16334" y="17922"/>
                  <a:pt x="16175" y="17937"/>
                </a:cubicBezTo>
                <a:cubicBezTo>
                  <a:pt x="16579" y="17811"/>
                  <a:pt x="16886" y="17515"/>
                  <a:pt x="16514" y="17515"/>
                </a:cubicBezTo>
                <a:cubicBezTo>
                  <a:pt x="16498" y="17515"/>
                  <a:pt x="16482" y="17516"/>
                  <a:pt x="16464" y="17517"/>
                </a:cubicBezTo>
                <a:cubicBezTo>
                  <a:pt x="16517" y="17569"/>
                  <a:pt x="16306" y="17648"/>
                  <a:pt x="15912" y="17727"/>
                </a:cubicBezTo>
                <a:cubicBezTo>
                  <a:pt x="16569" y="17017"/>
                  <a:pt x="16359" y="16754"/>
                  <a:pt x="16464" y="16228"/>
                </a:cubicBezTo>
                <a:cubicBezTo>
                  <a:pt x="16510" y="16226"/>
                  <a:pt x="16551" y="16225"/>
                  <a:pt x="16587" y="16225"/>
                </a:cubicBezTo>
                <a:cubicBezTo>
                  <a:pt x="17033" y="16225"/>
                  <a:pt x="16834" y="16365"/>
                  <a:pt x="17174" y="16438"/>
                </a:cubicBezTo>
                <a:cubicBezTo>
                  <a:pt x="17464" y="16228"/>
                  <a:pt x="17753" y="16070"/>
                  <a:pt x="18095" y="15965"/>
                </a:cubicBezTo>
                <a:cubicBezTo>
                  <a:pt x="18174" y="15969"/>
                  <a:pt x="18253" y="15971"/>
                  <a:pt x="18333" y="15971"/>
                </a:cubicBezTo>
                <a:cubicBezTo>
                  <a:pt x="18734" y="15971"/>
                  <a:pt x="19147" y="15917"/>
                  <a:pt x="19541" y="15807"/>
                </a:cubicBezTo>
                <a:cubicBezTo>
                  <a:pt x="19752" y="15965"/>
                  <a:pt x="20541" y="15912"/>
                  <a:pt x="20120" y="16254"/>
                </a:cubicBezTo>
                <a:cubicBezTo>
                  <a:pt x="20961" y="15965"/>
                  <a:pt x="20435" y="15912"/>
                  <a:pt x="20199" y="15833"/>
                </a:cubicBezTo>
                <a:cubicBezTo>
                  <a:pt x="20330" y="15807"/>
                  <a:pt x="20462" y="15755"/>
                  <a:pt x="20567" y="15702"/>
                </a:cubicBezTo>
                <a:cubicBezTo>
                  <a:pt x="21698" y="15597"/>
                  <a:pt x="22539" y="15307"/>
                  <a:pt x="24144" y="14834"/>
                </a:cubicBezTo>
                <a:lnTo>
                  <a:pt x="24144" y="14834"/>
                </a:lnTo>
                <a:cubicBezTo>
                  <a:pt x="25432" y="15307"/>
                  <a:pt x="23276" y="16517"/>
                  <a:pt x="24670" y="16964"/>
                </a:cubicBezTo>
                <a:cubicBezTo>
                  <a:pt x="24565" y="17254"/>
                  <a:pt x="23565" y="17806"/>
                  <a:pt x="24012" y="18122"/>
                </a:cubicBezTo>
                <a:cubicBezTo>
                  <a:pt x="23513" y="18227"/>
                  <a:pt x="23591" y="18279"/>
                  <a:pt x="23013" y="18411"/>
                </a:cubicBezTo>
                <a:cubicBezTo>
                  <a:pt x="23591" y="18595"/>
                  <a:pt x="23092" y="19042"/>
                  <a:pt x="22487" y="19410"/>
                </a:cubicBezTo>
                <a:cubicBezTo>
                  <a:pt x="22719" y="19361"/>
                  <a:pt x="22863" y="19341"/>
                  <a:pt x="22946" y="19341"/>
                </a:cubicBezTo>
                <a:cubicBezTo>
                  <a:pt x="23341" y="19341"/>
                  <a:pt x="22329" y="19805"/>
                  <a:pt x="22795" y="19805"/>
                </a:cubicBezTo>
                <a:cubicBezTo>
                  <a:pt x="22806" y="19805"/>
                  <a:pt x="22817" y="19805"/>
                  <a:pt x="22829" y="19805"/>
                </a:cubicBezTo>
                <a:lnTo>
                  <a:pt x="22829" y="19805"/>
                </a:lnTo>
                <a:cubicBezTo>
                  <a:pt x="22645" y="19884"/>
                  <a:pt x="22434" y="19910"/>
                  <a:pt x="22224" y="19936"/>
                </a:cubicBezTo>
                <a:cubicBezTo>
                  <a:pt x="22246" y="19936"/>
                  <a:pt x="22267" y="19936"/>
                  <a:pt x="22287" y="19936"/>
                </a:cubicBezTo>
                <a:cubicBezTo>
                  <a:pt x="23485" y="19936"/>
                  <a:pt x="21106" y="20701"/>
                  <a:pt x="21908" y="20857"/>
                </a:cubicBezTo>
                <a:cubicBezTo>
                  <a:pt x="21987" y="20673"/>
                  <a:pt x="23013" y="20725"/>
                  <a:pt x="22829" y="20489"/>
                </a:cubicBezTo>
                <a:lnTo>
                  <a:pt x="22829" y="20489"/>
                </a:lnTo>
                <a:cubicBezTo>
                  <a:pt x="22451" y="20533"/>
                  <a:pt x="22205" y="20690"/>
                  <a:pt x="22090" y="20690"/>
                </a:cubicBezTo>
                <a:cubicBezTo>
                  <a:pt x="22069" y="20690"/>
                  <a:pt x="22052" y="20685"/>
                  <a:pt x="22040" y="20673"/>
                </a:cubicBezTo>
                <a:cubicBezTo>
                  <a:pt x="23250" y="20383"/>
                  <a:pt x="22908" y="20147"/>
                  <a:pt x="23907" y="19805"/>
                </a:cubicBezTo>
                <a:lnTo>
                  <a:pt x="23907" y="19805"/>
                </a:lnTo>
                <a:cubicBezTo>
                  <a:pt x="23818" y="19811"/>
                  <a:pt x="23741" y="19813"/>
                  <a:pt x="23676" y="19813"/>
                </a:cubicBezTo>
                <a:cubicBezTo>
                  <a:pt x="22868" y="19813"/>
                  <a:pt x="23719" y="19388"/>
                  <a:pt x="23670" y="19121"/>
                </a:cubicBezTo>
                <a:cubicBezTo>
                  <a:pt x="24037" y="18999"/>
                  <a:pt x="25085" y="18695"/>
                  <a:pt x="24724" y="18695"/>
                </a:cubicBezTo>
                <a:cubicBezTo>
                  <a:pt x="24697" y="18695"/>
                  <a:pt x="24662" y="18696"/>
                  <a:pt x="24617" y="18700"/>
                </a:cubicBezTo>
                <a:cubicBezTo>
                  <a:pt x="24749" y="18832"/>
                  <a:pt x="23907" y="18858"/>
                  <a:pt x="23618" y="18911"/>
                </a:cubicBezTo>
                <a:cubicBezTo>
                  <a:pt x="23539" y="18700"/>
                  <a:pt x="24091" y="18358"/>
                  <a:pt x="24223" y="18148"/>
                </a:cubicBezTo>
                <a:cubicBezTo>
                  <a:pt x="24596" y="18086"/>
                  <a:pt x="24773" y="18056"/>
                  <a:pt x="24839" y="18056"/>
                </a:cubicBezTo>
                <a:cubicBezTo>
                  <a:pt x="24941" y="18056"/>
                  <a:pt x="24781" y="18126"/>
                  <a:pt x="24670" y="18253"/>
                </a:cubicBezTo>
                <a:cubicBezTo>
                  <a:pt x="25064" y="18148"/>
                  <a:pt x="25485" y="18043"/>
                  <a:pt x="25880" y="17964"/>
                </a:cubicBezTo>
                <a:cubicBezTo>
                  <a:pt x="25962" y="17858"/>
                  <a:pt x="25887" y="17831"/>
                  <a:pt x="25756" y="17831"/>
                </a:cubicBezTo>
                <a:cubicBezTo>
                  <a:pt x="25617" y="17831"/>
                  <a:pt x="25414" y="17862"/>
                  <a:pt x="25267" y="17862"/>
                </a:cubicBezTo>
                <a:cubicBezTo>
                  <a:pt x="25241" y="17862"/>
                  <a:pt x="25217" y="17861"/>
                  <a:pt x="25196" y="17859"/>
                </a:cubicBezTo>
                <a:cubicBezTo>
                  <a:pt x="26537" y="17596"/>
                  <a:pt x="25564" y="17333"/>
                  <a:pt x="26169" y="17043"/>
                </a:cubicBezTo>
                <a:lnTo>
                  <a:pt x="26169" y="17043"/>
                </a:lnTo>
                <a:cubicBezTo>
                  <a:pt x="25943" y="17100"/>
                  <a:pt x="25778" y="17126"/>
                  <a:pt x="25678" y="17126"/>
                </a:cubicBezTo>
                <a:cubicBezTo>
                  <a:pt x="25591" y="17126"/>
                  <a:pt x="25552" y="17106"/>
                  <a:pt x="25564" y="17070"/>
                </a:cubicBezTo>
                <a:cubicBezTo>
                  <a:pt x="25748" y="17043"/>
                  <a:pt x="25958" y="16991"/>
                  <a:pt x="26143" y="16938"/>
                </a:cubicBezTo>
                <a:cubicBezTo>
                  <a:pt x="25880" y="16254"/>
                  <a:pt x="25012" y="15781"/>
                  <a:pt x="25275" y="15044"/>
                </a:cubicBezTo>
                <a:cubicBezTo>
                  <a:pt x="24565" y="14992"/>
                  <a:pt x="23776" y="14545"/>
                  <a:pt x="25801" y="14071"/>
                </a:cubicBezTo>
                <a:cubicBezTo>
                  <a:pt x="26616" y="13046"/>
                  <a:pt x="25485" y="12493"/>
                  <a:pt x="25801" y="11520"/>
                </a:cubicBezTo>
                <a:cubicBezTo>
                  <a:pt x="24749" y="11520"/>
                  <a:pt x="24828" y="11126"/>
                  <a:pt x="25117" y="10784"/>
                </a:cubicBezTo>
                <a:lnTo>
                  <a:pt x="25117" y="10784"/>
                </a:lnTo>
                <a:cubicBezTo>
                  <a:pt x="25101" y="10792"/>
                  <a:pt x="25047" y="10798"/>
                  <a:pt x="24987" y="10798"/>
                </a:cubicBezTo>
                <a:cubicBezTo>
                  <a:pt x="24853" y="10798"/>
                  <a:pt x="24690" y="10769"/>
                  <a:pt x="24854" y="10679"/>
                </a:cubicBezTo>
                <a:cubicBezTo>
                  <a:pt x="25201" y="10483"/>
                  <a:pt x="25508" y="10413"/>
                  <a:pt x="25754" y="10413"/>
                </a:cubicBezTo>
                <a:cubicBezTo>
                  <a:pt x="26105" y="10413"/>
                  <a:pt x="26333" y="10555"/>
                  <a:pt x="26379" y="10679"/>
                </a:cubicBezTo>
                <a:cubicBezTo>
                  <a:pt x="26406" y="10521"/>
                  <a:pt x="27721" y="10363"/>
                  <a:pt x="28168" y="10284"/>
                </a:cubicBezTo>
                <a:cubicBezTo>
                  <a:pt x="28825" y="10547"/>
                  <a:pt x="28878" y="10889"/>
                  <a:pt x="29535" y="11099"/>
                </a:cubicBezTo>
                <a:cubicBezTo>
                  <a:pt x="29483" y="11205"/>
                  <a:pt x="28983" y="11362"/>
                  <a:pt x="29009" y="11468"/>
                </a:cubicBezTo>
                <a:cubicBezTo>
                  <a:pt x="29053" y="11465"/>
                  <a:pt x="29092" y="11464"/>
                  <a:pt x="29126" y="11464"/>
                </a:cubicBezTo>
                <a:cubicBezTo>
                  <a:pt x="29739" y="11464"/>
                  <a:pt x="28760" y="11895"/>
                  <a:pt x="29009" y="12020"/>
                </a:cubicBezTo>
                <a:cubicBezTo>
                  <a:pt x="29043" y="12040"/>
                  <a:pt x="29126" y="12047"/>
                  <a:pt x="29232" y="12047"/>
                </a:cubicBezTo>
                <a:cubicBezTo>
                  <a:pt x="29407" y="12047"/>
                  <a:pt x="29642" y="12030"/>
                  <a:pt x="29823" y="12030"/>
                </a:cubicBezTo>
                <a:cubicBezTo>
                  <a:pt x="29958" y="12030"/>
                  <a:pt x="30063" y="12039"/>
                  <a:pt x="30088" y="12073"/>
                </a:cubicBezTo>
                <a:cubicBezTo>
                  <a:pt x="30140" y="12151"/>
                  <a:pt x="29351" y="12493"/>
                  <a:pt x="29404" y="12599"/>
                </a:cubicBezTo>
                <a:cubicBezTo>
                  <a:pt x="29456" y="12704"/>
                  <a:pt x="29798" y="12677"/>
                  <a:pt x="29877" y="12704"/>
                </a:cubicBezTo>
                <a:lnTo>
                  <a:pt x="29798" y="12704"/>
                </a:lnTo>
                <a:lnTo>
                  <a:pt x="29667" y="12730"/>
                </a:lnTo>
                <a:cubicBezTo>
                  <a:pt x="29614" y="12756"/>
                  <a:pt x="29535" y="12756"/>
                  <a:pt x="29456" y="12756"/>
                </a:cubicBezTo>
                <a:cubicBezTo>
                  <a:pt x="29509" y="12862"/>
                  <a:pt x="30088" y="12783"/>
                  <a:pt x="30140" y="12862"/>
                </a:cubicBezTo>
                <a:cubicBezTo>
                  <a:pt x="30140" y="12862"/>
                  <a:pt x="29588" y="13046"/>
                  <a:pt x="29562" y="13046"/>
                </a:cubicBezTo>
                <a:cubicBezTo>
                  <a:pt x="29272" y="13282"/>
                  <a:pt x="30377" y="13151"/>
                  <a:pt x="30508" y="13282"/>
                </a:cubicBezTo>
                <a:cubicBezTo>
                  <a:pt x="29956" y="13545"/>
                  <a:pt x="29562" y="13388"/>
                  <a:pt x="29509" y="13572"/>
                </a:cubicBezTo>
                <a:cubicBezTo>
                  <a:pt x="29716" y="13522"/>
                  <a:pt x="29855" y="13506"/>
                  <a:pt x="29962" y="13506"/>
                </a:cubicBezTo>
                <a:cubicBezTo>
                  <a:pt x="30151" y="13506"/>
                  <a:pt x="30243" y="13555"/>
                  <a:pt x="30432" y="13555"/>
                </a:cubicBezTo>
                <a:cubicBezTo>
                  <a:pt x="30477" y="13555"/>
                  <a:pt x="30528" y="13552"/>
                  <a:pt x="30587" y="13545"/>
                </a:cubicBezTo>
                <a:lnTo>
                  <a:pt x="30587" y="13545"/>
                </a:lnTo>
                <a:cubicBezTo>
                  <a:pt x="29509" y="13914"/>
                  <a:pt x="30824" y="13914"/>
                  <a:pt x="29719" y="14150"/>
                </a:cubicBezTo>
                <a:cubicBezTo>
                  <a:pt x="30166" y="14308"/>
                  <a:pt x="30798" y="14624"/>
                  <a:pt x="30824" y="14860"/>
                </a:cubicBezTo>
                <a:cubicBezTo>
                  <a:pt x="31008" y="14755"/>
                  <a:pt x="31192" y="14703"/>
                  <a:pt x="31403" y="14676"/>
                </a:cubicBezTo>
                <a:cubicBezTo>
                  <a:pt x="31481" y="14939"/>
                  <a:pt x="31508" y="15044"/>
                  <a:pt x="31955" y="15071"/>
                </a:cubicBezTo>
                <a:cubicBezTo>
                  <a:pt x="31771" y="15123"/>
                  <a:pt x="31718" y="15123"/>
                  <a:pt x="31560" y="15150"/>
                </a:cubicBezTo>
                <a:cubicBezTo>
                  <a:pt x="31823" y="15518"/>
                  <a:pt x="32060" y="15833"/>
                  <a:pt x="31902" y="16149"/>
                </a:cubicBezTo>
                <a:cubicBezTo>
                  <a:pt x="32192" y="16123"/>
                  <a:pt x="32533" y="16070"/>
                  <a:pt x="32744" y="16070"/>
                </a:cubicBezTo>
                <a:cubicBezTo>
                  <a:pt x="32457" y="16206"/>
                  <a:pt x="32413" y="16246"/>
                  <a:pt x="32521" y="16246"/>
                </a:cubicBezTo>
                <a:cubicBezTo>
                  <a:pt x="32602" y="16246"/>
                  <a:pt x="32767" y="16224"/>
                  <a:pt x="32981" y="16202"/>
                </a:cubicBezTo>
                <a:lnTo>
                  <a:pt x="32981" y="16202"/>
                </a:lnTo>
                <a:cubicBezTo>
                  <a:pt x="32665" y="16386"/>
                  <a:pt x="31850" y="16544"/>
                  <a:pt x="32244" y="16544"/>
                </a:cubicBezTo>
                <a:cubicBezTo>
                  <a:pt x="32371" y="16468"/>
                  <a:pt x="32515" y="16428"/>
                  <a:pt x="32661" y="16428"/>
                </a:cubicBezTo>
                <a:cubicBezTo>
                  <a:pt x="32818" y="16428"/>
                  <a:pt x="32975" y="16474"/>
                  <a:pt x="33112" y="16570"/>
                </a:cubicBezTo>
                <a:cubicBezTo>
                  <a:pt x="32718" y="16649"/>
                  <a:pt x="32902" y="16728"/>
                  <a:pt x="32349" y="16833"/>
                </a:cubicBezTo>
                <a:cubicBezTo>
                  <a:pt x="32217" y="16870"/>
                  <a:pt x="32138" y="16882"/>
                  <a:pt x="32085" y="16882"/>
                </a:cubicBezTo>
                <a:cubicBezTo>
                  <a:pt x="31984" y="16882"/>
                  <a:pt x="31977" y="16839"/>
                  <a:pt x="31874" y="16839"/>
                </a:cubicBezTo>
                <a:cubicBezTo>
                  <a:pt x="31837" y="16839"/>
                  <a:pt x="31788" y="16844"/>
                  <a:pt x="31718" y="16859"/>
                </a:cubicBezTo>
                <a:cubicBezTo>
                  <a:pt x="31765" y="16943"/>
                  <a:pt x="31868" y="16977"/>
                  <a:pt x="32023" y="16977"/>
                </a:cubicBezTo>
                <a:cubicBezTo>
                  <a:pt x="32306" y="16977"/>
                  <a:pt x="32764" y="16863"/>
                  <a:pt x="33375" y="16728"/>
                </a:cubicBezTo>
                <a:cubicBezTo>
                  <a:pt x="33664" y="16570"/>
                  <a:pt x="33612" y="16412"/>
                  <a:pt x="33875" y="16254"/>
                </a:cubicBezTo>
                <a:lnTo>
                  <a:pt x="33875" y="16254"/>
                </a:lnTo>
                <a:cubicBezTo>
                  <a:pt x="33695" y="16287"/>
                  <a:pt x="33556" y="16301"/>
                  <a:pt x="33452" y="16301"/>
                </a:cubicBezTo>
                <a:cubicBezTo>
                  <a:pt x="32886" y="16301"/>
                  <a:pt x="33335" y="15880"/>
                  <a:pt x="33691" y="15702"/>
                </a:cubicBezTo>
                <a:cubicBezTo>
                  <a:pt x="33691" y="15713"/>
                  <a:pt x="33706" y="15717"/>
                  <a:pt x="33731" y="15717"/>
                </a:cubicBezTo>
                <a:cubicBezTo>
                  <a:pt x="33815" y="15717"/>
                  <a:pt x="34003" y="15671"/>
                  <a:pt x="34082" y="15671"/>
                </a:cubicBezTo>
                <a:cubicBezTo>
                  <a:pt x="34095" y="15671"/>
                  <a:pt x="34105" y="15673"/>
                  <a:pt x="34111" y="15676"/>
                </a:cubicBezTo>
                <a:cubicBezTo>
                  <a:pt x="33901" y="15728"/>
                  <a:pt x="33717" y="15781"/>
                  <a:pt x="33533" y="15860"/>
                </a:cubicBezTo>
                <a:cubicBezTo>
                  <a:pt x="33646" y="15853"/>
                  <a:pt x="33745" y="15849"/>
                  <a:pt x="33830" y="15849"/>
                </a:cubicBezTo>
                <a:cubicBezTo>
                  <a:pt x="34720" y="15849"/>
                  <a:pt x="34212" y="16203"/>
                  <a:pt x="34164" y="16491"/>
                </a:cubicBezTo>
                <a:cubicBezTo>
                  <a:pt x="34927" y="16228"/>
                  <a:pt x="34795" y="16412"/>
                  <a:pt x="35584" y="16228"/>
                </a:cubicBezTo>
                <a:cubicBezTo>
                  <a:pt x="35453" y="15965"/>
                  <a:pt x="35348" y="15676"/>
                  <a:pt x="35295" y="15386"/>
                </a:cubicBezTo>
                <a:cubicBezTo>
                  <a:pt x="35169" y="15470"/>
                  <a:pt x="35042" y="15496"/>
                  <a:pt x="34923" y="15496"/>
                </a:cubicBezTo>
                <a:cubicBezTo>
                  <a:pt x="34744" y="15496"/>
                  <a:pt x="34580" y="15439"/>
                  <a:pt x="34453" y="15439"/>
                </a:cubicBezTo>
                <a:cubicBezTo>
                  <a:pt x="34707" y="15312"/>
                  <a:pt x="35182" y="14964"/>
                  <a:pt x="34954" y="14964"/>
                </a:cubicBezTo>
                <a:cubicBezTo>
                  <a:pt x="34946" y="14964"/>
                  <a:pt x="34937" y="14965"/>
                  <a:pt x="34927" y="14966"/>
                </a:cubicBezTo>
                <a:cubicBezTo>
                  <a:pt x="34769" y="15071"/>
                  <a:pt x="34559" y="15123"/>
                  <a:pt x="34348" y="15150"/>
                </a:cubicBezTo>
                <a:cubicBezTo>
                  <a:pt x="35190" y="14781"/>
                  <a:pt x="34743" y="14650"/>
                  <a:pt x="34953" y="14361"/>
                </a:cubicBezTo>
                <a:lnTo>
                  <a:pt x="34953" y="14361"/>
                </a:lnTo>
                <a:cubicBezTo>
                  <a:pt x="34942" y="14468"/>
                  <a:pt x="35010" y="14492"/>
                  <a:pt x="35112" y="14492"/>
                </a:cubicBezTo>
                <a:cubicBezTo>
                  <a:pt x="35196" y="14492"/>
                  <a:pt x="35304" y="14475"/>
                  <a:pt x="35410" y="14475"/>
                </a:cubicBezTo>
                <a:cubicBezTo>
                  <a:pt x="35490" y="14475"/>
                  <a:pt x="35570" y="14485"/>
                  <a:pt x="35637" y="14518"/>
                </a:cubicBezTo>
                <a:cubicBezTo>
                  <a:pt x="35820" y="14313"/>
                  <a:pt x="36023" y="14166"/>
                  <a:pt x="35571" y="14166"/>
                </a:cubicBezTo>
                <a:cubicBezTo>
                  <a:pt x="35503" y="14166"/>
                  <a:pt x="35421" y="14170"/>
                  <a:pt x="35321" y="14177"/>
                </a:cubicBezTo>
                <a:lnTo>
                  <a:pt x="35900" y="14045"/>
                </a:lnTo>
                <a:cubicBezTo>
                  <a:pt x="35137" y="13861"/>
                  <a:pt x="36242" y="12993"/>
                  <a:pt x="35453" y="12730"/>
                </a:cubicBezTo>
                <a:cubicBezTo>
                  <a:pt x="35663" y="12677"/>
                  <a:pt x="35847" y="12625"/>
                  <a:pt x="36031" y="12520"/>
                </a:cubicBezTo>
                <a:cubicBezTo>
                  <a:pt x="35176" y="12338"/>
                  <a:pt x="36288" y="11441"/>
                  <a:pt x="35488" y="11441"/>
                </a:cubicBezTo>
                <a:cubicBezTo>
                  <a:pt x="35477" y="11441"/>
                  <a:pt x="35465" y="11441"/>
                  <a:pt x="35453" y="11441"/>
                </a:cubicBezTo>
                <a:cubicBezTo>
                  <a:pt x="35734" y="11361"/>
                  <a:pt x="35958" y="11327"/>
                  <a:pt x="36105" y="11327"/>
                </a:cubicBezTo>
                <a:cubicBezTo>
                  <a:pt x="36343" y="11327"/>
                  <a:pt x="36380" y="11416"/>
                  <a:pt x="36137" y="11547"/>
                </a:cubicBezTo>
                <a:cubicBezTo>
                  <a:pt x="37504" y="11178"/>
                  <a:pt x="36373" y="11205"/>
                  <a:pt x="36215" y="11152"/>
                </a:cubicBezTo>
                <a:cubicBezTo>
                  <a:pt x="36215" y="11152"/>
                  <a:pt x="36610" y="11047"/>
                  <a:pt x="36610" y="11047"/>
                </a:cubicBezTo>
                <a:cubicBezTo>
                  <a:pt x="36552" y="11029"/>
                  <a:pt x="36463" y="11024"/>
                  <a:pt x="36358" y="11024"/>
                </a:cubicBezTo>
                <a:cubicBezTo>
                  <a:pt x="36140" y="11024"/>
                  <a:pt x="35853" y="11049"/>
                  <a:pt x="35629" y="11049"/>
                </a:cubicBezTo>
                <a:cubicBezTo>
                  <a:pt x="35472" y="11049"/>
                  <a:pt x="35346" y="11036"/>
                  <a:pt x="35295" y="10994"/>
                </a:cubicBezTo>
                <a:cubicBezTo>
                  <a:pt x="35137" y="10863"/>
                  <a:pt x="36137" y="10495"/>
                  <a:pt x="35716" y="10337"/>
                </a:cubicBezTo>
                <a:lnTo>
                  <a:pt x="35716" y="10337"/>
                </a:lnTo>
                <a:cubicBezTo>
                  <a:pt x="35517" y="10413"/>
                  <a:pt x="35399" y="10442"/>
                  <a:pt x="35329" y="10442"/>
                </a:cubicBezTo>
                <a:cubicBezTo>
                  <a:pt x="35099" y="10442"/>
                  <a:pt x="35399" y="10123"/>
                  <a:pt x="35069" y="10123"/>
                </a:cubicBezTo>
                <a:cubicBezTo>
                  <a:pt x="35050" y="10123"/>
                  <a:pt x="35029" y="10124"/>
                  <a:pt x="35006" y="10126"/>
                </a:cubicBezTo>
                <a:cubicBezTo>
                  <a:pt x="35012" y="10225"/>
                  <a:pt x="34955" y="10266"/>
                  <a:pt x="34883" y="10266"/>
                </a:cubicBezTo>
                <a:cubicBezTo>
                  <a:pt x="34646" y="10266"/>
                  <a:pt x="34237" y="9835"/>
                  <a:pt x="35242" y="9574"/>
                </a:cubicBezTo>
                <a:lnTo>
                  <a:pt x="35242" y="9574"/>
                </a:lnTo>
                <a:cubicBezTo>
                  <a:pt x="35232" y="9639"/>
                  <a:pt x="35310" y="9655"/>
                  <a:pt x="35418" y="9655"/>
                </a:cubicBezTo>
                <a:cubicBezTo>
                  <a:pt x="35524" y="9655"/>
                  <a:pt x="35658" y="9640"/>
                  <a:pt x="35768" y="9640"/>
                </a:cubicBezTo>
                <a:cubicBezTo>
                  <a:pt x="35819" y="9640"/>
                  <a:pt x="35865" y="9643"/>
                  <a:pt x="35900" y="9653"/>
                </a:cubicBezTo>
                <a:cubicBezTo>
                  <a:pt x="35742" y="9469"/>
                  <a:pt x="36058" y="9495"/>
                  <a:pt x="36847" y="9232"/>
                </a:cubicBezTo>
                <a:cubicBezTo>
                  <a:pt x="36557" y="9127"/>
                  <a:pt x="37110" y="8969"/>
                  <a:pt x="37136" y="8838"/>
                </a:cubicBezTo>
                <a:lnTo>
                  <a:pt x="37136" y="8838"/>
                </a:lnTo>
                <a:cubicBezTo>
                  <a:pt x="36505" y="9022"/>
                  <a:pt x="36636" y="9153"/>
                  <a:pt x="36215" y="9337"/>
                </a:cubicBezTo>
                <a:cubicBezTo>
                  <a:pt x="36215" y="9258"/>
                  <a:pt x="36110" y="9258"/>
                  <a:pt x="35979" y="9258"/>
                </a:cubicBezTo>
                <a:cubicBezTo>
                  <a:pt x="36154" y="9149"/>
                  <a:pt x="36859" y="8911"/>
                  <a:pt x="36602" y="8911"/>
                </a:cubicBezTo>
                <a:cubicBezTo>
                  <a:pt x="36551" y="8911"/>
                  <a:pt x="36461" y="8921"/>
                  <a:pt x="36321" y="8943"/>
                </a:cubicBezTo>
                <a:cubicBezTo>
                  <a:pt x="36584" y="8890"/>
                  <a:pt x="36847" y="8785"/>
                  <a:pt x="37083" y="8706"/>
                </a:cubicBezTo>
                <a:cubicBezTo>
                  <a:pt x="37741" y="9180"/>
                  <a:pt x="38135" y="9311"/>
                  <a:pt x="37557" y="10074"/>
                </a:cubicBezTo>
                <a:cubicBezTo>
                  <a:pt x="38267" y="10232"/>
                  <a:pt x="37110" y="10915"/>
                  <a:pt x="38319" y="10994"/>
                </a:cubicBezTo>
                <a:cubicBezTo>
                  <a:pt x="37925" y="11099"/>
                  <a:pt x="38214" y="11152"/>
                  <a:pt x="37741" y="11257"/>
                </a:cubicBezTo>
                <a:cubicBezTo>
                  <a:pt x="38477" y="11599"/>
                  <a:pt x="36584" y="12572"/>
                  <a:pt x="38214" y="12599"/>
                </a:cubicBezTo>
                <a:cubicBezTo>
                  <a:pt x="38214" y="12467"/>
                  <a:pt x="37951" y="12388"/>
                  <a:pt x="38504" y="12230"/>
                </a:cubicBezTo>
                <a:lnTo>
                  <a:pt x="38504" y="12230"/>
                </a:lnTo>
                <a:cubicBezTo>
                  <a:pt x="38504" y="12362"/>
                  <a:pt x="39371" y="12704"/>
                  <a:pt x="37899" y="12940"/>
                </a:cubicBezTo>
                <a:cubicBezTo>
                  <a:pt x="38056" y="13019"/>
                  <a:pt x="38214" y="13046"/>
                  <a:pt x="38188" y="13203"/>
                </a:cubicBezTo>
                <a:cubicBezTo>
                  <a:pt x="39056" y="13046"/>
                  <a:pt x="38162" y="12993"/>
                  <a:pt x="38714" y="12862"/>
                </a:cubicBezTo>
                <a:lnTo>
                  <a:pt x="38714" y="12862"/>
                </a:lnTo>
                <a:cubicBezTo>
                  <a:pt x="38872" y="13019"/>
                  <a:pt x="39371" y="13282"/>
                  <a:pt x="38372" y="13677"/>
                </a:cubicBezTo>
                <a:cubicBezTo>
                  <a:pt x="38635" y="14334"/>
                  <a:pt x="39082" y="14781"/>
                  <a:pt x="38109" y="15518"/>
                </a:cubicBezTo>
                <a:cubicBezTo>
                  <a:pt x="38331" y="15467"/>
                  <a:pt x="38436" y="15446"/>
                  <a:pt x="38465" y="15446"/>
                </a:cubicBezTo>
                <a:cubicBezTo>
                  <a:pt x="38571" y="15446"/>
                  <a:pt x="37685" y="15713"/>
                  <a:pt x="37767" y="15755"/>
                </a:cubicBezTo>
                <a:cubicBezTo>
                  <a:pt x="37780" y="15756"/>
                  <a:pt x="37793" y="15756"/>
                  <a:pt x="37807" y="15756"/>
                </a:cubicBezTo>
                <a:cubicBezTo>
                  <a:pt x="38086" y="15756"/>
                  <a:pt x="38613" y="15538"/>
                  <a:pt x="38741" y="15538"/>
                </a:cubicBezTo>
                <a:cubicBezTo>
                  <a:pt x="38754" y="15538"/>
                  <a:pt x="38762" y="15540"/>
                  <a:pt x="38767" y="15544"/>
                </a:cubicBezTo>
                <a:cubicBezTo>
                  <a:pt x="38785" y="15572"/>
                  <a:pt x="38814" y="15580"/>
                  <a:pt x="38844" y="15580"/>
                </a:cubicBezTo>
                <a:cubicBezTo>
                  <a:pt x="38886" y="15580"/>
                  <a:pt x="38931" y="15565"/>
                  <a:pt x="38958" y="15565"/>
                </a:cubicBezTo>
                <a:cubicBezTo>
                  <a:pt x="38966" y="15565"/>
                  <a:pt x="38973" y="15566"/>
                  <a:pt x="38977" y="15570"/>
                </a:cubicBezTo>
                <a:cubicBezTo>
                  <a:pt x="39214" y="15676"/>
                  <a:pt x="38556" y="15833"/>
                  <a:pt x="38451" y="15939"/>
                </a:cubicBezTo>
                <a:cubicBezTo>
                  <a:pt x="38538" y="15927"/>
                  <a:pt x="38608" y="15921"/>
                  <a:pt x="38666" y="15921"/>
                </a:cubicBezTo>
                <a:cubicBezTo>
                  <a:pt x="38995" y="15921"/>
                  <a:pt x="38910" y="16094"/>
                  <a:pt x="38977" y="16228"/>
                </a:cubicBezTo>
                <a:cubicBezTo>
                  <a:pt x="37504" y="16596"/>
                  <a:pt x="38530" y="16649"/>
                  <a:pt x="38530" y="16807"/>
                </a:cubicBezTo>
                <a:cubicBezTo>
                  <a:pt x="38530" y="17464"/>
                  <a:pt x="38083" y="18437"/>
                  <a:pt x="38346" y="18884"/>
                </a:cubicBezTo>
                <a:cubicBezTo>
                  <a:pt x="38793" y="18385"/>
                  <a:pt x="38267" y="18358"/>
                  <a:pt x="39082" y="17832"/>
                </a:cubicBezTo>
                <a:cubicBezTo>
                  <a:pt x="38135" y="17596"/>
                  <a:pt x="39135" y="16754"/>
                  <a:pt x="38793" y="16307"/>
                </a:cubicBezTo>
                <a:cubicBezTo>
                  <a:pt x="39293" y="16175"/>
                  <a:pt x="39398" y="16096"/>
                  <a:pt x="39766" y="15965"/>
                </a:cubicBezTo>
                <a:cubicBezTo>
                  <a:pt x="39802" y="15962"/>
                  <a:pt x="39833" y="15961"/>
                  <a:pt x="39862" y="15961"/>
                </a:cubicBezTo>
                <a:cubicBezTo>
                  <a:pt x="40062" y="15961"/>
                  <a:pt x="40127" y="16022"/>
                  <a:pt x="40327" y="16022"/>
                </a:cubicBezTo>
                <a:cubicBezTo>
                  <a:pt x="40356" y="16022"/>
                  <a:pt x="40388" y="16020"/>
                  <a:pt x="40423" y="16018"/>
                </a:cubicBezTo>
                <a:cubicBezTo>
                  <a:pt x="40792" y="15781"/>
                  <a:pt x="39424" y="15676"/>
                  <a:pt x="40555" y="15123"/>
                </a:cubicBezTo>
                <a:lnTo>
                  <a:pt x="40555" y="15123"/>
                </a:lnTo>
                <a:cubicBezTo>
                  <a:pt x="40386" y="15164"/>
                  <a:pt x="40283" y="15180"/>
                  <a:pt x="40224" y="15180"/>
                </a:cubicBezTo>
                <a:cubicBezTo>
                  <a:pt x="40054" y="15180"/>
                  <a:pt x="40253" y="15044"/>
                  <a:pt x="40292" y="14966"/>
                </a:cubicBezTo>
                <a:lnTo>
                  <a:pt x="40292" y="14966"/>
                </a:lnTo>
                <a:cubicBezTo>
                  <a:pt x="40085" y="14997"/>
                  <a:pt x="39907" y="15011"/>
                  <a:pt x="39753" y="15011"/>
                </a:cubicBezTo>
                <a:cubicBezTo>
                  <a:pt x="38874" y="15011"/>
                  <a:pt x="38824" y="14554"/>
                  <a:pt x="39003" y="14308"/>
                </a:cubicBezTo>
                <a:cubicBezTo>
                  <a:pt x="39037" y="14301"/>
                  <a:pt x="39066" y="14297"/>
                  <a:pt x="39091" y="14297"/>
                </a:cubicBezTo>
                <a:cubicBezTo>
                  <a:pt x="39281" y="14297"/>
                  <a:pt x="39219" y="14489"/>
                  <a:pt x="39335" y="14489"/>
                </a:cubicBezTo>
                <a:cubicBezTo>
                  <a:pt x="39366" y="14489"/>
                  <a:pt x="39411" y="14475"/>
                  <a:pt x="39477" y="14440"/>
                </a:cubicBezTo>
                <a:cubicBezTo>
                  <a:pt x="39450" y="14308"/>
                  <a:pt x="39371" y="14203"/>
                  <a:pt x="40003" y="14071"/>
                </a:cubicBezTo>
                <a:lnTo>
                  <a:pt x="40003" y="14071"/>
                </a:lnTo>
                <a:cubicBezTo>
                  <a:pt x="40110" y="14093"/>
                  <a:pt x="39918" y="14256"/>
                  <a:pt x="40091" y="14256"/>
                </a:cubicBezTo>
                <a:cubicBezTo>
                  <a:pt x="40129" y="14256"/>
                  <a:pt x="40185" y="14248"/>
                  <a:pt x="40266" y="14229"/>
                </a:cubicBezTo>
                <a:cubicBezTo>
                  <a:pt x="40529" y="14045"/>
                  <a:pt x="40082" y="13887"/>
                  <a:pt x="41370" y="13651"/>
                </a:cubicBezTo>
                <a:cubicBezTo>
                  <a:pt x="41386" y="13609"/>
                  <a:pt x="41366" y="13593"/>
                  <a:pt x="41322" y="13593"/>
                </a:cubicBezTo>
                <a:cubicBezTo>
                  <a:pt x="41181" y="13593"/>
                  <a:pt x="40793" y="13764"/>
                  <a:pt x="40615" y="13764"/>
                </a:cubicBezTo>
                <a:cubicBezTo>
                  <a:pt x="40572" y="13764"/>
                  <a:pt x="40541" y="13754"/>
                  <a:pt x="40529" y="13729"/>
                </a:cubicBezTo>
                <a:cubicBezTo>
                  <a:pt x="40686" y="13677"/>
                  <a:pt x="40739" y="13624"/>
                  <a:pt x="40713" y="13598"/>
                </a:cubicBezTo>
                <a:cubicBezTo>
                  <a:pt x="41160" y="13440"/>
                  <a:pt x="41633" y="13361"/>
                  <a:pt x="42133" y="13361"/>
                </a:cubicBezTo>
                <a:cubicBezTo>
                  <a:pt x="42325" y="13244"/>
                  <a:pt x="42305" y="13204"/>
                  <a:pt x="42192" y="13204"/>
                </a:cubicBezTo>
                <a:cubicBezTo>
                  <a:pt x="42026" y="13204"/>
                  <a:pt x="41663" y="13288"/>
                  <a:pt x="41475" y="13335"/>
                </a:cubicBezTo>
                <a:cubicBezTo>
                  <a:pt x="41949" y="13072"/>
                  <a:pt x="42264" y="13230"/>
                  <a:pt x="42659" y="13046"/>
                </a:cubicBezTo>
                <a:cubicBezTo>
                  <a:pt x="42922" y="12783"/>
                  <a:pt x="42975" y="12599"/>
                  <a:pt x="42922" y="12520"/>
                </a:cubicBezTo>
                <a:lnTo>
                  <a:pt x="42922" y="12520"/>
                </a:lnTo>
                <a:cubicBezTo>
                  <a:pt x="42896" y="12572"/>
                  <a:pt x="42712" y="12625"/>
                  <a:pt x="42554" y="12704"/>
                </a:cubicBezTo>
                <a:cubicBezTo>
                  <a:pt x="42633" y="12599"/>
                  <a:pt x="41923" y="12704"/>
                  <a:pt x="42475" y="12520"/>
                </a:cubicBezTo>
                <a:lnTo>
                  <a:pt x="42475" y="12520"/>
                </a:lnTo>
                <a:cubicBezTo>
                  <a:pt x="42515" y="12540"/>
                  <a:pt x="42494" y="12590"/>
                  <a:pt x="42586" y="12590"/>
                </a:cubicBezTo>
                <a:cubicBezTo>
                  <a:pt x="42614" y="12590"/>
                  <a:pt x="42655" y="12585"/>
                  <a:pt x="42712" y="12572"/>
                </a:cubicBezTo>
                <a:cubicBezTo>
                  <a:pt x="43185" y="12230"/>
                  <a:pt x="42580" y="11994"/>
                  <a:pt x="43474" y="11652"/>
                </a:cubicBezTo>
                <a:cubicBezTo>
                  <a:pt x="43459" y="11650"/>
                  <a:pt x="43444" y="11650"/>
                  <a:pt x="43428" y="11650"/>
                </a:cubicBezTo>
                <a:cubicBezTo>
                  <a:pt x="43184" y="11650"/>
                  <a:pt x="42942" y="11817"/>
                  <a:pt x="42751" y="11817"/>
                </a:cubicBezTo>
                <a:cubicBezTo>
                  <a:pt x="42728" y="11817"/>
                  <a:pt x="42706" y="11815"/>
                  <a:pt x="42685" y="11810"/>
                </a:cubicBezTo>
                <a:cubicBezTo>
                  <a:pt x="42317" y="11678"/>
                  <a:pt x="43290" y="11441"/>
                  <a:pt x="43343" y="11284"/>
                </a:cubicBezTo>
                <a:lnTo>
                  <a:pt x="43343" y="11284"/>
                </a:lnTo>
                <a:cubicBezTo>
                  <a:pt x="43094" y="11329"/>
                  <a:pt x="42535" y="11510"/>
                  <a:pt x="42399" y="11510"/>
                </a:cubicBezTo>
                <a:cubicBezTo>
                  <a:pt x="42377" y="11510"/>
                  <a:pt x="42366" y="11505"/>
                  <a:pt x="42370" y="11494"/>
                </a:cubicBezTo>
                <a:cubicBezTo>
                  <a:pt x="42422" y="11336"/>
                  <a:pt x="41923" y="11205"/>
                  <a:pt x="42843" y="10994"/>
                </a:cubicBezTo>
                <a:cubicBezTo>
                  <a:pt x="42961" y="10994"/>
                  <a:pt x="43050" y="11127"/>
                  <a:pt x="43176" y="11127"/>
                </a:cubicBezTo>
                <a:cubicBezTo>
                  <a:pt x="43218" y="11127"/>
                  <a:pt x="43264" y="11113"/>
                  <a:pt x="43316" y="11073"/>
                </a:cubicBezTo>
                <a:cubicBezTo>
                  <a:pt x="42934" y="10988"/>
                  <a:pt x="43118" y="10800"/>
                  <a:pt x="42746" y="10800"/>
                </a:cubicBezTo>
                <a:cubicBezTo>
                  <a:pt x="42657" y="10800"/>
                  <a:pt x="42537" y="10811"/>
                  <a:pt x="42370" y="10836"/>
                </a:cubicBezTo>
                <a:cubicBezTo>
                  <a:pt x="42606" y="10626"/>
                  <a:pt x="43501" y="10600"/>
                  <a:pt x="43553" y="10416"/>
                </a:cubicBezTo>
                <a:cubicBezTo>
                  <a:pt x="43545" y="10414"/>
                  <a:pt x="43536" y="10413"/>
                  <a:pt x="43525" y="10413"/>
                </a:cubicBezTo>
                <a:cubicBezTo>
                  <a:pt x="43370" y="10413"/>
                  <a:pt x="42915" y="10556"/>
                  <a:pt x="42776" y="10556"/>
                </a:cubicBezTo>
                <a:cubicBezTo>
                  <a:pt x="42757" y="10556"/>
                  <a:pt x="42744" y="10553"/>
                  <a:pt x="42738" y="10547"/>
                </a:cubicBezTo>
                <a:cubicBezTo>
                  <a:pt x="43000" y="10446"/>
                  <a:pt x="43480" y="10051"/>
                  <a:pt x="43355" y="10051"/>
                </a:cubicBezTo>
                <a:cubicBezTo>
                  <a:pt x="43318" y="10051"/>
                  <a:pt x="43225" y="10087"/>
                  <a:pt x="43053" y="10179"/>
                </a:cubicBezTo>
                <a:cubicBezTo>
                  <a:pt x="43185" y="9969"/>
                  <a:pt x="43132" y="9942"/>
                  <a:pt x="43106" y="9706"/>
                </a:cubicBezTo>
                <a:lnTo>
                  <a:pt x="43106" y="9706"/>
                </a:lnTo>
                <a:cubicBezTo>
                  <a:pt x="42843" y="9811"/>
                  <a:pt x="42580" y="9863"/>
                  <a:pt x="42317" y="9890"/>
                </a:cubicBezTo>
                <a:cubicBezTo>
                  <a:pt x="42817" y="9074"/>
                  <a:pt x="41738" y="8759"/>
                  <a:pt x="42107" y="8049"/>
                </a:cubicBezTo>
                <a:lnTo>
                  <a:pt x="42107" y="8049"/>
                </a:lnTo>
                <a:cubicBezTo>
                  <a:pt x="41801" y="8119"/>
                  <a:pt x="41664" y="8211"/>
                  <a:pt x="41563" y="8211"/>
                </a:cubicBezTo>
                <a:cubicBezTo>
                  <a:pt x="41551" y="8211"/>
                  <a:pt x="41539" y="8209"/>
                  <a:pt x="41528" y="8206"/>
                </a:cubicBezTo>
                <a:cubicBezTo>
                  <a:pt x="41742" y="7944"/>
                  <a:pt x="41935" y="7726"/>
                  <a:pt x="41364" y="7726"/>
                </a:cubicBezTo>
                <a:cubicBezTo>
                  <a:pt x="41305" y="7726"/>
                  <a:pt x="41237" y="7728"/>
                  <a:pt x="41160" y="7733"/>
                </a:cubicBezTo>
                <a:cubicBezTo>
                  <a:pt x="41344" y="7680"/>
                  <a:pt x="41554" y="7654"/>
                  <a:pt x="41765" y="7628"/>
                </a:cubicBezTo>
                <a:cubicBezTo>
                  <a:pt x="41344" y="7575"/>
                  <a:pt x="41712" y="7260"/>
                  <a:pt x="41975" y="7023"/>
                </a:cubicBezTo>
                <a:cubicBezTo>
                  <a:pt x="42083" y="7009"/>
                  <a:pt x="42166" y="7003"/>
                  <a:pt x="42231" y="7003"/>
                </a:cubicBezTo>
                <a:cubicBezTo>
                  <a:pt x="42517" y="7003"/>
                  <a:pt x="42479" y="7110"/>
                  <a:pt x="42744" y="7110"/>
                </a:cubicBezTo>
                <a:cubicBezTo>
                  <a:pt x="42879" y="7110"/>
                  <a:pt x="43095" y="7082"/>
                  <a:pt x="43474" y="6997"/>
                </a:cubicBezTo>
                <a:cubicBezTo>
                  <a:pt x="43407" y="6929"/>
                  <a:pt x="43190" y="6916"/>
                  <a:pt x="42935" y="6916"/>
                </a:cubicBezTo>
                <a:cubicBezTo>
                  <a:pt x="42770" y="6916"/>
                  <a:pt x="42589" y="6921"/>
                  <a:pt x="42423" y="6921"/>
                </a:cubicBezTo>
                <a:cubicBezTo>
                  <a:pt x="42047" y="6921"/>
                  <a:pt x="41746" y="6893"/>
                  <a:pt x="41870" y="6707"/>
                </a:cubicBezTo>
                <a:lnTo>
                  <a:pt x="41870" y="6707"/>
                </a:lnTo>
                <a:cubicBezTo>
                  <a:pt x="41463" y="6753"/>
                  <a:pt x="41231" y="6934"/>
                  <a:pt x="41124" y="6934"/>
                </a:cubicBezTo>
                <a:cubicBezTo>
                  <a:pt x="41106" y="6934"/>
                  <a:pt x="41092" y="6929"/>
                  <a:pt x="41081" y="6918"/>
                </a:cubicBezTo>
                <a:cubicBezTo>
                  <a:pt x="41291" y="6734"/>
                  <a:pt x="41160" y="6734"/>
                  <a:pt x="40792" y="6734"/>
                </a:cubicBezTo>
                <a:cubicBezTo>
                  <a:pt x="41134" y="6681"/>
                  <a:pt x="41449" y="6523"/>
                  <a:pt x="41712" y="6287"/>
                </a:cubicBezTo>
                <a:cubicBezTo>
                  <a:pt x="40904" y="6185"/>
                  <a:pt x="42011" y="5600"/>
                  <a:pt x="40960" y="5600"/>
                </a:cubicBezTo>
                <a:cubicBezTo>
                  <a:pt x="40917" y="5600"/>
                  <a:pt x="40869" y="5601"/>
                  <a:pt x="40818" y="5603"/>
                </a:cubicBezTo>
                <a:cubicBezTo>
                  <a:pt x="41160" y="4866"/>
                  <a:pt x="40660" y="4025"/>
                  <a:pt x="39740" y="3762"/>
                </a:cubicBezTo>
                <a:cubicBezTo>
                  <a:pt x="40213" y="3604"/>
                  <a:pt x="39871" y="3499"/>
                  <a:pt x="40660" y="3315"/>
                </a:cubicBezTo>
                <a:cubicBezTo>
                  <a:pt x="39935" y="3290"/>
                  <a:pt x="40854" y="2911"/>
                  <a:pt x="40272" y="2911"/>
                </a:cubicBezTo>
                <a:cubicBezTo>
                  <a:pt x="40221" y="2911"/>
                  <a:pt x="40158" y="2914"/>
                  <a:pt x="40082" y="2920"/>
                </a:cubicBezTo>
                <a:cubicBezTo>
                  <a:pt x="40082" y="2973"/>
                  <a:pt x="40055" y="3025"/>
                  <a:pt x="39713" y="3104"/>
                </a:cubicBezTo>
                <a:cubicBezTo>
                  <a:pt x="39529" y="3078"/>
                  <a:pt x="39556" y="3052"/>
                  <a:pt x="39424" y="2920"/>
                </a:cubicBezTo>
                <a:cubicBezTo>
                  <a:pt x="39740" y="2815"/>
                  <a:pt x="40108" y="2736"/>
                  <a:pt x="40003" y="2683"/>
                </a:cubicBezTo>
                <a:lnTo>
                  <a:pt x="40003" y="2683"/>
                </a:lnTo>
                <a:cubicBezTo>
                  <a:pt x="39820" y="2713"/>
                  <a:pt x="39684" y="2726"/>
                  <a:pt x="39588" y="2726"/>
                </a:cubicBezTo>
                <a:cubicBezTo>
                  <a:pt x="38991" y="2726"/>
                  <a:pt x="39867" y="2230"/>
                  <a:pt x="40003" y="2026"/>
                </a:cubicBezTo>
                <a:lnTo>
                  <a:pt x="40003" y="2026"/>
                </a:lnTo>
                <a:cubicBezTo>
                  <a:pt x="39792" y="2052"/>
                  <a:pt x="39608" y="2131"/>
                  <a:pt x="39424" y="2263"/>
                </a:cubicBezTo>
                <a:cubicBezTo>
                  <a:pt x="39266" y="2131"/>
                  <a:pt x="39056" y="1894"/>
                  <a:pt x="40055" y="1605"/>
                </a:cubicBezTo>
                <a:lnTo>
                  <a:pt x="40055" y="1605"/>
                </a:lnTo>
                <a:cubicBezTo>
                  <a:pt x="40258" y="1628"/>
                  <a:pt x="39532" y="1863"/>
                  <a:pt x="39737" y="1863"/>
                </a:cubicBezTo>
                <a:cubicBezTo>
                  <a:pt x="39771" y="1863"/>
                  <a:pt x="39830" y="1857"/>
                  <a:pt x="39924" y="1842"/>
                </a:cubicBezTo>
                <a:cubicBezTo>
                  <a:pt x="39950" y="1763"/>
                  <a:pt x="40345" y="1684"/>
                  <a:pt x="40476" y="1605"/>
                </a:cubicBezTo>
                <a:cubicBezTo>
                  <a:pt x="39214" y="1500"/>
                  <a:pt x="39371" y="842"/>
                  <a:pt x="39450" y="527"/>
                </a:cubicBezTo>
                <a:cubicBezTo>
                  <a:pt x="39458" y="496"/>
                  <a:pt x="39404" y="485"/>
                  <a:pt x="39324" y="485"/>
                </a:cubicBezTo>
                <a:cubicBezTo>
                  <a:pt x="39159" y="485"/>
                  <a:pt x="38881" y="530"/>
                  <a:pt x="38810" y="530"/>
                </a:cubicBezTo>
                <a:cubicBezTo>
                  <a:pt x="38799" y="530"/>
                  <a:pt x="38793" y="529"/>
                  <a:pt x="38793" y="527"/>
                </a:cubicBezTo>
                <a:cubicBezTo>
                  <a:pt x="38793" y="422"/>
                  <a:pt x="39240" y="211"/>
                  <a:pt x="39319" y="80"/>
                </a:cubicBezTo>
                <a:lnTo>
                  <a:pt x="39319" y="80"/>
                </a:lnTo>
                <a:cubicBezTo>
                  <a:pt x="39030" y="83"/>
                  <a:pt x="38740" y="84"/>
                  <a:pt x="38450" y="84"/>
                </a:cubicBezTo>
                <a:cubicBezTo>
                  <a:pt x="36131" y="84"/>
                  <a:pt x="33799" y="1"/>
                  <a:pt x="31508" y="1"/>
                </a:cubicBezTo>
                <a:close/>
              </a:path>
            </a:pathLst>
          </a:custGeom>
          <a:solidFill>
            <a:srgbClr val="FC796F">
              <a:alpha val="63921"/>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23" name="Google Shape;323;p5"/>
          <p:cNvSpPr txBox="1"/>
          <p:nvPr/>
        </p:nvSpPr>
        <p:spPr>
          <a:xfrm>
            <a:off x="1668199" y="377168"/>
            <a:ext cx="4823571" cy="1261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FC796F"/>
                </a:solidFill>
                <a:latin typeface="Aharoni"/>
                <a:ea typeface="Aharoni"/>
                <a:cs typeface="Aharoni"/>
                <a:sym typeface="Aharoni"/>
              </a:rPr>
              <a:t>TOP SOCIAL NETWORKING SITES</a:t>
            </a:r>
            <a:endParaRPr/>
          </a:p>
        </p:txBody>
      </p:sp>
      <p:grpSp>
        <p:nvGrpSpPr>
          <p:cNvPr id="324" name="Google Shape;324;p5"/>
          <p:cNvGrpSpPr/>
          <p:nvPr/>
        </p:nvGrpSpPr>
        <p:grpSpPr>
          <a:xfrm>
            <a:off x="1668198" y="1797743"/>
            <a:ext cx="4823571" cy="1348001"/>
            <a:chOff x="-186501" y="2226669"/>
            <a:chExt cx="6151101" cy="1901892"/>
          </a:xfrm>
        </p:grpSpPr>
        <p:sp>
          <p:nvSpPr>
            <p:cNvPr id="325" name="Google Shape;325;p5"/>
            <p:cNvSpPr txBox="1"/>
            <p:nvPr/>
          </p:nvSpPr>
          <p:spPr>
            <a:xfrm>
              <a:off x="-186501" y="3530961"/>
              <a:ext cx="1731600" cy="59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DDFAB"/>
                </a:buClr>
                <a:buSzPts val="4800"/>
                <a:buFont typeface="Cabin"/>
                <a:buNone/>
              </a:pPr>
              <a:r>
                <a:rPr b="1" i="0" lang="en-IN" sz="4000" u="none" cap="none" strike="noStrike">
                  <a:solidFill>
                    <a:srgbClr val="373F63"/>
                  </a:solidFill>
                  <a:latin typeface="Cabin"/>
                  <a:ea typeface="Cabin"/>
                  <a:cs typeface="Cabin"/>
                  <a:sym typeface="Cabin"/>
                </a:rPr>
                <a:t>3.3</a:t>
              </a:r>
              <a:r>
                <a:rPr b="1" i="0" lang="en-IN" sz="4000" u="none" cap="none" strike="noStrike">
                  <a:solidFill>
                    <a:srgbClr val="373F63"/>
                  </a:solidFill>
                  <a:latin typeface="Cabin"/>
                  <a:ea typeface="Cabin"/>
                  <a:cs typeface="Cabin"/>
                  <a:sym typeface="Cabin"/>
                </a:rPr>
                <a:t>M</a:t>
              </a:r>
              <a:endParaRPr/>
            </a:p>
          </p:txBody>
        </p:sp>
        <p:sp>
          <p:nvSpPr>
            <p:cNvPr id="326" name="Google Shape;326;p5"/>
            <p:cNvSpPr txBox="1"/>
            <p:nvPr/>
          </p:nvSpPr>
          <p:spPr>
            <a:xfrm>
              <a:off x="2023245" y="3530961"/>
              <a:ext cx="1731600" cy="59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DDFAB"/>
                </a:buClr>
                <a:buSzPts val="4800"/>
                <a:buFont typeface="Cabin"/>
                <a:buNone/>
              </a:pPr>
              <a:r>
                <a:rPr b="1" i="0" lang="en-IN" sz="4000" u="none" cap="none" strike="noStrike">
                  <a:solidFill>
                    <a:srgbClr val="373F63"/>
                  </a:solidFill>
                  <a:latin typeface="Cabin"/>
                  <a:ea typeface="Cabin"/>
                  <a:cs typeface="Cabin"/>
                  <a:sym typeface="Cabin"/>
                </a:rPr>
                <a:t>9.9L</a:t>
              </a:r>
              <a:endParaRPr/>
            </a:p>
          </p:txBody>
        </p:sp>
        <p:sp>
          <p:nvSpPr>
            <p:cNvPr id="327" name="Google Shape;327;p5"/>
            <p:cNvSpPr txBox="1"/>
            <p:nvPr/>
          </p:nvSpPr>
          <p:spPr>
            <a:xfrm>
              <a:off x="4233000" y="3530961"/>
              <a:ext cx="1731600" cy="597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DDFAB"/>
                </a:buClr>
                <a:buSzPts val="4800"/>
                <a:buFont typeface="Cabin"/>
                <a:buNone/>
              </a:pPr>
              <a:r>
                <a:rPr b="1" i="0" lang="en-IN" sz="4000" u="none" cap="none" strike="noStrike">
                  <a:solidFill>
                    <a:srgbClr val="373F63"/>
                  </a:solidFill>
                  <a:latin typeface="Cabin"/>
                  <a:ea typeface="Cabin"/>
                  <a:cs typeface="Cabin"/>
                  <a:sym typeface="Cabin"/>
                </a:rPr>
                <a:t>1M</a:t>
              </a:r>
              <a:endParaRPr b="1" i="0" sz="4000" u="none" cap="none" strike="noStrike">
                <a:solidFill>
                  <a:srgbClr val="373F63"/>
                </a:solidFill>
                <a:latin typeface="Cabin"/>
                <a:ea typeface="Cabin"/>
                <a:cs typeface="Cabin"/>
                <a:sym typeface="Cabin"/>
              </a:endParaRPr>
            </a:p>
          </p:txBody>
        </p:sp>
        <p:grpSp>
          <p:nvGrpSpPr>
            <p:cNvPr id="328" name="Google Shape;328;p5"/>
            <p:cNvGrpSpPr/>
            <p:nvPr/>
          </p:nvGrpSpPr>
          <p:grpSpPr>
            <a:xfrm>
              <a:off x="4621157" y="2403269"/>
              <a:ext cx="955130" cy="887324"/>
              <a:chOff x="6304183" y="2139904"/>
              <a:chExt cx="955130" cy="887324"/>
            </a:xfrm>
          </p:grpSpPr>
          <p:sp>
            <p:nvSpPr>
              <p:cNvPr id="329" name="Google Shape;329;p5"/>
              <p:cNvSpPr/>
              <p:nvPr/>
            </p:nvSpPr>
            <p:spPr>
              <a:xfrm>
                <a:off x="6304183" y="2139904"/>
                <a:ext cx="955130" cy="887324"/>
              </a:xfrm>
              <a:custGeom>
                <a:rect b="b" l="l" r="r" t="t"/>
                <a:pathLst>
                  <a:path extrusionOk="0" h="2395" w="2578">
                    <a:moveTo>
                      <a:pt x="1210" y="1"/>
                    </a:moveTo>
                    <a:cubicBezTo>
                      <a:pt x="1184" y="1"/>
                      <a:pt x="1157" y="27"/>
                      <a:pt x="1131" y="53"/>
                    </a:cubicBezTo>
                    <a:cubicBezTo>
                      <a:pt x="973" y="53"/>
                      <a:pt x="815" y="106"/>
                      <a:pt x="684" y="185"/>
                    </a:cubicBezTo>
                    <a:cubicBezTo>
                      <a:pt x="631" y="211"/>
                      <a:pt x="579" y="264"/>
                      <a:pt x="526" y="290"/>
                    </a:cubicBezTo>
                    <a:cubicBezTo>
                      <a:pt x="447" y="369"/>
                      <a:pt x="368" y="474"/>
                      <a:pt x="316" y="579"/>
                    </a:cubicBezTo>
                    <a:cubicBezTo>
                      <a:pt x="289" y="632"/>
                      <a:pt x="263" y="711"/>
                      <a:pt x="211" y="764"/>
                    </a:cubicBezTo>
                    <a:cubicBezTo>
                      <a:pt x="211" y="764"/>
                      <a:pt x="199" y="787"/>
                      <a:pt x="183" y="787"/>
                    </a:cubicBezTo>
                    <a:cubicBezTo>
                      <a:pt x="175" y="787"/>
                      <a:pt x="167" y="781"/>
                      <a:pt x="158" y="764"/>
                    </a:cubicBezTo>
                    <a:cubicBezTo>
                      <a:pt x="132" y="711"/>
                      <a:pt x="105" y="711"/>
                      <a:pt x="79" y="658"/>
                    </a:cubicBezTo>
                    <a:lnTo>
                      <a:pt x="79" y="711"/>
                    </a:lnTo>
                    <a:cubicBezTo>
                      <a:pt x="105" y="737"/>
                      <a:pt x="132" y="764"/>
                      <a:pt x="132" y="790"/>
                    </a:cubicBezTo>
                    <a:cubicBezTo>
                      <a:pt x="132" y="842"/>
                      <a:pt x="184" y="816"/>
                      <a:pt x="211" y="842"/>
                    </a:cubicBezTo>
                    <a:cubicBezTo>
                      <a:pt x="158" y="895"/>
                      <a:pt x="184" y="974"/>
                      <a:pt x="184" y="1053"/>
                    </a:cubicBezTo>
                    <a:cubicBezTo>
                      <a:pt x="158" y="1105"/>
                      <a:pt x="132" y="1158"/>
                      <a:pt x="79" y="1184"/>
                    </a:cubicBezTo>
                    <a:cubicBezTo>
                      <a:pt x="0" y="1237"/>
                      <a:pt x="0" y="1342"/>
                      <a:pt x="53" y="1421"/>
                    </a:cubicBezTo>
                    <a:cubicBezTo>
                      <a:pt x="53" y="1421"/>
                      <a:pt x="53" y="1447"/>
                      <a:pt x="53" y="1447"/>
                    </a:cubicBezTo>
                    <a:cubicBezTo>
                      <a:pt x="53" y="1526"/>
                      <a:pt x="132" y="1579"/>
                      <a:pt x="105" y="1658"/>
                    </a:cubicBezTo>
                    <a:cubicBezTo>
                      <a:pt x="105" y="1684"/>
                      <a:pt x="158" y="1737"/>
                      <a:pt x="184" y="1789"/>
                    </a:cubicBezTo>
                    <a:cubicBezTo>
                      <a:pt x="211" y="1816"/>
                      <a:pt x="263" y="1842"/>
                      <a:pt x="316" y="1894"/>
                    </a:cubicBezTo>
                    <a:cubicBezTo>
                      <a:pt x="342" y="1947"/>
                      <a:pt x="395" y="1973"/>
                      <a:pt x="447" y="2026"/>
                    </a:cubicBezTo>
                    <a:cubicBezTo>
                      <a:pt x="526" y="2079"/>
                      <a:pt x="605" y="2131"/>
                      <a:pt x="658" y="2157"/>
                    </a:cubicBezTo>
                    <a:cubicBezTo>
                      <a:pt x="684" y="2184"/>
                      <a:pt x="737" y="2184"/>
                      <a:pt x="763" y="2184"/>
                    </a:cubicBezTo>
                    <a:cubicBezTo>
                      <a:pt x="894" y="2263"/>
                      <a:pt x="1052" y="2315"/>
                      <a:pt x="1184" y="2342"/>
                    </a:cubicBezTo>
                    <a:cubicBezTo>
                      <a:pt x="1249" y="2355"/>
                      <a:pt x="1309" y="2355"/>
                      <a:pt x="1364" y="2355"/>
                    </a:cubicBezTo>
                    <a:cubicBezTo>
                      <a:pt x="1420" y="2355"/>
                      <a:pt x="1473" y="2355"/>
                      <a:pt x="1526" y="2368"/>
                    </a:cubicBezTo>
                    <a:cubicBezTo>
                      <a:pt x="1552" y="2368"/>
                      <a:pt x="1578" y="2342"/>
                      <a:pt x="1604" y="2342"/>
                    </a:cubicBezTo>
                    <a:cubicBezTo>
                      <a:pt x="1631" y="2368"/>
                      <a:pt x="1736" y="2368"/>
                      <a:pt x="1789" y="2394"/>
                    </a:cubicBezTo>
                    <a:cubicBezTo>
                      <a:pt x="1894" y="2394"/>
                      <a:pt x="1973" y="2342"/>
                      <a:pt x="2025" y="2289"/>
                    </a:cubicBezTo>
                    <a:cubicBezTo>
                      <a:pt x="2078" y="2210"/>
                      <a:pt x="2130" y="2157"/>
                      <a:pt x="2157" y="2079"/>
                    </a:cubicBezTo>
                    <a:cubicBezTo>
                      <a:pt x="2183" y="2026"/>
                      <a:pt x="2183" y="1973"/>
                      <a:pt x="2209" y="1921"/>
                    </a:cubicBezTo>
                    <a:cubicBezTo>
                      <a:pt x="2262" y="1842"/>
                      <a:pt x="2315" y="1763"/>
                      <a:pt x="2367" y="1710"/>
                    </a:cubicBezTo>
                    <a:cubicBezTo>
                      <a:pt x="2393" y="1658"/>
                      <a:pt x="2446" y="1605"/>
                      <a:pt x="2446" y="1553"/>
                    </a:cubicBezTo>
                    <a:cubicBezTo>
                      <a:pt x="2472" y="1500"/>
                      <a:pt x="2499" y="1474"/>
                      <a:pt x="2525" y="1447"/>
                    </a:cubicBezTo>
                    <a:cubicBezTo>
                      <a:pt x="2578" y="1342"/>
                      <a:pt x="2578" y="1237"/>
                      <a:pt x="2551" y="1158"/>
                    </a:cubicBezTo>
                    <a:cubicBezTo>
                      <a:pt x="2551" y="1053"/>
                      <a:pt x="2525" y="948"/>
                      <a:pt x="2472" y="869"/>
                    </a:cubicBezTo>
                    <a:cubicBezTo>
                      <a:pt x="2446" y="764"/>
                      <a:pt x="2393" y="685"/>
                      <a:pt x="2341" y="606"/>
                    </a:cubicBezTo>
                    <a:cubicBezTo>
                      <a:pt x="2315" y="553"/>
                      <a:pt x="2288" y="474"/>
                      <a:pt x="2236" y="448"/>
                    </a:cubicBezTo>
                    <a:cubicBezTo>
                      <a:pt x="2183" y="395"/>
                      <a:pt x="2236" y="422"/>
                      <a:pt x="2236" y="395"/>
                    </a:cubicBezTo>
                    <a:lnTo>
                      <a:pt x="2236" y="395"/>
                    </a:lnTo>
                    <a:cubicBezTo>
                      <a:pt x="2225" y="399"/>
                      <a:pt x="2215" y="401"/>
                      <a:pt x="2207" y="401"/>
                    </a:cubicBezTo>
                    <a:cubicBezTo>
                      <a:pt x="2156" y="401"/>
                      <a:pt x="2153" y="339"/>
                      <a:pt x="2130" y="316"/>
                    </a:cubicBezTo>
                    <a:cubicBezTo>
                      <a:pt x="2078" y="264"/>
                      <a:pt x="2052" y="211"/>
                      <a:pt x="1999" y="211"/>
                    </a:cubicBezTo>
                    <a:cubicBezTo>
                      <a:pt x="1920" y="185"/>
                      <a:pt x="1894" y="132"/>
                      <a:pt x="1841" y="106"/>
                    </a:cubicBezTo>
                    <a:cubicBezTo>
                      <a:pt x="1789" y="106"/>
                      <a:pt x="1710" y="53"/>
                      <a:pt x="1657" y="27"/>
                    </a:cubicBezTo>
                    <a:cubicBezTo>
                      <a:pt x="1604" y="1"/>
                      <a:pt x="1526" y="1"/>
                      <a:pt x="1473" y="1"/>
                    </a:cubicBezTo>
                    <a:lnTo>
                      <a:pt x="1315" y="1"/>
                    </a:lnTo>
                    <a:cubicBezTo>
                      <a:pt x="1302" y="14"/>
                      <a:pt x="1282" y="21"/>
                      <a:pt x="1263" y="21"/>
                    </a:cubicBezTo>
                    <a:cubicBezTo>
                      <a:pt x="1243" y="21"/>
                      <a:pt x="1223" y="14"/>
                      <a:pt x="1210" y="1"/>
                    </a:cubicBezTo>
                    <a:close/>
                  </a:path>
                </a:pathLst>
              </a:custGeom>
              <a:solidFill>
                <a:srgbClr val="FC79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0" name="Google Shape;330;p5"/>
              <p:cNvGrpSpPr/>
              <p:nvPr/>
            </p:nvGrpSpPr>
            <p:grpSpPr>
              <a:xfrm>
                <a:off x="6534261" y="2332257"/>
                <a:ext cx="518351" cy="518477"/>
                <a:chOff x="-2156871" y="1147223"/>
                <a:chExt cx="250787" cy="250848"/>
              </a:xfrm>
            </p:grpSpPr>
            <p:sp>
              <p:nvSpPr>
                <p:cNvPr id="331" name="Google Shape;331;p5"/>
                <p:cNvSpPr/>
                <p:nvPr/>
              </p:nvSpPr>
              <p:spPr>
                <a:xfrm>
                  <a:off x="-2112299" y="1191811"/>
                  <a:ext cx="161649" cy="161666"/>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5"/>
                <p:cNvSpPr/>
                <p:nvPr/>
              </p:nvSpPr>
              <p:spPr>
                <a:xfrm>
                  <a:off x="-2068226" y="1235899"/>
                  <a:ext cx="73510" cy="73485"/>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5"/>
                <p:cNvSpPr/>
                <p:nvPr/>
              </p:nvSpPr>
              <p:spPr>
                <a:xfrm>
                  <a:off x="-2156871" y="1147223"/>
                  <a:ext cx="250787" cy="250848"/>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34" name="Google Shape;334;p5"/>
            <p:cNvGrpSpPr/>
            <p:nvPr/>
          </p:nvGrpSpPr>
          <p:grpSpPr>
            <a:xfrm>
              <a:off x="2296103" y="2226669"/>
              <a:ext cx="1178826" cy="1202327"/>
              <a:chOff x="3979129" y="1963304"/>
              <a:chExt cx="1178826" cy="1202327"/>
            </a:xfrm>
          </p:grpSpPr>
          <p:sp>
            <p:nvSpPr>
              <p:cNvPr id="335" name="Google Shape;335;p5"/>
              <p:cNvSpPr/>
              <p:nvPr/>
            </p:nvSpPr>
            <p:spPr>
              <a:xfrm rot="-3599998">
                <a:off x="4116710" y="2144738"/>
                <a:ext cx="903665" cy="839460"/>
              </a:xfrm>
              <a:custGeom>
                <a:rect b="b" l="l" r="r" t="t"/>
                <a:pathLst>
                  <a:path extrusionOk="0" h="2395" w="2578">
                    <a:moveTo>
                      <a:pt x="1210" y="1"/>
                    </a:moveTo>
                    <a:cubicBezTo>
                      <a:pt x="1184" y="1"/>
                      <a:pt x="1157" y="27"/>
                      <a:pt x="1131" y="53"/>
                    </a:cubicBezTo>
                    <a:cubicBezTo>
                      <a:pt x="973" y="53"/>
                      <a:pt x="815" y="106"/>
                      <a:pt x="684" y="185"/>
                    </a:cubicBezTo>
                    <a:cubicBezTo>
                      <a:pt x="631" y="211"/>
                      <a:pt x="579" y="264"/>
                      <a:pt x="526" y="290"/>
                    </a:cubicBezTo>
                    <a:cubicBezTo>
                      <a:pt x="447" y="369"/>
                      <a:pt x="368" y="474"/>
                      <a:pt x="316" y="579"/>
                    </a:cubicBezTo>
                    <a:cubicBezTo>
                      <a:pt x="289" y="632"/>
                      <a:pt x="263" y="711"/>
                      <a:pt x="211" y="764"/>
                    </a:cubicBezTo>
                    <a:cubicBezTo>
                      <a:pt x="211" y="764"/>
                      <a:pt x="199" y="787"/>
                      <a:pt x="183" y="787"/>
                    </a:cubicBezTo>
                    <a:cubicBezTo>
                      <a:pt x="175" y="787"/>
                      <a:pt x="167" y="781"/>
                      <a:pt x="158" y="764"/>
                    </a:cubicBezTo>
                    <a:cubicBezTo>
                      <a:pt x="132" y="711"/>
                      <a:pt x="105" y="711"/>
                      <a:pt x="79" y="658"/>
                    </a:cubicBezTo>
                    <a:lnTo>
                      <a:pt x="79" y="711"/>
                    </a:lnTo>
                    <a:cubicBezTo>
                      <a:pt x="105" y="737"/>
                      <a:pt x="132" y="764"/>
                      <a:pt x="132" y="790"/>
                    </a:cubicBezTo>
                    <a:cubicBezTo>
                      <a:pt x="132" y="842"/>
                      <a:pt x="184" y="816"/>
                      <a:pt x="211" y="842"/>
                    </a:cubicBezTo>
                    <a:cubicBezTo>
                      <a:pt x="158" y="895"/>
                      <a:pt x="184" y="974"/>
                      <a:pt x="184" y="1053"/>
                    </a:cubicBezTo>
                    <a:cubicBezTo>
                      <a:pt x="158" y="1105"/>
                      <a:pt x="132" y="1158"/>
                      <a:pt x="79" y="1184"/>
                    </a:cubicBezTo>
                    <a:cubicBezTo>
                      <a:pt x="0" y="1237"/>
                      <a:pt x="0" y="1342"/>
                      <a:pt x="53" y="1421"/>
                    </a:cubicBezTo>
                    <a:cubicBezTo>
                      <a:pt x="53" y="1421"/>
                      <a:pt x="53" y="1447"/>
                      <a:pt x="53" y="1447"/>
                    </a:cubicBezTo>
                    <a:cubicBezTo>
                      <a:pt x="53" y="1526"/>
                      <a:pt x="132" y="1579"/>
                      <a:pt x="105" y="1658"/>
                    </a:cubicBezTo>
                    <a:cubicBezTo>
                      <a:pt x="105" y="1684"/>
                      <a:pt x="158" y="1737"/>
                      <a:pt x="184" y="1789"/>
                    </a:cubicBezTo>
                    <a:cubicBezTo>
                      <a:pt x="211" y="1816"/>
                      <a:pt x="263" y="1842"/>
                      <a:pt x="316" y="1894"/>
                    </a:cubicBezTo>
                    <a:cubicBezTo>
                      <a:pt x="342" y="1947"/>
                      <a:pt x="395" y="1973"/>
                      <a:pt x="447" y="2026"/>
                    </a:cubicBezTo>
                    <a:cubicBezTo>
                      <a:pt x="526" y="2079"/>
                      <a:pt x="605" y="2131"/>
                      <a:pt x="658" y="2157"/>
                    </a:cubicBezTo>
                    <a:cubicBezTo>
                      <a:pt x="684" y="2184"/>
                      <a:pt x="737" y="2184"/>
                      <a:pt x="763" y="2184"/>
                    </a:cubicBezTo>
                    <a:cubicBezTo>
                      <a:pt x="894" y="2263"/>
                      <a:pt x="1052" y="2315"/>
                      <a:pt x="1184" y="2342"/>
                    </a:cubicBezTo>
                    <a:cubicBezTo>
                      <a:pt x="1249" y="2355"/>
                      <a:pt x="1309" y="2355"/>
                      <a:pt x="1364" y="2355"/>
                    </a:cubicBezTo>
                    <a:cubicBezTo>
                      <a:pt x="1420" y="2355"/>
                      <a:pt x="1473" y="2355"/>
                      <a:pt x="1526" y="2368"/>
                    </a:cubicBezTo>
                    <a:cubicBezTo>
                      <a:pt x="1552" y="2368"/>
                      <a:pt x="1578" y="2342"/>
                      <a:pt x="1604" y="2342"/>
                    </a:cubicBezTo>
                    <a:cubicBezTo>
                      <a:pt x="1631" y="2368"/>
                      <a:pt x="1736" y="2368"/>
                      <a:pt x="1789" y="2394"/>
                    </a:cubicBezTo>
                    <a:cubicBezTo>
                      <a:pt x="1894" y="2394"/>
                      <a:pt x="1973" y="2342"/>
                      <a:pt x="2025" y="2289"/>
                    </a:cubicBezTo>
                    <a:cubicBezTo>
                      <a:pt x="2078" y="2210"/>
                      <a:pt x="2130" y="2157"/>
                      <a:pt x="2157" y="2079"/>
                    </a:cubicBezTo>
                    <a:cubicBezTo>
                      <a:pt x="2183" y="2026"/>
                      <a:pt x="2183" y="1973"/>
                      <a:pt x="2209" y="1921"/>
                    </a:cubicBezTo>
                    <a:cubicBezTo>
                      <a:pt x="2262" y="1842"/>
                      <a:pt x="2315" y="1763"/>
                      <a:pt x="2367" y="1710"/>
                    </a:cubicBezTo>
                    <a:cubicBezTo>
                      <a:pt x="2393" y="1658"/>
                      <a:pt x="2446" y="1605"/>
                      <a:pt x="2446" y="1553"/>
                    </a:cubicBezTo>
                    <a:cubicBezTo>
                      <a:pt x="2472" y="1500"/>
                      <a:pt x="2499" y="1474"/>
                      <a:pt x="2525" y="1447"/>
                    </a:cubicBezTo>
                    <a:cubicBezTo>
                      <a:pt x="2578" y="1342"/>
                      <a:pt x="2578" y="1237"/>
                      <a:pt x="2551" y="1158"/>
                    </a:cubicBezTo>
                    <a:cubicBezTo>
                      <a:pt x="2551" y="1053"/>
                      <a:pt x="2525" y="948"/>
                      <a:pt x="2472" y="869"/>
                    </a:cubicBezTo>
                    <a:cubicBezTo>
                      <a:pt x="2446" y="764"/>
                      <a:pt x="2393" y="685"/>
                      <a:pt x="2341" y="606"/>
                    </a:cubicBezTo>
                    <a:cubicBezTo>
                      <a:pt x="2315" y="553"/>
                      <a:pt x="2288" y="474"/>
                      <a:pt x="2236" y="448"/>
                    </a:cubicBezTo>
                    <a:cubicBezTo>
                      <a:pt x="2183" y="395"/>
                      <a:pt x="2236" y="422"/>
                      <a:pt x="2236" y="395"/>
                    </a:cubicBezTo>
                    <a:lnTo>
                      <a:pt x="2236" y="395"/>
                    </a:lnTo>
                    <a:cubicBezTo>
                      <a:pt x="2225" y="399"/>
                      <a:pt x="2215" y="401"/>
                      <a:pt x="2207" y="401"/>
                    </a:cubicBezTo>
                    <a:cubicBezTo>
                      <a:pt x="2156" y="401"/>
                      <a:pt x="2153" y="339"/>
                      <a:pt x="2130" y="316"/>
                    </a:cubicBezTo>
                    <a:cubicBezTo>
                      <a:pt x="2078" y="264"/>
                      <a:pt x="2052" y="211"/>
                      <a:pt x="1999" y="211"/>
                    </a:cubicBezTo>
                    <a:cubicBezTo>
                      <a:pt x="1920" y="185"/>
                      <a:pt x="1894" y="132"/>
                      <a:pt x="1841" y="106"/>
                    </a:cubicBezTo>
                    <a:cubicBezTo>
                      <a:pt x="1789" y="106"/>
                      <a:pt x="1710" y="53"/>
                      <a:pt x="1657" y="27"/>
                    </a:cubicBezTo>
                    <a:cubicBezTo>
                      <a:pt x="1604" y="1"/>
                      <a:pt x="1526" y="1"/>
                      <a:pt x="1473" y="1"/>
                    </a:cubicBezTo>
                    <a:lnTo>
                      <a:pt x="1315" y="1"/>
                    </a:lnTo>
                    <a:cubicBezTo>
                      <a:pt x="1302" y="14"/>
                      <a:pt x="1282" y="21"/>
                      <a:pt x="1263" y="21"/>
                    </a:cubicBezTo>
                    <a:cubicBezTo>
                      <a:pt x="1243" y="21"/>
                      <a:pt x="1223" y="14"/>
                      <a:pt x="1210" y="1"/>
                    </a:cubicBezTo>
                    <a:close/>
                  </a:path>
                </a:pathLst>
              </a:custGeom>
              <a:solidFill>
                <a:srgbClr val="FC79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5"/>
              <p:cNvSpPr/>
              <p:nvPr/>
            </p:nvSpPr>
            <p:spPr>
              <a:xfrm>
                <a:off x="4302916" y="2377683"/>
                <a:ext cx="531322" cy="373564"/>
              </a:xfrm>
              <a:custGeom>
                <a:rect b="b" l="l" r="r" t="t"/>
                <a:pathLst>
                  <a:path extrusionOk="0" h="13405" w="19066">
                    <a:moveTo>
                      <a:pt x="7858" y="3351"/>
                    </a:moveTo>
                    <a:cubicBezTo>
                      <a:pt x="7961" y="3351"/>
                      <a:pt x="8064" y="3379"/>
                      <a:pt x="8154" y="3436"/>
                    </a:cubicBezTo>
                    <a:lnTo>
                      <a:pt x="12622" y="6230"/>
                    </a:lnTo>
                    <a:cubicBezTo>
                      <a:pt x="12785" y="6330"/>
                      <a:pt x="12884" y="6509"/>
                      <a:pt x="12884" y="6702"/>
                    </a:cubicBezTo>
                    <a:cubicBezTo>
                      <a:pt x="12884" y="6895"/>
                      <a:pt x="12785" y="7073"/>
                      <a:pt x="12622" y="7176"/>
                    </a:cubicBezTo>
                    <a:lnTo>
                      <a:pt x="8154" y="9968"/>
                    </a:lnTo>
                    <a:cubicBezTo>
                      <a:pt x="8063" y="10025"/>
                      <a:pt x="7961" y="10053"/>
                      <a:pt x="7859" y="10053"/>
                    </a:cubicBezTo>
                    <a:cubicBezTo>
                      <a:pt x="7765" y="10053"/>
                      <a:pt x="7671" y="10029"/>
                      <a:pt x="7588" y="9983"/>
                    </a:cubicBezTo>
                    <a:cubicBezTo>
                      <a:pt x="7409" y="9884"/>
                      <a:pt x="7299" y="9699"/>
                      <a:pt x="7299" y="9495"/>
                    </a:cubicBezTo>
                    <a:lnTo>
                      <a:pt x="7299" y="3910"/>
                    </a:lnTo>
                    <a:cubicBezTo>
                      <a:pt x="7299" y="3707"/>
                      <a:pt x="7409" y="3519"/>
                      <a:pt x="7588" y="3420"/>
                    </a:cubicBezTo>
                    <a:cubicBezTo>
                      <a:pt x="7671" y="3374"/>
                      <a:pt x="7765" y="3351"/>
                      <a:pt x="7858" y="3351"/>
                    </a:cubicBezTo>
                    <a:close/>
                    <a:moveTo>
                      <a:pt x="2794" y="1"/>
                    </a:moveTo>
                    <a:cubicBezTo>
                      <a:pt x="1255" y="1"/>
                      <a:pt x="1" y="1253"/>
                      <a:pt x="1" y="2792"/>
                    </a:cubicBezTo>
                    <a:lnTo>
                      <a:pt x="1" y="10611"/>
                    </a:lnTo>
                    <a:cubicBezTo>
                      <a:pt x="1" y="12152"/>
                      <a:pt x="1255" y="13405"/>
                      <a:pt x="2794" y="13405"/>
                    </a:cubicBezTo>
                    <a:lnTo>
                      <a:pt x="16274" y="13405"/>
                    </a:lnTo>
                    <a:cubicBezTo>
                      <a:pt x="17813" y="13405"/>
                      <a:pt x="19065" y="12152"/>
                      <a:pt x="19065" y="10611"/>
                    </a:cubicBezTo>
                    <a:lnTo>
                      <a:pt x="19065" y="2792"/>
                    </a:lnTo>
                    <a:cubicBezTo>
                      <a:pt x="19065" y="1253"/>
                      <a:pt x="17813" y="1"/>
                      <a:pt x="16274" y="1"/>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 name="Google Shape;337;p5"/>
            <p:cNvGrpSpPr/>
            <p:nvPr/>
          </p:nvGrpSpPr>
          <p:grpSpPr>
            <a:xfrm>
              <a:off x="273686" y="2388671"/>
              <a:ext cx="906319" cy="844685"/>
              <a:chOff x="1809040" y="2660376"/>
              <a:chExt cx="535270" cy="498869"/>
            </a:xfrm>
          </p:grpSpPr>
          <p:sp>
            <p:nvSpPr>
              <p:cNvPr id="338" name="Google Shape;338;p5"/>
              <p:cNvSpPr/>
              <p:nvPr/>
            </p:nvSpPr>
            <p:spPr>
              <a:xfrm>
                <a:off x="1809040" y="2660376"/>
                <a:ext cx="535270" cy="497250"/>
              </a:xfrm>
              <a:custGeom>
                <a:rect b="b" l="l" r="r" t="t"/>
                <a:pathLst>
                  <a:path extrusionOk="0" h="2395" w="2578">
                    <a:moveTo>
                      <a:pt x="1210" y="1"/>
                    </a:moveTo>
                    <a:cubicBezTo>
                      <a:pt x="1184" y="1"/>
                      <a:pt x="1157" y="27"/>
                      <a:pt x="1131" y="53"/>
                    </a:cubicBezTo>
                    <a:cubicBezTo>
                      <a:pt x="973" y="53"/>
                      <a:pt x="815" y="106"/>
                      <a:pt x="684" y="185"/>
                    </a:cubicBezTo>
                    <a:cubicBezTo>
                      <a:pt x="631" y="211"/>
                      <a:pt x="579" y="264"/>
                      <a:pt x="526" y="290"/>
                    </a:cubicBezTo>
                    <a:cubicBezTo>
                      <a:pt x="447" y="369"/>
                      <a:pt x="368" y="474"/>
                      <a:pt x="316" y="579"/>
                    </a:cubicBezTo>
                    <a:cubicBezTo>
                      <a:pt x="289" y="632"/>
                      <a:pt x="263" y="711"/>
                      <a:pt x="211" y="764"/>
                    </a:cubicBezTo>
                    <a:cubicBezTo>
                      <a:pt x="211" y="764"/>
                      <a:pt x="199" y="787"/>
                      <a:pt x="183" y="787"/>
                    </a:cubicBezTo>
                    <a:cubicBezTo>
                      <a:pt x="175" y="787"/>
                      <a:pt x="167" y="781"/>
                      <a:pt x="158" y="764"/>
                    </a:cubicBezTo>
                    <a:cubicBezTo>
                      <a:pt x="132" y="711"/>
                      <a:pt x="105" y="711"/>
                      <a:pt x="79" y="658"/>
                    </a:cubicBezTo>
                    <a:lnTo>
                      <a:pt x="79" y="711"/>
                    </a:lnTo>
                    <a:cubicBezTo>
                      <a:pt x="105" y="737"/>
                      <a:pt x="132" y="764"/>
                      <a:pt x="132" y="790"/>
                    </a:cubicBezTo>
                    <a:cubicBezTo>
                      <a:pt x="132" y="842"/>
                      <a:pt x="184" y="816"/>
                      <a:pt x="211" y="842"/>
                    </a:cubicBezTo>
                    <a:cubicBezTo>
                      <a:pt x="158" y="895"/>
                      <a:pt x="184" y="974"/>
                      <a:pt x="184" y="1053"/>
                    </a:cubicBezTo>
                    <a:cubicBezTo>
                      <a:pt x="158" y="1105"/>
                      <a:pt x="132" y="1158"/>
                      <a:pt x="79" y="1184"/>
                    </a:cubicBezTo>
                    <a:cubicBezTo>
                      <a:pt x="0" y="1237"/>
                      <a:pt x="0" y="1342"/>
                      <a:pt x="53" y="1421"/>
                    </a:cubicBezTo>
                    <a:cubicBezTo>
                      <a:pt x="53" y="1421"/>
                      <a:pt x="53" y="1447"/>
                      <a:pt x="53" y="1447"/>
                    </a:cubicBezTo>
                    <a:cubicBezTo>
                      <a:pt x="53" y="1526"/>
                      <a:pt x="132" y="1579"/>
                      <a:pt x="105" y="1658"/>
                    </a:cubicBezTo>
                    <a:cubicBezTo>
                      <a:pt x="105" y="1684"/>
                      <a:pt x="158" y="1737"/>
                      <a:pt x="184" y="1789"/>
                    </a:cubicBezTo>
                    <a:cubicBezTo>
                      <a:pt x="211" y="1816"/>
                      <a:pt x="263" y="1842"/>
                      <a:pt x="316" y="1894"/>
                    </a:cubicBezTo>
                    <a:cubicBezTo>
                      <a:pt x="342" y="1947"/>
                      <a:pt x="395" y="1973"/>
                      <a:pt x="447" y="2026"/>
                    </a:cubicBezTo>
                    <a:cubicBezTo>
                      <a:pt x="526" y="2079"/>
                      <a:pt x="605" y="2131"/>
                      <a:pt x="658" y="2157"/>
                    </a:cubicBezTo>
                    <a:cubicBezTo>
                      <a:pt x="684" y="2184"/>
                      <a:pt x="737" y="2184"/>
                      <a:pt x="763" y="2184"/>
                    </a:cubicBezTo>
                    <a:cubicBezTo>
                      <a:pt x="894" y="2263"/>
                      <a:pt x="1052" y="2315"/>
                      <a:pt x="1184" y="2342"/>
                    </a:cubicBezTo>
                    <a:cubicBezTo>
                      <a:pt x="1249" y="2355"/>
                      <a:pt x="1309" y="2355"/>
                      <a:pt x="1364" y="2355"/>
                    </a:cubicBezTo>
                    <a:cubicBezTo>
                      <a:pt x="1420" y="2355"/>
                      <a:pt x="1473" y="2355"/>
                      <a:pt x="1526" y="2368"/>
                    </a:cubicBezTo>
                    <a:cubicBezTo>
                      <a:pt x="1552" y="2368"/>
                      <a:pt x="1578" y="2342"/>
                      <a:pt x="1604" y="2342"/>
                    </a:cubicBezTo>
                    <a:cubicBezTo>
                      <a:pt x="1631" y="2368"/>
                      <a:pt x="1736" y="2368"/>
                      <a:pt x="1789" y="2394"/>
                    </a:cubicBezTo>
                    <a:cubicBezTo>
                      <a:pt x="1894" y="2394"/>
                      <a:pt x="1973" y="2342"/>
                      <a:pt x="2025" y="2289"/>
                    </a:cubicBezTo>
                    <a:cubicBezTo>
                      <a:pt x="2078" y="2210"/>
                      <a:pt x="2130" y="2157"/>
                      <a:pt x="2157" y="2079"/>
                    </a:cubicBezTo>
                    <a:cubicBezTo>
                      <a:pt x="2183" y="2026"/>
                      <a:pt x="2183" y="1973"/>
                      <a:pt x="2209" y="1921"/>
                    </a:cubicBezTo>
                    <a:cubicBezTo>
                      <a:pt x="2262" y="1842"/>
                      <a:pt x="2315" y="1763"/>
                      <a:pt x="2367" y="1710"/>
                    </a:cubicBezTo>
                    <a:cubicBezTo>
                      <a:pt x="2393" y="1658"/>
                      <a:pt x="2446" y="1605"/>
                      <a:pt x="2446" y="1553"/>
                    </a:cubicBezTo>
                    <a:cubicBezTo>
                      <a:pt x="2472" y="1500"/>
                      <a:pt x="2499" y="1474"/>
                      <a:pt x="2525" y="1447"/>
                    </a:cubicBezTo>
                    <a:cubicBezTo>
                      <a:pt x="2578" y="1342"/>
                      <a:pt x="2578" y="1237"/>
                      <a:pt x="2551" y="1158"/>
                    </a:cubicBezTo>
                    <a:cubicBezTo>
                      <a:pt x="2551" y="1053"/>
                      <a:pt x="2525" y="948"/>
                      <a:pt x="2472" y="869"/>
                    </a:cubicBezTo>
                    <a:cubicBezTo>
                      <a:pt x="2446" y="764"/>
                      <a:pt x="2393" y="685"/>
                      <a:pt x="2341" y="606"/>
                    </a:cubicBezTo>
                    <a:cubicBezTo>
                      <a:pt x="2315" y="553"/>
                      <a:pt x="2288" y="474"/>
                      <a:pt x="2236" y="448"/>
                    </a:cubicBezTo>
                    <a:cubicBezTo>
                      <a:pt x="2183" y="395"/>
                      <a:pt x="2236" y="422"/>
                      <a:pt x="2236" y="395"/>
                    </a:cubicBezTo>
                    <a:lnTo>
                      <a:pt x="2236" y="395"/>
                    </a:lnTo>
                    <a:cubicBezTo>
                      <a:pt x="2225" y="399"/>
                      <a:pt x="2215" y="401"/>
                      <a:pt x="2207" y="401"/>
                    </a:cubicBezTo>
                    <a:cubicBezTo>
                      <a:pt x="2156" y="401"/>
                      <a:pt x="2153" y="339"/>
                      <a:pt x="2130" y="316"/>
                    </a:cubicBezTo>
                    <a:cubicBezTo>
                      <a:pt x="2078" y="264"/>
                      <a:pt x="2052" y="211"/>
                      <a:pt x="1999" y="211"/>
                    </a:cubicBezTo>
                    <a:cubicBezTo>
                      <a:pt x="1920" y="185"/>
                      <a:pt x="1894" y="132"/>
                      <a:pt x="1841" y="106"/>
                    </a:cubicBezTo>
                    <a:cubicBezTo>
                      <a:pt x="1789" y="106"/>
                      <a:pt x="1710" y="53"/>
                      <a:pt x="1657" y="27"/>
                    </a:cubicBezTo>
                    <a:cubicBezTo>
                      <a:pt x="1604" y="1"/>
                      <a:pt x="1526" y="1"/>
                      <a:pt x="1473" y="1"/>
                    </a:cubicBezTo>
                    <a:lnTo>
                      <a:pt x="1315" y="1"/>
                    </a:lnTo>
                    <a:cubicBezTo>
                      <a:pt x="1302" y="14"/>
                      <a:pt x="1282" y="21"/>
                      <a:pt x="1263" y="21"/>
                    </a:cubicBezTo>
                    <a:cubicBezTo>
                      <a:pt x="1243" y="21"/>
                      <a:pt x="1223" y="14"/>
                      <a:pt x="1210" y="1"/>
                    </a:cubicBezTo>
                    <a:close/>
                  </a:path>
                </a:pathLst>
              </a:custGeom>
              <a:solidFill>
                <a:srgbClr val="FC79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5"/>
              <p:cNvSpPr/>
              <p:nvPr/>
            </p:nvSpPr>
            <p:spPr>
              <a:xfrm>
                <a:off x="1954394" y="2798853"/>
                <a:ext cx="232672" cy="360392"/>
              </a:xfrm>
              <a:custGeom>
                <a:rect b="b" l="l" r="r" t="t"/>
                <a:pathLst>
                  <a:path extrusionOk="0" h="10668" w="7407">
                    <a:moveTo>
                      <a:pt x="6208" y="0"/>
                    </a:moveTo>
                    <a:cubicBezTo>
                      <a:pt x="4086" y="14"/>
                      <a:pt x="2079" y="1732"/>
                      <a:pt x="2079" y="3854"/>
                    </a:cubicBezTo>
                    <a:lnTo>
                      <a:pt x="2079" y="4114"/>
                    </a:lnTo>
                    <a:cubicBezTo>
                      <a:pt x="2079" y="4129"/>
                      <a:pt x="2051" y="4157"/>
                      <a:pt x="2036" y="4157"/>
                    </a:cubicBezTo>
                    <a:lnTo>
                      <a:pt x="174" y="4157"/>
                    </a:lnTo>
                    <a:cubicBezTo>
                      <a:pt x="73" y="4157"/>
                      <a:pt x="1" y="4230"/>
                      <a:pt x="1" y="4331"/>
                    </a:cubicBezTo>
                    <a:lnTo>
                      <a:pt x="1" y="6048"/>
                    </a:lnTo>
                    <a:cubicBezTo>
                      <a:pt x="1" y="6149"/>
                      <a:pt x="73" y="6236"/>
                      <a:pt x="174" y="6236"/>
                    </a:cubicBezTo>
                    <a:lnTo>
                      <a:pt x="2036" y="6236"/>
                    </a:lnTo>
                    <a:cubicBezTo>
                      <a:pt x="2051" y="6236"/>
                      <a:pt x="2079" y="6251"/>
                      <a:pt x="2079" y="6279"/>
                    </a:cubicBezTo>
                    <a:lnTo>
                      <a:pt x="2079" y="10220"/>
                    </a:lnTo>
                    <a:cubicBezTo>
                      <a:pt x="2079" y="10235"/>
                      <a:pt x="2079" y="10249"/>
                      <a:pt x="2108" y="10264"/>
                    </a:cubicBezTo>
                    <a:cubicBezTo>
                      <a:pt x="2743" y="10495"/>
                      <a:pt x="3422" y="10624"/>
                      <a:pt x="4100" y="10668"/>
                    </a:cubicBezTo>
                    <a:cubicBezTo>
                      <a:pt x="4129" y="10668"/>
                      <a:pt x="4144" y="10639"/>
                      <a:pt x="4144" y="10624"/>
                    </a:cubicBezTo>
                    <a:lnTo>
                      <a:pt x="4144" y="6279"/>
                    </a:lnTo>
                    <a:cubicBezTo>
                      <a:pt x="4144" y="6251"/>
                      <a:pt x="4158" y="6236"/>
                      <a:pt x="4187" y="6236"/>
                    </a:cubicBezTo>
                    <a:lnTo>
                      <a:pt x="7218" y="6236"/>
                    </a:lnTo>
                    <a:cubicBezTo>
                      <a:pt x="7319" y="6236"/>
                      <a:pt x="7406" y="6149"/>
                      <a:pt x="7406" y="6048"/>
                    </a:cubicBezTo>
                    <a:lnTo>
                      <a:pt x="7406" y="4331"/>
                    </a:lnTo>
                    <a:cubicBezTo>
                      <a:pt x="7406" y="4230"/>
                      <a:pt x="7319" y="4143"/>
                      <a:pt x="7218" y="4143"/>
                    </a:cubicBezTo>
                    <a:lnTo>
                      <a:pt x="4187" y="4143"/>
                    </a:lnTo>
                    <a:cubicBezTo>
                      <a:pt x="4158" y="4143"/>
                      <a:pt x="4144" y="4129"/>
                      <a:pt x="4144" y="4100"/>
                    </a:cubicBezTo>
                    <a:lnTo>
                      <a:pt x="4144" y="3854"/>
                    </a:lnTo>
                    <a:cubicBezTo>
                      <a:pt x="4144" y="2714"/>
                      <a:pt x="5068" y="2079"/>
                      <a:pt x="6208" y="2079"/>
                    </a:cubicBezTo>
                    <a:lnTo>
                      <a:pt x="7218" y="2079"/>
                    </a:lnTo>
                    <a:cubicBezTo>
                      <a:pt x="7319" y="2079"/>
                      <a:pt x="7406" y="1992"/>
                      <a:pt x="7406" y="1891"/>
                    </a:cubicBezTo>
                    <a:lnTo>
                      <a:pt x="7406" y="173"/>
                    </a:lnTo>
                    <a:cubicBezTo>
                      <a:pt x="7406" y="72"/>
                      <a:pt x="7319" y="0"/>
                      <a:pt x="7218"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70C0"/>
                  </a:solidFill>
                  <a:latin typeface="Arial"/>
                  <a:ea typeface="Arial"/>
                  <a:cs typeface="Arial"/>
                  <a:sym typeface="Arial"/>
                </a:endParaRPr>
              </a:p>
            </p:txBody>
          </p:sp>
        </p:grpSp>
      </p:grpSp>
      <p:grpSp>
        <p:nvGrpSpPr>
          <p:cNvPr id="340" name="Google Shape;340;p5"/>
          <p:cNvGrpSpPr/>
          <p:nvPr/>
        </p:nvGrpSpPr>
        <p:grpSpPr>
          <a:xfrm>
            <a:off x="7577785" y="1514487"/>
            <a:ext cx="4318902" cy="4204418"/>
            <a:chOff x="7213225" y="862643"/>
            <a:chExt cx="4823571" cy="4479283"/>
          </a:xfrm>
        </p:grpSpPr>
        <p:grpSp>
          <p:nvGrpSpPr>
            <p:cNvPr id="341" name="Google Shape;341;p5"/>
            <p:cNvGrpSpPr/>
            <p:nvPr/>
          </p:nvGrpSpPr>
          <p:grpSpPr>
            <a:xfrm>
              <a:off x="7213225" y="862643"/>
              <a:ext cx="4823571" cy="4479283"/>
              <a:chOff x="2679875" y="2361475"/>
              <a:chExt cx="780425" cy="760575"/>
            </a:xfrm>
          </p:grpSpPr>
          <p:sp>
            <p:nvSpPr>
              <p:cNvPr id="342" name="Google Shape;342;p5"/>
              <p:cNvSpPr/>
              <p:nvPr/>
            </p:nvSpPr>
            <p:spPr>
              <a:xfrm>
                <a:off x="2812050" y="2361475"/>
                <a:ext cx="516050" cy="266400"/>
              </a:xfrm>
              <a:custGeom>
                <a:rect b="b" l="l" r="r" t="t"/>
                <a:pathLst>
                  <a:path extrusionOk="0" h="10656" w="20642">
                    <a:moveTo>
                      <a:pt x="10321" y="0"/>
                    </a:moveTo>
                    <a:cubicBezTo>
                      <a:pt x="4630" y="0"/>
                      <a:pt x="1" y="4630"/>
                      <a:pt x="1" y="10321"/>
                    </a:cubicBezTo>
                    <a:cubicBezTo>
                      <a:pt x="1" y="10385"/>
                      <a:pt x="2" y="10450"/>
                      <a:pt x="4" y="10514"/>
                    </a:cubicBezTo>
                    <a:cubicBezTo>
                      <a:pt x="1580" y="9686"/>
                      <a:pt x="3307" y="9273"/>
                      <a:pt x="5033" y="9273"/>
                    </a:cubicBezTo>
                    <a:cubicBezTo>
                      <a:pt x="6858" y="9273"/>
                      <a:pt x="8681" y="9735"/>
                      <a:pt x="10321" y="10655"/>
                    </a:cubicBezTo>
                    <a:cubicBezTo>
                      <a:pt x="11962" y="9735"/>
                      <a:pt x="13786" y="9273"/>
                      <a:pt x="15610" y="9273"/>
                    </a:cubicBezTo>
                    <a:cubicBezTo>
                      <a:pt x="17337" y="9273"/>
                      <a:pt x="19065" y="9686"/>
                      <a:pt x="20640" y="10514"/>
                    </a:cubicBezTo>
                    <a:cubicBezTo>
                      <a:pt x="20640" y="10450"/>
                      <a:pt x="20642" y="10385"/>
                      <a:pt x="20642" y="10321"/>
                    </a:cubicBezTo>
                    <a:cubicBezTo>
                      <a:pt x="20642" y="4630"/>
                      <a:pt x="16012" y="0"/>
                      <a:pt x="10321"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E-COMMERCE </a:t>
                </a:r>
                <a:endParaRPr/>
              </a:p>
              <a:p>
                <a:pPr indent="0" lvl="0" marL="0" marR="0" rtl="0" algn="ctr">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INDUSTRY</a:t>
                </a:r>
                <a:endParaRPr sz="1800">
                  <a:solidFill>
                    <a:srgbClr val="FF7C80"/>
                  </a:solidFill>
                  <a:latin typeface="Trebuchet MS"/>
                  <a:ea typeface="Trebuchet MS"/>
                  <a:cs typeface="Trebuchet MS"/>
                  <a:sym typeface="Trebuchet MS"/>
                </a:endParaRPr>
              </a:p>
            </p:txBody>
          </p:sp>
          <p:sp>
            <p:nvSpPr>
              <p:cNvPr id="343" name="Google Shape;343;p5"/>
              <p:cNvSpPr/>
              <p:nvPr/>
            </p:nvSpPr>
            <p:spPr>
              <a:xfrm>
                <a:off x="3082750" y="2645625"/>
                <a:ext cx="377550" cy="476425"/>
              </a:xfrm>
              <a:custGeom>
                <a:rect b="b" l="l" r="r" t="t"/>
                <a:pathLst>
                  <a:path extrusionOk="0" h="19057" w="15102">
                    <a:moveTo>
                      <a:pt x="10272" y="0"/>
                    </a:moveTo>
                    <a:cubicBezTo>
                      <a:pt x="9934" y="3512"/>
                      <a:pt x="7912" y="6539"/>
                      <a:pt x="5024" y="8262"/>
                    </a:cubicBezTo>
                    <a:cubicBezTo>
                      <a:pt x="5031" y="8418"/>
                      <a:pt x="5036" y="8577"/>
                      <a:pt x="5036" y="8736"/>
                    </a:cubicBezTo>
                    <a:cubicBezTo>
                      <a:pt x="5036" y="12577"/>
                      <a:pt x="3024" y="15957"/>
                      <a:pt x="1" y="17879"/>
                    </a:cubicBezTo>
                    <a:cubicBezTo>
                      <a:pt x="1471" y="18653"/>
                      <a:pt x="3109" y="19056"/>
                      <a:pt x="4771" y="19056"/>
                    </a:cubicBezTo>
                    <a:cubicBezTo>
                      <a:pt x="4774" y="19056"/>
                      <a:pt x="4778" y="19056"/>
                      <a:pt x="4781" y="19056"/>
                    </a:cubicBezTo>
                    <a:cubicBezTo>
                      <a:pt x="10472" y="19056"/>
                      <a:pt x="15102" y="14427"/>
                      <a:pt x="15102" y="8736"/>
                    </a:cubicBezTo>
                    <a:cubicBezTo>
                      <a:pt x="15102" y="5062"/>
                      <a:pt x="13170" y="1831"/>
                      <a:pt x="10272"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r">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SKIN &amp;</a:t>
                </a:r>
                <a:endParaRPr/>
              </a:p>
              <a:p>
                <a:pPr indent="0" lvl="0" marL="0" marR="0" rtl="0" algn="r">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BODY CARE</a:t>
                </a:r>
                <a:endParaRPr/>
              </a:p>
              <a:p>
                <a:pPr indent="0" lvl="0" marL="0" marR="0" rtl="0" algn="r">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FMCG</a:t>
                </a:r>
                <a:br>
                  <a:rPr lang="en-IN" sz="1800">
                    <a:solidFill>
                      <a:srgbClr val="FF7C80"/>
                    </a:solidFill>
                    <a:latin typeface="Trebuchet MS"/>
                    <a:ea typeface="Trebuchet MS"/>
                    <a:cs typeface="Trebuchet MS"/>
                    <a:sym typeface="Trebuchet MS"/>
                  </a:rPr>
                </a:br>
                <a:r>
                  <a:rPr lang="en-IN" sz="1800">
                    <a:solidFill>
                      <a:srgbClr val="FF7C80"/>
                    </a:solidFill>
                    <a:latin typeface="Trebuchet MS"/>
                    <a:ea typeface="Trebuchet MS"/>
                    <a:cs typeface="Trebuchet MS"/>
                    <a:sym typeface="Trebuchet MS"/>
                  </a:rPr>
                  <a:t>INDUSTRY</a:t>
                </a:r>
                <a:endParaRPr/>
              </a:p>
              <a:p>
                <a:pPr indent="0" lvl="0" marL="0" marR="0" rtl="0" algn="r">
                  <a:spcBef>
                    <a:spcPts val="0"/>
                  </a:spcBef>
                  <a:spcAft>
                    <a:spcPts val="0"/>
                  </a:spcAft>
                  <a:buClr>
                    <a:schemeClr val="dk1"/>
                  </a:buClr>
                  <a:buSzPts val="1800"/>
                  <a:buFont typeface="Calibri"/>
                  <a:buNone/>
                </a:pPr>
                <a:r>
                  <a:t/>
                </a:r>
                <a:endParaRPr sz="1800">
                  <a:solidFill>
                    <a:srgbClr val="FF7C80"/>
                  </a:solidFill>
                  <a:latin typeface="Trebuchet MS"/>
                  <a:ea typeface="Trebuchet MS"/>
                  <a:cs typeface="Trebuchet MS"/>
                  <a:sym typeface="Trebuchet MS"/>
                </a:endParaRPr>
              </a:p>
            </p:txBody>
          </p:sp>
          <p:sp>
            <p:nvSpPr>
              <p:cNvPr id="344" name="Google Shape;344;p5"/>
              <p:cNvSpPr/>
              <p:nvPr/>
            </p:nvSpPr>
            <p:spPr>
              <a:xfrm>
                <a:off x="3082750" y="2605975"/>
                <a:ext cx="244675" cy="231900"/>
              </a:xfrm>
              <a:custGeom>
                <a:rect b="b" l="l" r="r" t="t"/>
                <a:pathLst>
                  <a:path extrusionOk="0" h="9276" w="9787">
                    <a:moveTo>
                      <a:pt x="4781" y="1"/>
                    </a:moveTo>
                    <a:cubicBezTo>
                      <a:pt x="3141" y="1"/>
                      <a:pt x="1499" y="393"/>
                      <a:pt x="1" y="1178"/>
                    </a:cubicBezTo>
                    <a:cubicBezTo>
                      <a:pt x="2747" y="2923"/>
                      <a:pt x="4656" y="5871"/>
                      <a:pt x="4984" y="9276"/>
                    </a:cubicBezTo>
                    <a:cubicBezTo>
                      <a:pt x="7683" y="7574"/>
                      <a:pt x="9542" y="4656"/>
                      <a:pt x="9787" y="1300"/>
                    </a:cubicBezTo>
                    <a:cubicBezTo>
                      <a:pt x="8232" y="434"/>
                      <a:pt x="6507" y="1"/>
                      <a:pt x="4781" y="1"/>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F7C80"/>
                  </a:solidFill>
                  <a:latin typeface="Calibri"/>
                  <a:ea typeface="Calibri"/>
                  <a:cs typeface="Calibri"/>
                  <a:sym typeface="Calibri"/>
                </a:endParaRPr>
              </a:p>
            </p:txBody>
          </p:sp>
          <p:sp>
            <p:nvSpPr>
              <p:cNvPr id="345" name="Google Shape;345;p5"/>
              <p:cNvSpPr/>
              <p:nvPr/>
            </p:nvSpPr>
            <p:spPr>
              <a:xfrm>
                <a:off x="2679875" y="2645625"/>
                <a:ext cx="377575" cy="476425"/>
              </a:xfrm>
              <a:custGeom>
                <a:rect b="b" l="l" r="r" t="t"/>
                <a:pathLst>
                  <a:path extrusionOk="0" h="19057" w="15103">
                    <a:moveTo>
                      <a:pt x="4831" y="0"/>
                    </a:moveTo>
                    <a:cubicBezTo>
                      <a:pt x="1931" y="1831"/>
                      <a:pt x="0" y="5062"/>
                      <a:pt x="0" y="8736"/>
                    </a:cubicBezTo>
                    <a:cubicBezTo>
                      <a:pt x="0" y="14427"/>
                      <a:pt x="4631" y="19056"/>
                      <a:pt x="10321" y="19056"/>
                    </a:cubicBezTo>
                    <a:cubicBezTo>
                      <a:pt x="10324" y="19056"/>
                      <a:pt x="10327" y="19056"/>
                      <a:pt x="10331" y="19056"/>
                    </a:cubicBezTo>
                    <a:cubicBezTo>
                      <a:pt x="11993" y="19056"/>
                      <a:pt x="13630" y="18653"/>
                      <a:pt x="15102" y="17879"/>
                    </a:cubicBezTo>
                    <a:cubicBezTo>
                      <a:pt x="12077" y="15957"/>
                      <a:pt x="10068" y="12577"/>
                      <a:pt x="10068" y="8736"/>
                    </a:cubicBezTo>
                    <a:cubicBezTo>
                      <a:pt x="10068" y="8577"/>
                      <a:pt x="10071" y="8418"/>
                      <a:pt x="10079" y="8262"/>
                    </a:cubicBezTo>
                    <a:cubicBezTo>
                      <a:pt x="7192" y="6540"/>
                      <a:pt x="5169" y="3512"/>
                      <a:pt x="4831"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COSMETIC</a:t>
                </a:r>
                <a:endParaRPr/>
              </a:p>
              <a:p>
                <a:pPr indent="0" lvl="0" marL="0" marR="0" rtl="0" algn="l">
                  <a:spcBef>
                    <a:spcPts val="0"/>
                  </a:spcBef>
                  <a:spcAft>
                    <a:spcPts val="0"/>
                  </a:spcAft>
                  <a:buClr>
                    <a:srgbClr val="FF7C80"/>
                  </a:buClr>
                  <a:buSzPts val="1800"/>
                  <a:buFont typeface="Trebuchet MS"/>
                  <a:buNone/>
                </a:pPr>
                <a:r>
                  <a:rPr lang="en-IN" sz="1800">
                    <a:solidFill>
                      <a:srgbClr val="FF7C80"/>
                    </a:solidFill>
                    <a:latin typeface="Trebuchet MS"/>
                    <a:ea typeface="Trebuchet MS"/>
                    <a:cs typeface="Trebuchet MS"/>
                    <a:sym typeface="Trebuchet MS"/>
                  </a:rPr>
                  <a:t>INDUSTRY</a:t>
                </a:r>
                <a:endParaRPr sz="1800">
                  <a:solidFill>
                    <a:srgbClr val="FF7C80"/>
                  </a:solidFill>
                  <a:latin typeface="Trebuchet MS"/>
                  <a:ea typeface="Trebuchet MS"/>
                  <a:cs typeface="Trebuchet MS"/>
                  <a:sym typeface="Trebuchet MS"/>
                </a:endParaRPr>
              </a:p>
            </p:txBody>
          </p:sp>
          <p:sp>
            <p:nvSpPr>
              <p:cNvPr id="346" name="Google Shape;346;p5"/>
              <p:cNvSpPr/>
              <p:nvPr/>
            </p:nvSpPr>
            <p:spPr>
              <a:xfrm>
                <a:off x="2812775" y="2605975"/>
                <a:ext cx="244675" cy="231900"/>
              </a:xfrm>
              <a:custGeom>
                <a:rect b="b" l="l" r="r" t="t"/>
                <a:pathLst>
                  <a:path extrusionOk="0" h="9276" w="9787">
                    <a:moveTo>
                      <a:pt x="5005" y="1"/>
                    </a:moveTo>
                    <a:cubicBezTo>
                      <a:pt x="3280" y="1"/>
                      <a:pt x="1555" y="434"/>
                      <a:pt x="1" y="1300"/>
                    </a:cubicBezTo>
                    <a:cubicBezTo>
                      <a:pt x="246" y="4658"/>
                      <a:pt x="2103" y="7574"/>
                      <a:pt x="4801" y="9276"/>
                    </a:cubicBezTo>
                    <a:cubicBezTo>
                      <a:pt x="5130" y="5871"/>
                      <a:pt x="7040" y="2923"/>
                      <a:pt x="9786" y="1178"/>
                    </a:cubicBezTo>
                    <a:cubicBezTo>
                      <a:pt x="8288" y="393"/>
                      <a:pt x="6646" y="1"/>
                      <a:pt x="5005" y="1"/>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F7C80"/>
                  </a:solidFill>
                  <a:latin typeface="Calibri"/>
                  <a:ea typeface="Calibri"/>
                  <a:cs typeface="Calibri"/>
                  <a:sym typeface="Calibri"/>
                </a:endParaRPr>
              </a:p>
            </p:txBody>
          </p:sp>
          <p:sp>
            <p:nvSpPr>
              <p:cNvPr id="347" name="Google Shape;347;p5"/>
              <p:cNvSpPr/>
              <p:nvPr/>
            </p:nvSpPr>
            <p:spPr>
              <a:xfrm>
                <a:off x="2944250" y="2859150"/>
                <a:ext cx="251675" cy="226375"/>
              </a:xfrm>
              <a:custGeom>
                <a:rect b="b" l="l" r="r" t="t"/>
                <a:pathLst>
                  <a:path extrusionOk="0" h="9055" w="10067">
                    <a:moveTo>
                      <a:pt x="4" y="1"/>
                    </a:moveTo>
                    <a:cubicBezTo>
                      <a:pt x="2" y="65"/>
                      <a:pt x="0" y="130"/>
                      <a:pt x="0" y="195"/>
                    </a:cubicBezTo>
                    <a:cubicBezTo>
                      <a:pt x="0" y="3954"/>
                      <a:pt x="2023" y="7250"/>
                      <a:pt x="5033" y="9055"/>
                    </a:cubicBezTo>
                    <a:cubicBezTo>
                      <a:pt x="8045" y="7250"/>
                      <a:pt x="10066" y="3954"/>
                      <a:pt x="10066" y="195"/>
                    </a:cubicBezTo>
                    <a:cubicBezTo>
                      <a:pt x="10066" y="130"/>
                      <a:pt x="10066" y="65"/>
                      <a:pt x="10065" y="1"/>
                    </a:cubicBezTo>
                    <a:cubicBezTo>
                      <a:pt x="8490" y="829"/>
                      <a:pt x="6762" y="1243"/>
                      <a:pt x="5034" y="1243"/>
                    </a:cubicBezTo>
                    <a:cubicBezTo>
                      <a:pt x="3306" y="1243"/>
                      <a:pt x="1578" y="829"/>
                      <a:pt x="4" y="1"/>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rgbClr val="FF7C80"/>
                  </a:solidFill>
                  <a:latin typeface="Calibri"/>
                  <a:ea typeface="Calibri"/>
                  <a:cs typeface="Calibri"/>
                  <a:sym typeface="Calibri"/>
                </a:endParaRPr>
              </a:p>
            </p:txBody>
          </p:sp>
        </p:grpSp>
        <p:sp>
          <p:nvSpPr>
            <p:cNvPr id="348" name="Google Shape;348;p5"/>
            <p:cNvSpPr txBox="1"/>
            <p:nvPr/>
          </p:nvSpPr>
          <p:spPr>
            <a:xfrm>
              <a:off x="8905210" y="2825662"/>
              <a:ext cx="1439756" cy="983693"/>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lang="en-IN" sz="5400">
                  <a:solidFill>
                    <a:srgbClr val="FF7C80"/>
                  </a:solidFill>
                  <a:latin typeface="Aharoni"/>
                  <a:ea typeface="Aharoni"/>
                  <a:cs typeface="Aharoni"/>
                  <a:sym typeface="Aharoni"/>
                </a:rPr>
                <a:t>33%</a:t>
              </a:r>
              <a:endParaRPr/>
            </a:p>
          </p:txBody>
        </p:sp>
      </p:grpSp>
      <p:sp>
        <p:nvSpPr>
          <p:cNvPr id="349" name="Google Shape;349;p5"/>
          <p:cNvSpPr txBox="1"/>
          <p:nvPr/>
        </p:nvSpPr>
        <p:spPr>
          <a:xfrm>
            <a:off x="7132133" y="252987"/>
            <a:ext cx="4823571" cy="1261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FDDFAB"/>
                </a:solidFill>
                <a:latin typeface="Aharoni"/>
                <a:ea typeface="Aharoni"/>
                <a:cs typeface="Aharoni"/>
                <a:sym typeface="Aharoni"/>
              </a:rPr>
              <a:t>MARKET SHARE</a:t>
            </a:r>
            <a:endParaRPr/>
          </a:p>
        </p:txBody>
      </p:sp>
      <p:graphicFrame>
        <p:nvGraphicFramePr>
          <p:cNvPr id="350" name="Google Shape;350;p5"/>
          <p:cNvGraphicFramePr/>
          <p:nvPr/>
        </p:nvGraphicFramePr>
        <p:xfrm>
          <a:off x="295313" y="3429000"/>
          <a:ext cx="3409712" cy="2895580"/>
        </p:xfrm>
        <a:graphic>
          <a:graphicData uri="http://schemas.openxmlformats.org/drawingml/2006/chart">
            <c:chart r:id="rId3"/>
          </a:graphicData>
        </a:graphic>
      </p:graphicFrame>
      <p:graphicFrame>
        <p:nvGraphicFramePr>
          <p:cNvPr id="351" name="Google Shape;351;p5"/>
          <p:cNvGraphicFramePr/>
          <p:nvPr/>
        </p:nvGraphicFramePr>
        <p:xfrm>
          <a:off x="3910755" y="3428998"/>
          <a:ext cx="3403637" cy="2895580"/>
        </p:xfrm>
        <a:graphic>
          <a:graphicData uri="http://schemas.openxmlformats.org/drawingml/2006/chart">
            <c:chart r:id="rId4"/>
          </a:graphicData>
        </a:graphic>
      </p:graphicFrame>
      <p:pic>
        <p:nvPicPr>
          <p:cNvPr id="352" name="Google Shape;352;p5"/>
          <p:cNvPicPr preferRelativeResize="0"/>
          <p:nvPr/>
        </p:nvPicPr>
        <p:blipFill rotWithShape="1">
          <a:blip r:embed="rId5">
            <a:alphaModFix/>
          </a:blip>
          <a:srcRect b="0" l="0" r="0" t="0"/>
          <a:stretch/>
        </p:blipFill>
        <p:spPr>
          <a:xfrm>
            <a:off x="10997228" y="121153"/>
            <a:ext cx="822754" cy="365303"/>
          </a:xfrm>
          <a:prstGeom prst="rect">
            <a:avLst/>
          </a:prstGeom>
          <a:noFill/>
          <a:ln>
            <a:noFill/>
          </a:ln>
        </p:spPr>
      </p:pic>
      <p:pic>
        <p:nvPicPr>
          <p:cNvPr id="353" name="Google Shape;353;p5"/>
          <p:cNvPicPr preferRelativeResize="0"/>
          <p:nvPr/>
        </p:nvPicPr>
        <p:blipFill rotWithShape="1">
          <a:blip r:embed="rId6">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6"/>
          <p:cNvSpPr txBox="1"/>
          <p:nvPr/>
        </p:nvSpPr>
        <p:spPr>
          <a:xfrm>
            <a:off x="3058685" y="582405"/>
            <a:ext cx="5667300"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75281"/>
              </a:buClr>
              <a:buSzPts val="4400"/>
              <a:buFont typeface="Aharoni"/>
              <a:buNone/>
            </a:pPr>
            <a:r>
              <a:rPr lang="en-IN" sz="4400">
                <a:solidFill>
                  <a:srgbClr val="475281"/>
                </a:solidFill>
                <a:latin typeface="Aharoni"/>
                <a:ea typeface="Aharoni"/>
                <a:cs typeface="Aharoni"/>
                <a:sym typeface="Aharoni"/>
              </a:rPr>
              <a:t>BUYER PERSONA</a:t>
            </a:r>
            <a:endParaRPr/>
          </a:p>
        </p:txBody>
      </p:sp>
      <p:sp>
        <p:nvSpPr>
          <p:cNvPr id="359" name="Google Shape;359;p6"/>
          <p:cNvSpPr txBox="1"/>
          <p:nvPr/>
        </p:nvSpPr>
        <p:spPr>
          <a:xfrm>
            <a:off x="611000" y="1477800"/>
            <a:ext cx="2099700" cy="429300"/>
          </a:xfrm>
          <a:prstGeom prst="rect">
            <a:avLst/>
          </a:prstGeom>
          <a:noFill/>
          <a:ln>
            <a:noFill/>
          </a:ln>
        </p:spPr>
        <p:txBody>
          <a:bodyPr anchorCtr="0" anchor="t" bIns="91425" lIns="91425" spcFirstLastPara="1" rIns="91425" wrap="square" tIns="91425">
            <a:noAutofit/>
          </a:bodyPr>
          <a:lstStyle/>
          <a:p>
            <a:pPr indent="0" lvl="0" marL="0" marR="0" rtl="0" algn="ctr">
              <a:lnSpc>
                <a:spcPct val="90000"/>
              </a:lnSpc>
              <a:spcBef>
                <a:spcPts val="0"/>
              </a:spcBef>
              <a:spcAft>
                <a:spcPts val="0"/>
              </a:spcAft>
              <a:buClr>
                <a:srgbClr val="373F63"/>
              </a:buClr>
              <a:buSzPts val="2000"/>
              <a:buFont typeface="Trebuchet MS"/>
              <a:buNone/>
            </a:pPr>
            <a:r>
              <a:rPr b="1" lang="en-IN" sz="2000">
                <a:solidFill>
                  <a:srgbClr val="373F63"/>
                </a:solidFill>
                <a:latin typeface="Trebuchet MS"/>
                <a:ea typeface="Trebuchet MS"/>
                <a:cs typeface="Trebuchet MS"/>
                <a:sym typeface="Trebuchet MS"/>
              </a:rPr>
              <a:t>DISHA KAPOOR</a:t>
            </a:r>
            <a:endParaRPr/>
          </a:p>
        </p:txBody>
      </p:sp>
      <p:sp>
        <p:nvSpPr>
          <p:cNvPr id="360" name="Google Shape;360;p6"/>
          <p:cNvSpPr txBox="1"/>
          <p:nvPr/>
        </p:nvSpPr>
        <p:spPr>
          <a:xfrm>
            <a:off x="603353" y="4016757"/>
            <a:ext cx="1051980" cy="304818"/>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DDFA9"/>
              </a:buClr>
              <a:buSzPts val="2000"/>
              <a:buFont typeface="Trebuchet MS"/>
              <a:buNone/>
            </a:pPr>
            <a:r>
              <a:rPr lang="en-IN" sz="2000">
                <a:solidFill>
                  <a:srgbClr val="FDDFA9"/>
                </a:solidFill>
                <a:latin typeface="Trebuchet MS"/>
                <a:ea typeface="Trebuchet MS"/>
                <a:cs typeface="Trebuchet MS"/>
                <a:sym typeface="Trebuchet MS"/>
              </a:rPr>
              <a:t>Studies</a:t>
            </a:r>
            <a:endParaRPr/>
          </a:p>
        </p:txBody>
      </p:sp>
      <p:sp>
        <p:nvSpPr>
          <p:cNvPr id="361" name="Google Shape;361;p6"/>
          <p:cNvSpPr txBox="1"/>
          <p:nvPr/>
        </p:nvSpPr>
        <p:spPr>
          <a:xfrm>
            <a:off x="1655332" y="4014269"/>
            <a:ext cx="2572110" cy="56957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7C80"/>
              </a:buClr>
              <a:buSzPts val="2000"/>
              <a:buFont typeface="Trebuchet MS"/>
              <a:buNone/>
            </a:pPr>
            <a:r>
              <a:rPr lang="en-IN" sz="2000">
                <a:solidFill>
                  <a:srgbClr val="FF7C80"/>
                </a:solidFill>
                <a:latin typeface="Trebuchet MS"/>
                <a:ea typeface="Trebuchet MS"/>
                <a:cs typeface="Trebuchet MS"/>
                <a:sym typeface="Trebuchet MS"/>
              </a:rPr>
              <a:t>BSc in Chemistry, MBA from SP Jain Institute </a:t>
            </a:r>
            <a:endParaRPr/>
          </a:p>
        </p:txBody>
      </p:sp>
      <p:sp>
        <p:nvSpPr>
          <p:cNvPr id="362" name="Google Shape;362;p6"/>
          <p:cNvSpPr txBox="1"/>
          <p:nvPr/>
        </p:nvSpPr>
        <p:spPr>
          <a:xfrm>
            <a:off x="611000" y="2820450"/>
            <a:ext cx="1117383" cy="28074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DDFA9"/>
              </a:buClr>
              <a:buSzPts val="2000"/>
              <a:buFont typeface="Trebuchet MS"/>
              <a:buNone/>
            </a:pPr>
            <a:r>
              <a:rPr lang="en-IN" sz="2000">
                <a:solidFill>
                  <a:srgbClr val="FDDFA9"/>
                </a:solidFill>
                <a:latin typeface="Trebuchet MS"/>
                <a:ea typeface="Trebuchet MS"/>
                <a:cs typeface="Trebuchet MS"/>
                <a:sym typeface="Trebuchet MS"/>
              </a:rPr>
              <a:t>Gender</a:t>
            </a:r>
            <a:endParaRPr/>
          </a:p>
        </p:txBody>
      </p:sp>
      <p:sp>
        <p:nvSpPr>
          <p:cNvPr id="363" name="Google Shape;363;p6"/>
          <p:cNvSpPr txBox="1"/>
          <p:nvPr/>
        </p:nvSpPr>
        <p:spPr>
          <a:xfrm>
            <a:off x="1728383" y="2814419"/>
            <a:ext cx="1625746" cy="28074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7C80"/>
              </a:buClr>
              <a:buSzPts val="2000"/>
              <a:buFont typeface="Trebuchet MS"/>
              <a:buNone/>
            </a:pPr>
            <a:r>
              <a:rPr lang="en-IN" sz="2000">
                <a:solidFill>
                  <a:srgbClr val="FF7C80"/>
                </a:solidFill>
                <a:latin typeface="Trebuchet MS"/>
                <a:ea typeface="Trebuchet MS"/>
                <a:cs typeface="Trebuchet MS"/>
                <a:sym typeface="Trebuchet MS"/>
              </a:rPr>
              <a:t>Female </a:t>
            </a:r>
            <a:endParaRPr/>
          </a:p>
        </p:txBody>
      </p:sp>
      <p:sp>
        <p:nvSpPr>
          <p:cNvPr id="364" name="Google Shape;364;p6"/>
          <p:cNvSpPr txBox="1"/>
          <p:nvPr/>
        </p:nvSpPr>
        <p:spPr>
          <a:xfrm>
            <a:off x="609425" y="2222681"/>
            <a:ext cx="1136601" cy="25469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DDFA9"/>
              </a:buClr>
              <a:buSzPts val="2000"/>
              <a:buFont typeface="Trebuchet MS"/>
              <a:buNone/>
            </a:pPr>
            <a:r>
              <a:rPr lang="en-IN" sz="2000">
                <a:solidFill>
                  <a:srgbClr val="FDDFA9"/>
                </a:solidFill>
                <a:latin typeface="Trebuchet MS"/>
                <a:ea typeface="Trebuchet MS"/>
                <a:cs typeface="Trebuchet MS"/>
                <a:sym typeface="Trebuchet MS"/>
              </a:rPr>
              <a:t>Age</a:t>
            </a:r>
            <a:endParaRPr/>
          </a:p>
        </p:txBody>
      </p:sp>
      <p:sp>
        <p:nvSpPr>
          <p:cNvPr id="365" name="Google Shape;365;p6"/>
          <p:cNvSpPr txBox="1"/>
          <p:nvPr/>
        </p:nvSpPr>
        <p:spPr>
          <a:xfrm>
            <a:off x="1746026" y="2222675"/>
            <a:ext cx="1653709" cy="25469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7C80"/>
              </a:buClr>
              <a:buSzPts val="2000"/>
              <a:buFont typeface="Trebuchet MS"/>
              <a:buNone/>
            </a:pPr>
            <a:r>
              <a:rPr lang="en-IN" sz="2000">
                <a:solidFill>
                  <a:srgbClr val="FF7C80"/>
                </a:solidFill>
                <a:latin typeface="Trebuchet MS"/>
                <a:ea typeface="Trebuchet MS"/>
                <a:cs typeface="Trebuchet MS"/>
                <a:sym typeface="Trebuchet MS"/>
              </a:rPr>
              <a:t>28 years old</a:t>
            </a:r>
            <a:endParaRPr/>
          </a:p>
        </p:txBody>
      </p:sp>
      <p:sp>
        <p:nvSpPr>
          <p:cNvPr id="366" name="Google Shape;366;p6"/>
          <p:cNvSpPr txBox="1"/>
          <p:nvPr/>
        </p:nvSpPr>
        <p:spPr>
          <a:xfrm>
            <a:off x="648149" y="5831050"/>
            <a:ext cx="883078" cy="357715"/>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DDFA9"/>
              </a:buClr>
              <a:buSzPts val="2000"/>
              <a:buFont typeface="Trebuchet MS"/>
              <a:buNone/>
            </a:pPr>
            <a:r>
              <a:rPr lang="en-IN" sz="2000">
                <a:solidFill>
                  <a:srgbClr val="FDDFA9"/>
                </a:solidFill>
                <a:latin typeface="Trebuchet MS"/>
                <a:ea typeface="Trebuchet MS"/>
                <a:cs typeface="Trebuchet MS"/>
                <a:sym typeface="Trebuchet MS"/>
              </a:rPr>
              <a:t>Salary</a:t>
            </a:r>
            <a:endParaRPr/>
          </a:p>
        </p:txBody>
      </p:sp>
      <p:sp>
        <p:nvSpPr>
          <p:cNvPr id="367" name="Google Shape;367;p6"/>
          <p:cNvSpPr txBox="1"/>
          <p:nvPr/>
        </p:nvSpPr>
        <p:spPr>
          <a:xfrm>
            <a:off x="1523204" y="5830023"/>
            <a:ext cx="2120947" cy="282977"/>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7C80"/>
              </a:buClr>
              <a:buSzPts val="2000"/>
              <a:buFont typeface="Trebuchet MS"/>
              <a:buNone/>
            </a:pPr>
            <a:r>
              <a:rPr lang="en-IN" sz="2000">
                <a:solidFill>
                  <a:srgbClr val="FF7C80"/>
                </a:solidFill>
                <a:latin typeface="Trebuchet MS"/>
                <a:ea typeface="Trebuchet MS"/>
                <a:cs typeface="Trebuchet MS"/>
                <a:sym typeface="Trebuchet MS"/>
              </a:rPr>
              <a:t>$60,000 annually</a:t>
            </a:r>
            <a:endParaRPr sz="2000">
              <a:solidFill>
                <a:srgbClr val="FF7C80"/>
              </a:solidFill>
              <a:latin typeface="Trebuchet MS"/>
              <a:ea typeface="Trebuchet MS"/>
              <a:cs typeface="Trebuchet MS"/>
              <a:sym typeface="Trebuchet MS"/>
            </a:endParaRPr>
          </a:p>
        </p:txBody>
      </p:sp>
      <p:sp>
        <p:nvSpPr>
          <p:cNvPr id="368" name="Google Shape;368;p6"/>
          <p:cNvSpPr txBox="1"/>
          <p:nvPr/>
        </p:nvSpPr>
        <p:spPr>
          <a:xfrm>
            <a:off x="648147" y="5149389"/>
            <a:ext cx="855900" cy="2547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DDFA9"/>
              </a:buClr>
              <a:buSzPts val="2000"/>
              <a:buFont typeface="Trebuchet MS"/>
              <a:buNone/>
            </a:pPr>
            <a:r>
              <a:rPr lang="en-IN" sz="2000">
                <a:solidFill>
                  <a:srgbClr val="FDDFA9"/>
                </a:solidFill>
                <a:latin typeface="Trebuchet MS"/>
                <a:ea typeface="Trebuchet MS"/>
                <a:cs typeface="Trebuchet MS"/>
                <a:sym typeface="Trebuchet MS"/>
              </a:rPr>
              <a:t>Job</a:t>
            </a:r>
            <a:endParaRPr/>
          </a:p>
        </p:txBody>
      </p:sp>
      <p:sp>
        <p:nvSpPr>
          <p:cNvPr id="369" name="Google Shape;369;p6"/>
          <p:cNvSpPr txBox="1"/>
          <p:nvPr/>
        </p:nvSpPr>
        <p:spPr>
          <a:xfrm>
            <a:off x="1496272" y="5154114"/>
            <a:ext cx="2055672" cy="249976"/>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7C80"/>
              </a:buClr>
              <a:buSzPts val="2000"/>
              <a:buFont typeface="Trebuchet MS"/>
              <a:buNone/>
            </a:pPr>
            <a:r>
              <a:rPr lang="en-IN" sz="2000">
                <a:solidFill>
                  <a:srgbClr val="FF7C80"/>
                </a:solidFill>
                <a:latin typeface="Trebuchet MS"/>
                <a:ea typeface="Trebuchet MS"/>
                <a:cs typeface="Trebuchet MS"/>
                <a:sym typeface="Trebuchet MS"/>
              </a:rPr>
              <a:t>HR at Tata Communication </a:t>
            </a:r>
            <a:endParaRPr/>
          </a:p>
        </p:txBody>
      </p:sp>
      <p:sp>
        <p:nvSpPr>
          <p:cNvPr id="370" name="Google Shape;370;p6"/>
          <p:cNvSpPr/>
          <p:nvPr/>
        </p:nvSpPr>
        <p:spPr>
          <a:xfrm rot="-2463685">
            <a:off x="972075" y="1321035"/>
            <a:ext cx="1377554" cy="1295782"/>
          </a:xfrm>
          <a:custGeom>
            <a:rect b="b" l="l" r="r" t="t"/>
            <a:pathLst>
              <a:path extrusionOk="0" h="49234" w="53259">
                <a:moveTo>
                  <a:pt x="53153" y="49234"/>
                </a:moveTo>
                <a:cubicBezTo>
                  <a:pt x="52706" y="48708"/>
                  <a:pt x="52311" y="48129"/>
                  <a:pt x="51943" y="47551"/>
                </a:cubicBezTo>
                <a:cubicBezTo>
                  <a:pt x="52390" y="48077"/>
                  <a:pt x="52864" y="48681"/>
                  <a:pt x="53258" y="49076"/>
                </a:cubicBezTo>
                <a:cubicBezTo>
                  <a:pt x="52890" y="48497"/>
                  <a:pt x="52417" y="47919"/>
                  <a:pt x="52048" y="47340"/>
                </a:cubicBezTo>
                <a:cubicBezTo>
                  <a:pt x="52180" y="47445"/>
                  <a:pt x="52233" y="47656"/>
                  <a:pt x="52338" y="47682"/>
                </a:cubicBezTo>
                <a:cubicBezTo>
                  <a:pt x="52180" y="47445"/>
                  <a:pt x="51812" y="47051"/>
                  <a:pt x="51812" y="46919"/>
                </a:cubicBezTo>
                <a:cubicBezTo>
                  <a:pt x="51970" y="47156"/>
                  <a:pt x="52206" y="47419"/>
                  <a:pt x="52417" y="47656"/>
                </a:cubicBezTo>
                <a:cubicBezTo>
                  <a:pt x="52522" y="47814"/>
                  <a:pt x="52916" y="48261"/>
                  <a:pt x="52916" y="48208"/>
                </a:cubicBezTo>
                <a:cubicBezTo>
                  <a:pt x="52259" y="47340"/>
                  <a:pt x="51286" y="46025"/>
                  <a:pt x="50628" y="45078"/>
                </a:cubicBezTo>
                <a:cubicBezTo>
                  <a:pt x="50523" y="44947"/>
                  <a:pt x="50260" y="44684"/>
                  <a:pt x="50392" y="44736"/>
                </a:cubicBezTo>
                <a:cubicBezTo>
                  <a:pt x="50497" y="44894"/>
                  <a:pt x="50470" y="44736"/>
                  <a:pt x="50392" y="44658"/>
                </a:cubicBezTo>
                <a:cubicBezTo>
                  <a:pt x="50576" y="44763"/>
                  <a:pt x="50733" y="45184"/>
                  <a:pt x="50918" y="45289"/>
                </a:cubicBezTo>
                <a:cubicBezTo>
                  <a:pt x="50812" y="45157"/>
                  <a:pt x="50760" y="45026"/>
                  <a:pt x="50760" y="44868"/>
                </a:cubicBezTo>
                <a:cubicBezTo>
                  <a:pt x="50865" y="44999"/>
                  <a:pt x="50996" y="45262"/>
                  <a:pt x="51128" y="45341"/>
                </a:cubicBezTo>
                <a:cubicBezTo>
                  <a:pt x="50918" y="44947"/>
                  <a:pt x="50470" y="44395"/>
                  <a:pt x="50339" y="44105"/>
                </a:cubicBezTo>
                <a:cubicBezTo>
                  <a:pt x="50628" y="44395"/>
                  <a:pt x="50918" y="44710"/>
                  <a:pt x="51154" y="45052"/>
                </a:cubicBezTo>
                <a:cubicBezTo>
                  <a:pt x="51102" y="44789"/>
                  <a:pt x="50786" y="44552"/>
                  <a:pt x="50549" y="44237"/>
                </a:cubicBezTo>
                <a:cubicBezTo>
                  <a:pt x="50234" y="43763"/>
                  <a:pt x="50023" y="43264"/>
                  <a:pt x="49603" y="42817"/>
                </a:cubicBezTo>
                <a:cubicBezTo>
                  <a:pt x="48551" y="41633"/>
                  <a:pt x="46815" y="40607"/>
                  <a:pt x="45421" y="39476"/>
                </a:cubicBezTo>
                <a:cubicBezTo>
                  <a:pt x="45631" y="39713"/>
                  <a:pt x="46078" y="39976"/>
                  <a:pt x="46236" y="40213"/>
                </a:cubicBezTo>
                <a:cubicBezTo>
                  <a:pt x="44474" y="38872"/>
                  <a:pt x="42554" y="37267"/>
                  <a:pt x="40845" y="35900"/>
                </a:cubicBezTo>
                <a:cubicBezTo>
                  <a:pt x="41397" y="36373"/>
                  <a:pt x="41818" y="36846"/>
                  <a:pt x="42317" y="37320"/>
                </a:cubicBezTo>
                <a:cubicBezTo>
                  <a:pt x="36426" y="32428"/>
                  <a:pt x="29825" y="27247"/>
                  <a:pt x="23907" y="22118"/>
                </a:cubicBezTo>
                <a:cubicBezTo>
                  <a:pt x="18490" y="17411"/>
                  <a:pt x="13230" y="12624"/>
                  <a:pt x="8312" y="8074"/>
                </a:cubicBezTo>
                <a:cubicBezTo>
                  <a:pt x="8233" y="8074"/>
                  <a:pt x="8417" y="8285"/>
                  <a:pt x="8259" y="8206"/>
                </a:cubicBezTo>
                <a:cubicBezTo>
                  <a:pt x="6760" y="6759"/>
                  <a:pt x="5366" y="5392"/>
                  <a:pt x="3998" y="4024"/>
                </a:cubicBezTo>
                <a:cubicBezTo>
                  <a:pt x="2657" y="2683"/>
                  <a:pt x="1447" y="1315"/>
                  <a:pt x="53" y="0"/>
                </a:cubicBezTo>
                <a:cubicBezTo>
                  <a:pt x="1" y="158"/>
                  <a:pt x="290" y="342"/>
                  <a:pt x="395" y="526"/>
                </a:cubicBezTo>
                <a:cubicBezTo>
                  <a:pt x="579" y="815"/>
                  <a:pt x="606" y="1105"/>
                  <a:pt x="947" y="1394"/>
                </a:cubicBezTo>
                <a:cubicBezTo>
                  <a:pt x="1132" y="2130"/>
                  <a:pt x="1894" y="2972"/>
                  <a:pt x="2262" y="3735"/>
                </a:cubicBezTo>
                <a:cubicBezTo>
                  <a:pt x="4314" y="6128"/>
                  <a:pt x="6471" y="8416"/>
                  <a:pt x="8785" y="10546"/>
                </a:cubicBezTo>
                <a:cubicBezTo>
                  <a:pt x="11178" y="12808"/>
                  <a:pt x="13703" y="15175"/>
                  <a:pt x="16280" y="17569"/>
                </a:cubicBezTo>
                <a:cubicBezTo>
                  <a:pt x="19568" y="20619"/>
                  <a:pt x="23329" y="23802"/>
                  <a:pt x="27037" y="27010"/>
                </a:cubicBezTo>
                <a:cubicBezTo>
                  <a:pt x="31613" y="30955"/>
                  <a:pt x="36426" y="34585"/>
                  <a:pt x="40319" y="38240"/>
                </a:cubicBezTo>
                <a:cubicBezTo>
                  <a:pt x="38557" y="36715"/>
                  <a:pt x="36663" y="35137"/>
                  <a:pt x="34717" y="33533"/>
                </a:cubicBezTo>
                <a:lnTo>
                  <a:pt x="34112" y="33059"/>
                </a:lnTo>
                <a:lnTo>
                  <a:pt x="33796" y="32796"/>
                </a:lnTo>
                <a:cubicBezTo>
                  <a:pt x="33665" y="32665"/>
                  <a:pt x="33560" y="32638"/>
                  <a:pt x="33744" y="32796"/>
                </a:cubicBezTo>
                <a:lnTo>
                  <a:pt x="34953" y="33796"/>
                </a:lnTo>
                <a:cubicBezTo>
                  <a:pt x="35348" y="34111"/>
                  <a:pt x="35637" y="34348"/>
                  <a:pt x="36005" y="34690"/>
                </a:cubicBezTo>
                <a:lnTo>
                  <a:pt x="34270" y="33296"/>
                </a:lnTo>
                <a:lnTo>
                  <a:pt x="33875" y="32954"/>
                </a:lnTo>
                <a:cubicBezTo>
                  <a:pt x="33796" y="32901"/>
                  <a:pt x="33744" y="32901"/>
                  <a:pt x="33849" y="32980"/>
                </a:cubicBezTo>
                <a:lnTo>
                  <a:pt x="34086" y="33164"/>
                </a:lnTo>
                <a:lnTo>
                  <a:pt x="34953" y="33875"/>
                </a:lnTo>
                <a:cubicBezTo>
                  <a:pt x="36137" y="34795"/>
                  <a:pt x="37320" y="35847"/>
                  <a:pt x="38136" y="36452"/>
                </a:cubicBezTo>
                <a:cubicBezTo>
                  <a:pt x="38031" y="36452"/>
                  <a:pt x="38346" y="36689"/>
                  <a:pt x="38372" y="36662"/>
                </a:cubicBezTo>
                <a:cubicBezTo>
                  <a:pt x="37873" y="36268"/>
                  <a:pt x="38872" y="36978"/>
                  <a:pt x="38820" y="37057"/>
                </a:cubicBezTo>
                <a:cubicBezTo>
                  <a:pt x="38767" y="37004"/>
                  <a:pt x="38688" y="36925"/>
                  <a:pt x="38662" y="36952"/>
                </a:cubicBezTo>
                <a:lnTo>
                  <a:pt x="42186" y="39924"/>
                </a:lnTo>
                <a:cubicBezTo>
                  <a:pt x="43422" y="40976"/>
                  <a:pt x="44684" y="42001"/>
                  <a:pt x="45868" y="42895"/>
                </a:cubicBezTo>
                <a:cubicBezTo>
                  <a:pt x="46447" y="43343"/>
                  <a:pt x="47078" y="43711"/>
                  <a:pt x="47735" y="44000"/>
                </a:cubicBezTo>
                <a:cubicBezTo>
                  <a:pt x="47630" y="43869"/>
                  <a:pt x="47472" y="43869"/>
                  <a:pt x="47472" y="43790"/>
                </a:cubicBezTo>
                <a:cubicBezTo>
                  <a:pt x="47577" y="43763"/>
                  <a:pt x="47814" y="44000"/>
                  <a:pt x="47919" y="44000"/>
                </a:cubicBezTo>
                <a:cubicBezTo>
                  <a:pt x="47472" y="43606"/>
                  <a:pt x="46920" y="43369"/>
                  <a:pt x="46447" y="42922"/>
                </a:cubicBezTo>
                <a:cubicBezTo>
                  <a:pt x="47525" y="43606"/>
                  <a:pt x="48498" y="44395"/>
                  <a:pt x="49340" y="45315"/>
                </a:cubicBezTo>
                <a:cubicBezTo>
                  <a:pt x="49392" y="45368"/>
                  <a:pt x="49708" y="45657"/>
                  <a:pt x="49603" y="45525"/>
                </a:cubicBezTo>
                <a:cubicBezTo>
                  <a:pt x="48603" y="44368"/>
                  <a:pt x="47472" y="43343"/>
                  <a:pt x="46210" y="42448"/>
                </a:cubicBezTo>
                <a:cubicBezTo>
                  <a:pt x="46184" y="42527"/>
                  <a:pt x="45999" y="42264"/>
                  <a:pt x="45973" y="42343"/>
                </a:cubicBezTo>
                <a:cubicBezTo>
                  <a:pt x="46499" y="42790"/>
                  <a:pt x="47157" y="43158"/>
                  <a:pt x="47604" y="43606"/>
                </a:cubicBezTo>
                <a:cubicBezTo>
                  <a:pt x="46552" y="42817"/>
                  <a:pt x="45368" y="41922"/>
                  <a:pt x="44106" y="40976"/>
                </a:cubicBezTo>
                <a:cubicBezTo>
                  <a:pt x="42870" y="40029"/>
                  <a:pt x="41581" y="39029"/>
                  <a:pt x="40371" y="38030"/>
                </a:cubicBezTo>
                <a:cubicBezTo>
                  <a:pt x="38898" y="36794"/>
                  <a:pt x="37557" y="35400"/>
                  <a:pt x="35769" y="34085"/>
                </a:cubicBezTo>
                <a:cubicBezTo>
                  <a:pt x="35795" y="34190"/>
                  <a:pt x="36426" y="34637"/>
                  <a:pt x="36637" y="34874"/>
                </a:cubicBezTo>
                <a:cubicBezTo>
                  <a:pt x="35138" y="33585"/>
                  <a:pt x="34112" y="32928"/>
                  <a:pt x="32560" y="31560"/>
                </a:cubicBezTo>
                <a:cubicBezTo>
                  <a:pt x="32639" y="31639"/>
                  <a:pt x="32481" y="31455"/>
                  <a:pt x="32376" y="31376"/>
                </a:cubicBezTo>
                <a:cubicBezTo>
                  <a:pt x="31692" y="30771"/>
                  <a:pt x="30798" y="30061"/>
                  <a:pt x="30351" y="29667"/>
                </a:cubicBezTo>
                <a:cubicBezTo>
                  <a:pt x="26169" y="26063"/>
                  <a:pt x="21593" y="22250"/>
                  <a:pt x="17753" y="18594"/>
                </a:cubicBezTo>
                <a:lnTo>
                  <a:pt x="26511" y="26090"/>
                </a:lnTo>
                <a:cubicBezTo>
                  <a:pt x="26564" y="26116"/>
                  <a:pt x="26643" y="26195"/>
                  <a:pt x="26669" y="26195"/>
                </a:cubicBezTo>
                <a:lnTo>
                  <a:pt x="26459" y="25985"/>
                </a:lnTo>
                <a:cubicBezTo>
                  <a:pt x="25222" y="24854"/>
                  <a:pt x="24539" y="24328"/>
                  <a:pt x="23829" y="23644"/>
                </a:cubicBezTo>
                <a:cubicBezTo>
                  <a:pt x="26090" y="25616"/>
                  <a:pt x="28747" y="27720"/>
                  <a:pt x="31087" y="29719"/>
                </a:cubicBezTo>
                <a:cubicBezTo>
                  <a:pt x="33270" y="31613"/>
                  <a:pt x="35558" y="33375"/>
                  <a:pt x="37715" y="35163"/>
                </a:cubicBezTo>
                <a:cubicBezTo>
                  <a:pt x="41002" y="37925"/>
                  <a:pt x="44290" y="40844"/>
                  <a:pt x="47551" y="43316"/>
                </a:cubicBezTo>
                <a:cubicBezTo>
                  <a:pt x="47472" y="43290"/>
                  <a:pt x="47472" y="43211"/>
                  <a:pt x="47551" y="43264"/>
                </a:cubicBezTo>
                <a:cubicBezTo>
                  <a:pt x="47788" y="43500"/>
                  <a:pt x="48025" y="43684"/>
                  <a:pt x="48314" y="43869"/>
                </a:cubicBezTo>
                <a:cubicBezTo>
                  <a:pt x="48156" y="43711"/>
                  <a:pt x="47867" y="43553"/>
                  <a:pt x="47867" y="43421"/>
                </a:cubicBezTo>
                <a:cubicBezTo>
                  <a:pt x="49997" y="45394"/>
                  <a:pt x="51391" y="47366"/>
                  <a:pt x="53153" y="49234"/>
                </a:cubicBezTo>
                <a:close/>
                <a:moveTo>
                  <a:pt x="40371" y="38293"/>
                </a:moveTo>
                <a:cubicBezTo>
                  <a:pt x="42212" y="39687"/>
                  <a:pt x="44185" y="41475"/>
                  <a:pt x="45947" y="42711"/>
                </a:cubicBezTo>
                <a:cubicBezTo>
                  <a:pt x="46052" y="42843"/>
                  <a:pt x="45842" y="42685"/>
                  <a:pt x="45842" y="42711"/>
                </a:cubicBezTo>
                <a:cubicBezTo>
                  <a:pt x="43895" y="41239"/>
                  <a:pt x="41976" y="39713"/>
                  <a:pt x="40371" y="38293"/>
                </a:cubicBezTo>
                <a:close/>
                <a:moveTo>
                  <a:pt x="39714" y="37609"/>
                </a:moveTo>
                <a:cubicBezTo>
                  <a:pt x="40897" y="38530"/>
                  <a:pt x="42186" y="39661"/>
                  <a:pt x="43212" y="40476"/>
                </a:cubicBezTo>
                <a:cubicBezTo>
                  <a:pt x="42133" y="39687"/>
                  <a:pt x="40818" y="38556"/>
                  <a:pt x="39714" y="37583"/>
                </a:cubicBezTo>
                <a:close/>
                <a:moveTo>
                  <a:pt x="46894" y="42790"/>
                </a:moveTo>
                <a:cubicBezTo>
                  <a:pt x="47157" y="42922"/>
                  <a:pt x="47683" y="43395"/>
                  <a:pt x="47157" y="43001"/>
                </a:cubicBezTo>
                <a:close/>
                <a:moveTo>
                  <a:pt x="22145" y="20988"/>
                </a:moveTo>
                <a:cubicBezTo>
                  <a:pt x="22066" y="20909"/>
                  <a:pt x="21988" y="20856"/>
                  <a:pt x="21935" y="20777"/>
                </a:cubicBezTo>
                <a:cubicBezTo>
                  <a:pt x="21961" y="20725"/>
                  <a:pt x="22251" y="20961"/>
                  <a:pt x="22145" y="20961"/>
                </a:cubicBezTo>
                <a:close/>
                <a:moveTo>
                  <a:pt x="20646" y="19646"/>
                </a:moveTo>
                <a:cubicBezTo>
                  <a:pt x="20594" y="19699"/>
                  <a:pt x="20436" y="19488"/>
                  <a:pt x="20383" y="19410"/>
                </a:cubicBezTo>
                <a:cubicBezTo>
                  <a:pt x="20331" y="19331"/>
                  <a:pt x="20541" y="19541"/>
                  <a:pt x="20646" y="19620"/>
                </a:cubicBezTo>
                <a:close/>
                <a:moveTo>
                  <a:pt x="46447" y="40423"/>
                </a:moveTo>
                <a:cubicBezTo>
                  <a:pt x="46499" y="40292"/>
                  <a:pt x="46604" y="40634"/>
                  <a:pt x="46683" y="40581"/>
                </a:cubicBezTo>
                <a:cubicBezTo>
                  <a:pt x="46815" y="40765"/>
                  <a:pt x="46394" y="40476"/>
                  <a:pt x="46447" y="40423"/>
                </a:cubicBezTo>
                <a:close/>
              </a:path>
            </a:pathLst>
          </a:custGeom>
          <a:solidFill>
            <a:srgbClr val="FF7C8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371" name="Google Shape;371;p6"/>
          <p:cNvGrpSpPr/>
          <p:nvPr/>
        </p:nvGrpSpPr>
        <p:grpSpPr>
          <a:xfrm>
            <a:off x="3935650" y="2077674"/>
            <a:ext cx="3180768" cy="3090729"/>
            <a:chOff x="3352554" y="1618979"/>
            <a:chExt cx="2386339" cy="2216750"/>
          </a:xfrm>
        </p:grpSpPr>
        <p:sp>
          <p:nvSpPr>
            <p:cNvPr id="372" name="Google Shape;372;p6"/>
            <p:cNvSpPr/>
            <p:nvPr/>
          </p:nvSpPr>
          <p:spPr>
            <a:xfrm>
              <a:off x="3352554" y="1618979"/>
              <a:ext cx="2386339" cy="2216750"/>
            </a:xfrm>
            <a:custGeom>
              <a:rect b="b" l="l" r="r" t="t"/>
              <a:pathLst>
                <a:path extrusionOk="0" h="2395" w="2578">
                  <a:moveTo>
                    <a:pt x="1210" y="1"/>
                  </a:moveTo>
                  <a:cubicBezTo>
                    <a:pt x="1184" y="1"/>
                    <a:pt x="1157" y="27"/>
                    <a:pt x="1131" y="53"/>
                  </a:cubicBezTo>
                  <a:cubicBezTo>
                    <a:pt x="973" y="53"/>
                    <a:pt x="815" y="106"/>
                    <a:pt x="684" y="185"/>
                  </a:cubicBezTo>
                  <a:cubicBezTo>
                    <a:pt x="631" y="211"/>
                    <a:pt x="579" y="264"/>
                    <a:pt x="526" y="290"/>
                  </a:cubicBezTo>
                  <a:cubicBezTo>
                    <a:pt x="447" y="369"/>
                    <a:pt x="368" y="474"/>
                    <a:pt x="316" y="579"/>
                  </a:cubicBezTo>
                  <a:cubicBezTo>
                    <a:pt x="289" y="632"/>
                    <a:pt x="263" y="711"/>
                    <a:pt x="211" y="764"/>
                  </a:cubicBezTo>
                  <a:cubicBezTo>
                    <a:pt x="211" y="764"/>
                    <a:pt x="199" y="787"/>
                    <a:pt x="183" y="787"/>
                  </a:cubicBezTo>
                  <a:cubicBezTo>
                    <a:pt x="175" y="787"/>
                    <a:pt x="167" y="781"/>
                    <a:pt x="158" y="764"/>
                  </a:cubicBezTo>
                  <a:cubicBezTo>
                    <a:pt x="132" y="711"/>
                    <a:pt x="105" y="711"/>
                    <a:pt x="79" y="658"/>
                  </a:cubicBezTo>
                  <a:lnTo>
                    <a:pt x="79" y="711"/>
                  </a:lnTo>
                  <a:cubicBezTo>
                    <a:pt x="105" y="737"/>
                    <a:pt x="132" y="764"/>
                    <a:pt x="132" y="790"/>
                  </a:cubicBezTo>
                  <a:cubicBezTo>
                    <a:pt x="132" y="842"/>
                    <a:pt x="184" y="816"/>
                    <a:pt x="211" y="842"/>
                  </a:cubicBezTo>
                  <a:cubicBezTo>
                    <a:pt x="158" y="895"/>
                    <a:pt x="184" y="974"/>
                    <a:pt x="184" y="1053"/>
                  </a:cubicBezTo>
                  <a:cubicBezTo>
                    <a:pt x="158" y="1105"/>
                    <a:pt x="132" y="1158"/>
                    <a:pt x="79" y="1184"/>
                  </a:cubicBezTo>
                  <a:cubicBezTo>
                    <a:pt x="0" y="1237"/>
                    <a:pt x="0" y="1342"/>
                    <a:pt x="53" y="1421"/>
                  </a:cubicBezTo>
                  <a:cubicBezTo>
                    <a:pt x="53" y="1421"/>
                    <a:pt x="53" y="1447"/>
                    <a:pt x="53" y="1447"/>
                  </a:cubicBezTo>
                  <a:cubicBezTo>
                    <a:pt x="53" y="1526"/>
                    <a:pt x="132" y="1579"/>
                    <a:pt x="105" y="1658"/>
                  </a:cubicBezTo>
                  <a:cubicBezTo>
                    <a:pt x="105" y="1684"/>
                    <a:pt x="158" y="1737"/>
                    <a:pt x="184" y="1789"/>
                  </a:cubicBezTo>
                  <a:cubicBezTo>
                    <a:pt x="211" y="1816"/>
                    <a:pt x="263" y="1842"/>
                    <a:pt x="316" y="1894"/>
                  </a:cubicBezTo>
                  <a:cubicBezTo>
                    <a:pt x="342" y="1947"/>
                    <a:pt x="395" y="1973"/>
                    <a:pt x="447" y="2026"/>
                  </a:cubicBezTo>
                  <a:cubicBezTo>
                    <a:pt x="526" y="2079"/>
                    <a:pt x="605" y="2131"/>
                    <a:pt x="658" y="2157"/>
                  </a:cubicBezTo>
                  <a:cubicBezTo>
                    <a:pt x="684" y="2184"/>
                    <a:pt x="737" y="2184"/>
                    <a:pt x="763" y="2184"/>
                  </a:cubicBezTo>
                  <a:cubicBezTo>
                    <a:pt x="894" y="2263"/>
                    <a:pt x="1052" y="2315"/>
                    <a:pt x="1184" y="2342"/>
                  </a:cubicBezTo>
                  <a:cubicBezTo>
                    <a:pt x="1249" y="2355"/>
                    <a:pt x="1309" y="2355"/>
                    <a:pt x="1364" y="2355"/>
                  </a:cubicBezTo>
                  <a:cubicBezTo>
                    <a:pt x="1420" y="2355"/>
                    <a:pt x="1473" y="2355"/>
                    <a:pt x="1526" y="2368"/>
                  </a:cubicBezTo>
                  <a:cubicBezTo>
                    <a:pt x="1552" y="2368"/>
                    <a:pt x="1578" y="2342"/>
                    <a:pt x="1604" y="2342"/>
                  </a:cubicBezTo>
                  <a:cubicBezTo>
                    <a:pt x="1631" y="2368"/>
                    <a:pt x="1736" y="2368"/>
                    <a:pt x="1789" y="2394"/>
                  </a:cubicBezTo>
                  <a:cubicBezTo>
                    <a:pt x="1894" y="2394"/>
                    <a:pt x="1973" y="2342"/>
                    <a:pt x="2025" y="2289"/>
                  </a:cubicBezTo>
                  <a:cubicBezTo>
                    <a:pt x="2078" y="2210"/>
                    <a:pt x="2130" y="2157"/>
                    <a:pt x="2157" y="2079"/>
                  </a:cubicBezTo>
                  <a:cubicBezTo>
                    <a:pt x="2183" y="2026"/>
                    <a:pt x="2183" y="1973"/>
                    <a:pt x="2209" y="1921"/>
                  </a:cubicBezTo>
                  <a:cubicBezTo>
                    <a:pt x="2262" y="1842"/>
                    <a:pt x="2315" y="1763"/>
                    <a:pt x="2367" y="1710"/>
                  </a:cubicBezTo>
                  <a:cubicBezTo>
                    <a:pt x="2393" y="1658"/>
                    <a:pt x="2446" y="1605"/>
                    <a:pt x="2446" y="1553"/>
                  </a:cubicBezTo>
                  <a:cubicBezTo>
                    <a:pt x="2472" y="1500"/>
                    <a:pt x="2499" y="1474"/>
                    <a:pt x="2525" y="1447"/>
                  </a:cubicBezTo>
                  <a:cubicBezTo>
                    <a:pt x="2578" y="1342"/>
                    <a:pt x="2578" y="1237"/>
                    <a:pt x="2551" y="1158"/>
                  </a:cubicBezTo>
                  <a:cubicBezTo>
                    <a:pt x="2551" y="1053"/>
                    <a:pt x="2525" y="948"/>
                    <a:pt x="2472" y="869"/>
                  </a:cubicBezTo>
                  <a:cubicBezTo>
                    <a:pt x="2446" y="764"/>
                    <a:pt x="2393" y="685"/>
                    <a:pt x="2341" y="606"/>
                  </a:cubicBezTo>
                  <a:cubicBezTo>
                    <a:pt x="2315" y="553"/>
                    <a:pt x="2288" y="474"/>
                    <a:pt x="2236" y="448"/>
                  </a:cubicBezTo>
                  <a:cubicBezTo>
                    <a:pt x="2183" y="395"/>
                    <a:pt x="2236" y="422"/>
                    <a:pt x="2236" y="395"/>
                  </a:cubicBezTo>
                  <a:lnTo>
                    <a:pt x="2236" y="395"/>
                  </a:lnTo>
                  <a:cubicBezTo>
                    <a:pt x="2225" y="399"/>
                    <a:pt x="2215" y="401"/>
                    <a:pt x="2207" y="401"/>
                  </a:cubicBezTo>
                  <a:cubicBezTo>
                    <a:pt x="2156" y="401"/>
                    <a:pt x="2153" y="339"/>
                    <a:pt x="2130" y="316"/>
                  </a:cubicBezTo>
                  <a:cubicBezTo>
                    <a:pt x="2078" y="264"/>
                    <a:pt x="2052" y="211"/>
                    <a:pt x="1999" y="211"/>
                  </a:cubicBezTo>
                  <a:cubicBezTo>
                    <a:pt x="1920" y="185"/>
                    <a:pt x="1894" y="132"/>
                    <a:pt x="1841" y="106"/>
                  </a:cubicBezTo>
                  <a:cubicBezTo>
                    <a:pt x="1789" y="106"/>
                    <a:pt x="1710" y="53"/>
                    <a:pt x="1657" y="27"/>
                  </a:cubicBezTo>
                  <a:cubicBezTo>
                    <a:pt x="1604" y="1"/>
                    <a:pt x="1526" y="1"/>
                    <a:pt x="1473" y="1"/>
                  </a:cubicBezTo>
                  <a:lnTo>
                    <a:pt x="1315" y="1"/>
                  </a:lnTo>
                  <a:cubicBezTo>
                    <a:pt x="1302" y="14"/>
                    <a:pt x="1282" y="21"/>
                    <a:pt x="1263" y="21"/>
                  </a:cubicBezTo>
                  <a:cubicBezTo>
                    <a:pt x="1243" y="21"/>
                    <a:pt x="1223" y="14"/>
                    <a:pt x="1210" y="1"/>
                  </a:cubicBezTo>
                  <a:close/>
                </a:path>
              </a:pathLst>
            </a:custGeom>
            <a:gradFill>
              <a:gsLst>
                <a:gs pos="0">
                  <a:srgbClr val="FDDFA9"/>
                </a:gs>
                <a:gs pos="30000">
                  <a:srgbClr val="FDDFA9"/>
                </a:gs>
                <a:gs pos="70000">
                  <a:srgbClr val="DD5E63"/>
                </a:gs>
                <a:gs pos="100000">
                  <a:srgbClr val="FF7276"/>
                </a:gs>
              </a:gsLst>
              <a:lin ang="108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373" name="Google Shape;373;p6"/>
            <p:cNvPicPr preferRelativeResize="0"/>
            <p:nvPr/>
          </p:nvPicPr>
          <p:blipFill rotWithShape="1">
            <a:blip r:embed="rId3">
              <a:alphaModFix/>
            </a:blip>
            <a:srcRect b="-489" l="-93" r="3433" t="3830"/>
            <a:stretch/>
          </p:blipFill>
          <p:spPr>
            <a:xfrm>
              <a:off x="3723156" y="1887017"/>
              <a:ext cx="1763244" cy="1634675"/>
            </a:xfrm>
            <a:prstGeom prst="ellipse">
              <a:avLst/>
            </a:prstGeom>
            <a:noFill/>
            <a:ln>
              <a:noFill/>
            </a:ln>
          </p:spPr>
        </p:pic>
      </p:grpSp>
      <p:sp>
        <p:nvSpPr>
          <p:cNvPr id="374" name="Google Shape;374;p6"/>
          <p:cNvSpPr txBox="1"/>
          <p:nvPr/>
        </p:nvSpPr>
        <p:spPr>
          <a:xfrm>
            <a:off x="7652333" y="1968926"/>
            <a:ext cx="4000178" cy="403187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IN" sz="1600">
                <a:solidFill>
                  <a:srgbClr val="FF7C80"/>
                </a:solidFill>
                <a:latin typeface="Trebuchet MS"/>
                <a:ea typeface="Trebuchet MS"/>
                <a:cs typeface="Trebuchet MS"/>
                <a:sym typeface="Trebuchet MS"/>
              </a:rPr>
              <a:t>Disha belongs to an elite family but she thrives to be independent so she lives in a rented apartment closer to her workplace. She has a car but she commutes to work through metro to avoid traffic. She is climbing the career ladder with dream and expectations. Her shopping bag consists of products at different price range. She doesn’t mind spending extra for products that not just make her look good but also doesn’t damage her skin. She shops at the mall but indulges in online shopping when impulse buying. She relies on various online channels for making purchase decisions.  </a:t>
            </a:r>
            <a:endParaRPr/>
          </a:p>
        </p:txBody>
      </p:sp>
      <p:sp>
        <p:nvSpPr>
          <p:cNvPr id="375" name="Google Shape;375;p6"/>
          <p:cNvSpPr txBox="1"/>
          <p:nvPr/>
        </p:nvSpPr>
        <p:spPr>
          <a:xfrm>
            <a:off x="603353" y="3408313"/>
            <a:ext cx="1117383" cy="28074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DDFA9"/>
              </a:buClr>
              <a:buSzPts val="2000"/>
              <a:buFont typeface="Trebuchet MS"/>
              <a:buNone/>
            </a:pPr>
            <a:r>
              <a:rPr lang="en-IN" sz="2000">
                <a:solidFill>
                  <a:srgbClr val="FDDFA9"/>
                </a:solidFill>
                <a:latin typeface="Trebuchet MS"/>
                <a:ea typeface="Trebuchet MS"/>
                <a:cs typeface="Trebuchet MS"/>
                <a:sym typeface="Trebuchet MS"/>
              </a:rPr>
              <a:t>Place</a:t>
            </a:r>
            <a:endParaRPr/>
          </a:p>
        </p:txBody>
      </p:sp>
      <p:sp>
        <p:nvSpPr>
          <p:cNvPr id="376" name="Google Shape;376;p6"/>
          <p:cNvSpPr txBox="1"/>
          <p:nvPr/>
        </p:nvSpPr>
        <p:spPr>
          <a:xfrm>
            <a:off x="1720736" y="3402282"/>
            <a:ext cx="1625746" cy="280742"/>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FF7C80"/>
              </a:buClr>
              <a:buSzPts val="2000"/>
              <a:buFont typeface="Trebuchet MS"/>
              <a:buNone/>
            </a:pPr>
            <a:r>
              <a:rPr lang="en-IN" sz="2000">
                <a:solidFill>
                  <a:srgbClr val="FF7C80"/>
                </a:solidFill>
                <a:latin typeface="Trebuchet MS"/>
                <a:ea typeface="Trebuchet MS"/>
                <a:cs typeface="Trebuchet MS"/>
                <a:sym typeface="Trebuchet MS"/>
              </a:rPr>
              <a:t>Delhi, India </a:t>
            </a:r>
            <a:endParaRPr/>
          </a:p>
        </p:txBody>
      </p:sp>
      <p:sp>
        <p:nvSpPr>
          <p:cNvPr id="377" name="Google Shape;377;p6"/>
          <p:cNvSpPr/>
          <p:nvPr/>
        </p:nvSpPr>
        <p:spPr>
          <a:xfrm rot="-4455212">
            <a:off x="10455700" y="-2554441"/>
            <a:ext cx="1606244" cy="6823283"/>
          </a:xfrm>
          <a:custGeom>
            <a:rect b="b" l="l" r="r" t="t"/>
            <a:pathLst>
              <a:path extrusionOk="0" h="31936" w="28852">
                <a:moveTo>
                  <a:pt x="7622" y="817"/>
                </a:moveTo>
                <a:cubicBezTo>
                  <a:pt x="7686" y="817"/>
                  <a:pt x="7641" y="906"/>
                  <a:pt x="7496" y="1033"/>
                </a:cubicBezTo>
                <a:cubicBezTo>
                  <a:pt x="7445" y="1084"/>
                  <a:pt x="7405" y="1113"/>
                  <a:pt x="7376" y="1113"/>
                </a:cubicBezTo>
                <a:cubicBezTo>
                  <a:pt x="7360" y="1113"/>
                  <a:pt x="7347" y="1105"/>
                  <a:pt x="7338" y="1086"/>
                </a:cubicBezTo>
                <a:cubicBezTo>
                  <a:pt x="7312" y="1033"/>
                  <a:pt x="7364" y="981"/>
                  <a:pt x="7469" y="902"/>
                </a:cubicBezTo>
                <a:lnTo>
                  <a:pt x="7469" y="876"/>
                </a:lnTo>
                <a:cubicBezTo>
                  <a:pt x="7543" y="835"/>
                  <a:pt x="7593" y="817"/>
                  <a:pt x="7622" y="817"/>
                </a:cubicBezTo>
                <a:close/>
                <a:moveTo>
                  <a:pt x="7709" y="1066"/>
                </a:moveTo>
                <a:cubicBezTo>
                  <a:pt x="7719" y="1066"/>
                  <a:pt x="7719" y="1073"/>
                  <a:pt x="7706" y="1086"/>
                </a:cubicBezTo>
                <a:lnTo>
                  <a:pt x="7732" y="1086"/>
                </a:lnTo>
                <a:cubicBezTo>
                  <a:pt x="7706" y="1112"/>
                  <a:pt x="7706" y="1165"/>
                  <a:pt x="7706" y="1217"/>
                </a:cubicBezTo>
                <a:cubicBezTo>
                  <a:pt x="7706" y="1244"/>
                  <a:pt x="7693" y="1257"/>
                  <a:pt x="7677" y="1257"/>
                </a:cubicBezTo>
                <a:cubicBezTo>
                  <a:pt x="7660" y="1257"/>
                  <a:pt x="7640" y="1244"/>
                  <a:pt x="7627" y="1217"/>
                </a:cubicBezTo>
                <a:cubicBezTo>
                  <a:pt x="7601" y="1165"/>
                  <a:pt x="7601" y="1112"/>
                  <a:pt x="7654" y="1086"/>
                </a:cubicBezTo>
                <a:cubicBezTo>
                  <a:pt x="7680" y="1073"/>
                  <a:pt x="7700" y="1066"/>
                  <a:pt x="7709" y="1066"/>
                </a:cubicBezTo>
                <a:close/>
                <a:moveTo>
                  <a:pt x="9032" y="2813"/>
                </a:moveTo>
                <a:cubicBezTo>
                  <a:pt x="9099" y="2813"/>
                  <a:pt x="9144" y="2851"/>
                  <a:pt x="9205" y="2953"/>
                </a:cubicBezTo>
                <a:cubicBezTo>
                  <a:pt x="9284" y="3085"/>
                  <a:pt x="9310" y="3137"/>
                  <a:pt x="9153" y="3164"/>
                </a:cubicBezTo>
                <a:cubicBezTo>
                  <a:pt x="9063" y="3194"/>
                  <a:pt x="9007" y="3212"/>
                  <a:pt x="8970" y="3212"/>
                </a:cubicBezTo>
                <a:cubicBezTo>
                  <a:pt x="8908" y="3212"/>
                  <a:pt x="8896" y="3163"/>
                  <a:pt x="8863" y="3032"/>
                </a:cubicBezTo>
                <a:cubicBezTo>
                  <a:pt x="8837" y="2874"/>
                  <a:pt x="8837" y="2848"/>
                  <a:pt x="8942" y="2822"/>
                </a:cubicBezTo>
                <a:lnTo>
                  <a:pt x="8969" y="2822"/>
                </a:lnTo>
                <a:cubicBezTo>
                  <a:pt x="8992" y="2816"/>
                  <a:pt x="9013" y="2813"/>
                  <a:pt x="9032" y="2813"/>
                </a:cubicBezTo>
                <a:close/>
                <a:moveTo>
                  <a:pt x="14246" y="10606"/>
                </a:moveTo>
                <a:cubicBezTo>
                  <a:pt x="14249" y="10606"/>
                  <a:pt x="14252" y="10606"/>
                  <a:pt x="14255" y="10607"/>
                </a:cubicBezTo>
                <a:cubicBezTo>
                  <a:pt x="14386" y="10659"/>
                  <a:pt x="14465" y="10791"/>
                  <a:pt x="14492" y="10922"/>
                </a:cubicBezTo>
                <a:cubicBezTo>
                  <a:pt x="14492" y="11039"/>
                  <a:pt x="14240" y="11220"/>
                  <a:pt x="14130" y="11220"/>
                </a:cubicBezTo>
                <a:cubicBezTo>
                  <a:pt x="14117" y="11220"/>
                  <a:pt x="14106" y="11217"/>
                  <a:pt x="14097" y="11211"/>
                </a:cubicBezTo>
                <a:cubicBezTo>
                  <a:pt x="14020" y="11134"/>
                  <a:pt x="14119" y="10606"/>
                  <a:pt x="14246" y="10606"/>
                </a:cubicBezTo>
                <a:close/>
                <a:moveTo>
                  <a:pt x="14051" y="11339"/>
                </a:moveTo>
                <a:cubicBezTo>
                  <a:pt x="14067" y="11339"/>
                  <a:pt x="14082" y="11354"/>
                  <a:pt x="14097" y="11369"/>
                </a:cubicBezTo>
                <a:cubicBezTo>
                  <a:pt x="14123" y="11422"/>
                  <a:pt x="14123" y="11474"/>
                  <a:pt x="14097" y="11501"/>
                </a:cubicBezTo>
                <a:cubicBezTo>
                  <a:pt x="14071" y="11501"/>
                  <a:pt x="14018" y="11501"/>
                  <a:pt x="14018" y="11474"/>
                </a:cubicBezTo>
                <a:cubicBezTo>
                  <a:pt x="13992" y="11448"/>
                  <a:pt x="13992" y="11396"/>
                  <a:pt x="14018" y="11369"/>
                </a:cubicBezTo>
                <a:cubicBezTo>
                  <a:pt x="14029" y="11347"/>
                  <a:pt x="14040" y="11339"/>
                  <a:pt x="14051" y="11339"/>
                </a:cubicBezTo>
                <a:close/>
                <a:moveTo>
                  <a:pt x="14745" y="11261"/>
                </a:moveTo>
                <a:cubicBezTo>
                  <a:pt x="14807" y="11261"/>
                  <a:pt x="14842" y="11308"/>
                  <a:pt x="14912" y="11448"/>
                </a:cubicBezTo>
                <a:cubicBezTo>
                  <a:pt x="14991" y="11580"/>
                  <a:pt x="15018" y="11711"/>
                  <a:pt x="14991" y="11737"/>
                </a:cubicBezTo>
                <a:cubicBezTo>
                  <a:pt x="14980" y="11748"/>
                  <a:pt x="14965" y="11755"/>
                  <a:pt x="14947" y="11755"/>
                </a:cubicBezTo>
                <a:cubicBezTo>
                  <a:pt x="14921" y="11755"/>
                  <a:pt x="14891" y="11742"/>
                  <a:pt x="14860" y="11711"/>
                </a:cubicBezTo>
                <a:cubicBezTo>
                  <a:pt x="14334" y="11422"/>
                  <a:pt x="14307" y="11396"/>
                  <a:pt x="14597" y="11290"/>
                </a:cubicBezTo>
                <a:lnTo>
                  <a:pt x="14623" y="11290"/>
                </a:lnTo>
                <a:cubicBezTo>
                  <a:pt x="14676" y="11273"/>
                  <a:pt x="14714" y="11261"/>
                  <a:pt x="14745" y="11261"/>
                </a:cubicBezTo>
                <a:close/>
                <a:moveTo>
                  <a:pt x="15171" y="11735"/>
                </a:moveTo>
                <a:cubicBezTo>
                  <a:pt x="15172" y="11735"/>
                  <a:pt x="15174" y="11736"/>
                  <a:pt x="15175" y="11737"/>
                </a:cubicBezTo>
                <a:cubicBezTo>
                  <a:pt x="15202" y="11843"/>
                  <a:pt x="15228" y="11948"/>
                  <a:pt x="15228" y="12053"/>
                </a:cubicBezTo>
                <a:cubicBezTo>
                  <a:pt x="15228" y="12185"/>
                  <a:pt x="15254" y="12290"/>
                  <a:pt x="15307" y="12421"/>
                </a:cubicBezTo>
                <a:cubicBezTo>
                  <a:pt x="15333" y="12474"/>
                  <a:pt x="15333" y="12526"/>
                  <a:pt x="15307" y="12553"/>
                </a:cubicBezTo>
                <a:cubicBezTo>
                  <a:pt x="15281" y="12553"/>
                  <a:pt x="15228" y="12500"/>
                  <a:pt x="15175" y="12421"/>
                </a:cubicBezTo>
                <a:cubicBezTo>
                  <a:pt x="15149" y="12342"/>
                  <a:pt x="15070" y="12263"/>
                  <a:pt x="14991" y="12211"/>
                </a:cubicBezTo>
                <a:cubicBezTo>
                  <a:pt x="14939" y="12185"/>
                  <a:pt x="14939" y="12158"/>
                  <a:pt x="14991" y="12158"/>
                </a:cubicBezTo>
                <a:cubicBezTo>
                  <a:pt x="15044" y="12158"/>
                  <a:pt x="15070" y="12106"/>
                  <a:pt x="15070" y="12079"/>
                </a:cubicBezTo>
                <a:cubicBezTo>
                  <a:pt x="15070" y="11955"/>
                  <a:pt x="15141" y="11735"/>
                  <a:pt x="15171" y="11735"/>
                </a:cubicBezTo>
                <a:close/>
                <a:moveTo>
                  <a:pt x="15581" y="13605"/>
                </a:moveTo>
                <a:lnTo>
                  <a:pt x="15581" y="13605"/>
                </a:lnTo>
                <a:cubicBezTo>
                  <a:pt x="15682" y="13618"/>
                  <a:pt x="15779" y="13792"/>
                  <a:pt x="15754" y="13868"/>
                </a:cubicBezTo>
                <a:cubicBezTo>
                  <a:pt x="15744" y="13883"/>
                  <a:pt x="15727" y="13889"/>
                  <a:pt x="15705" y="13889"/>
                </a:cubicBezTo>
                <a:cubicBezTo>
                  <a:pt x="15613" y="13889"/>
                  <a:pt x="15443" y="13769"/>
                  <a:pt x="15465" y="13684"/>
                </a:cubicBezTo>
                <a:cubicBezTo>
                  <a:pt x="15488" y="13636"/>
                  <a:pt x="15534" y="13610"/>
                  <a:pt x="15581" y="13605"/>
                </a:cubicBezTo>
                <a:close/>
                <a:moveTo>
                  <a:pt x="16131" y="13711"/>
                </a:moveTo>
                <a:cubicBezTo>
                  <a:pt x="16186" y="13727"/>
                  <a:pt x="16287" y="13880"/>
                  <a:pt x="16411" y="14104"/>
                </a:cubicBezTo>
                <a:cubicBezTo>
                  <a:pt x="16424" y="14153"/>
                  <a:pt x="16413" y="14174"/>
                  <a:pt x="16388" y="14174"/>
                </a:cubicBezTo>
                <a:cubicBezTo>
                  <a:pt x="16359" y="14174"/>
                  <a:pt x="16310" y="14147"/>
                  <a:pt x="16254" y="14104"/>
                </a:cubicBezTo>
                <a:cubicBezTo>
                  <a:pt x="16227" y="14052"/>
                  <a:pt x="16148" y="13973"/>
                  <a:pt x="16096" y="13947"/>
                </a:cubicBezTo>
                <a:cubicBezTo>
                  <a:pt x="16022" y="13848"/>
                  <a:pt x="16041" y="13725"/>
                  <a:pt x="16131" y="13711"/>
                </a:cubicBezTo>
                <a:close/>
                <a:moveTo>
                  <a:pt x="15932" y="14105"/>
                </a:moveTo>
                <a:cubicBezTo>
                  <a:pt x="15944" y="14105"/>
                  <a:pt x="15954" y="14132"/>
                  <a:pt x="15964" y="14183"/>
                </a:cubicBezTo>
                <a:cubicBezTo>
                  <a:pt x="15964" y="14236"/>
                  <a:pt x="16017" y="14262"/>
                  <a:pt x="16070" y="14289"/>
                </a:cubicBezTo>
                <a:cubicBezTo>
                  <a:pt x="16175" y="14289"/>
                  <a:pt x="16148" y="14394"/>
                  <a:pt x="16017" y="14473"/>
                </a:cubicBezTo>
                <a:cubicBezTo>
                  <a:pt x="15974" y="14507"/>
                  <a:pt x="15943" y="14524"/>
                  <a:pt x="15920" y="14524"/>
                </a:cubicBezTo>
                <a:cubicBezTo>
                  <a:pt x="15874" y="14524"/>
                  <a:pt x="15868" y="14448"/>
                  <a:pt x="15885" y="14289"/>
                </a:cubicBezTo>
                <a:lnTo>
                  <a:pt x="15885" y="14289"/>
                </a:lnTo>
                <a:lnTo>
                  <a:pt x="15859" y="14315"/>
                </a:lnTo>
                <a:cubicBezTo>
                  <a:pt x="15891" y="14171"/>
                  <a:pt x="15913" y="14105"/>
                  <a:pt x="15932" y="14105"/>
                </a:cubicBezTo>
                <a:close/>
                <a:moveTo>
                  <a:pt x="16780" y="14875"/>
                </a:moveTo>
                <a:cubicBezTo>
                  <a:pt x="16794" y="14875"/>
                  <a:pt x="16819" y="14890"/>
                  <a:pt x="16859" y="14920"/>
                </a:cubicBezTo>
                <a:lnTo>
                  <a:pt x="16832" y="14946"/>
                </a:lnTo>
                <a:cubicBezTo>
                  <a:pt x="16990" y="15051"/>
                  <a:pt x="16990" y="15078"/>
                  <a:pt x="16937" y="15156"/>
                </a:cubicBezTo>
                <a:cubicBezTo>
                  <a:pt x="16909" y="15185"/>
                  <a:pt x="16890" y="15204"/>
                  <a:pt x="16875" y="15204"/>
                </a:cubicBezTo>
                <a:cubicBezTo>
                  <a:pt x="16848" y="15204"/>
                  <a:pt x="16830" y="15149"/>
                  <a:pt x="16780" y="14999"/>
                </a:cubicBezTo>
                <a:cubicBezTo>
                  <a:pt x="16763" y="14916"/>
                  <a:pt x="16757" y="14875"/>
                  <a:pt x="16780" y="14875"/>
                </a:cubicBezTo>
                <a:close/>
                <a:moveTo>
                  <a:pt x="19127" y="17886"/>
                </a:moveTo>
                <a:cubicBezTo>
                  <a:pt x="19156" y="17886"/>
                  <a:pt x="19173" y="17934"/>
                  <a:pt x="19173" y="18023"/>
                </a:cubicBezTo>
                <a:cubicBezTo>
                  <a:pt x="19173" y="18128"/>
                  <a:pt x="19147" y="18128"/>
                  <a:pt x="19068" y="18128"/>
                </a:cubicBezTo>
                <a:cubicBezTo>
                  <a:pt x="18989" y="18102"/>
                  <a:pt x="19015" y="18049"/>
                  <a:pt x="19068" y="17944"/>
                </a:cubicBezTo>
                <a:lnTo>
                  <a:pt x="19068" y="17944"/>
                </a:lnTo>
                <a:lnTo>
                  <a:pt x="19041" y="17971"/>
                </a:lnTo>
                <a:cubicBezTo>
                  <a:pt x="19076" y="17914"/>
                  <a:pt x="19105" y="17886"/>
                  <a:pt x="19127" y="17886"/>
                </a:cubicBezTo>
                <a:close/>
                <a:moveTo>
                  <a:pt x="19444" y="18813"/>
                </a:moveTo>
                <a:cubicBezTo>
                  <a:pt x="19498" y="18813"/>
                  <a:pt x="19540" y="18854"/>
                  <a:pt x="19594" y="18944"/>
                </a:cubicBezTo>
                <a:cubicBezTo>
                  <a:pt x="19594" y="18996"/>
                  <a:pt x="19646" y="18996"/>
                  <a:pt x="19673" y="18996"/>
                </a:cubicBezTo>
                <a:cubicBezTo>
                  <a:pt x="19686" y="18990"/>
                  <a:pt x="19696" y="18986"/>
                  <a:pt x="19703" y="18986"/>
                </a:cubicBezTo>
                <a:cubicBezTo>
                  <a:pt x="19725" y="18986"/>
                  <a:pt x="19725" y="19016"/>
                  <a:pt x="19725" y="19075"/>
                </a:cubicBezTo>
                <a:cubicBezTo>
                  <a:pt x="19706" y="19134"/>
                  <a:pt x="19686" y="19164"/>
                  <a:pt x="19666" y="19164"/>
                </a:cubicBezTo>
                <a:cubicBezTo>
                  <a:pt x="19660" y="19164"/>
                  <a:pt x="19653" y="19161"/>
                  <a:pt x="19646" y="19154"/>
                </a:cubicBezTo>
                <a:cubicBezTo>
                  <a:pt x="19639" y="19146"/>
                  <a:pt x="19631" y="19143"/>
                  <a:pt x="19623" y="19143"/>
                </a:cubicBezTo>
                <a:cubicBezTo>
                  <a:pt x="19605" y="19143"/>
                  <a:pt x="19586" y="19162"/>
                  <a:pt x="19567" y="19180"/>
                </a:cubicBezTo>
                <a:cubicBezTo>
                  <a:pt x="19561" y="19187"/>
                  <a:pt x="19552" y="19190"/>
                  <a:pt x="19541" y="19190"/>
                </a:cubicBezTo>
                <a:cubicBezTo>
                  <a:pt x="19504" y="19190"/>
                  <a:pt x="19444" y="19155"/>
                  <a:pt x="19383" y="19075"/>
                </a:cubicBezTo>
                <a:cubicBezTo>
                  <a:pt x="19304" y="18970"/>
                  <a:pt x="19304" y="18891"/>
                  <a:pt x="19383" y="18838"/>
                </a:cubicBezTo>
                <a:lnTo>
                  <a:pt x="19357" y="18838"/>
                </a:lnTo>
                <a:cubicBezTo>
                  <a:pt x="19390" y="18822"/>
                  <a:pt x="19418" y="18813"/>
                  <a:pt x="19444" y="18813"/>
                </a:cubicBezTo>
                <a:close/>
                <a:moveTo>
                  <a:pt x="20435" y="19049"/>
                </a:moveTo>
                <a:lnTo>
                  <a:pt x="20409" y="19075"/>
                </a:lnTo>
                <a:cubicBezTo>
                  <a:pt x="20423" y="19068"/>
                  <a:pt x="20437" y="19065"/>
                  <a:pt x="20451" y="19065"/>
                </a:cubicBezTo>
                <a:cubicBezTo>
                  <a:pt x="20490" y="19065"/>
                  <a:pt x="20528" y="19089"/>
                  <a:pt x="20567" y="19128"/>
                </a:cubicBezTo>
                <a:cubicBezTo>
                  <a:pt x="20588" y="19171"/>
                  <a:pt x="20610" y="19214"/>
                  <a:pt x="20545" y="19214"/>
                </a:cubicBezTo>
                <a:cubicBezTo>
                  <a:pt x="20531" y="19214"/>
                  <a:pt x="20512" y="19211"/>
                  <a:pt x="20488" y="19207"/>
                </a:cubicBezTo>
                <a:cubicBezTo>
                  <a:pt x="20435" y="19207"/>
                  <a:pt x="20383" y="19180"/>
                  <a:pt x="20356" y="19154"/>
                </a:cubicBezTo>
                <a:cubicBezTo>
                  <a:pt x="20356" y="19128"/>
                  <a:pt x="20383" y="19075"/>
                  <a:pt x="20435" y="19049"/>
                </a:cubicBezTo>
                <a:close/>
                <a:moveTo>
                  <a:pt x="19825" y="19399"/>
                </a:moveTo>
                <a:cubicBezTo>
                  <a:pt x="19859" y="19399"/>
                  <a:pt x="19890" y="19414"/>
                  <a:pt x="19909" y="19443"/>
                </a:cubicBezTo>
                <a:cubicBezTo>
                  <a:pt x="19909" y="19496"/>
                  <a:pt x="19909" y="19522"/>
                  <a:pt x="19909" y="19575"/>
                </a:cubicBezTo>
                <a:cubicBezTo>
                  <a:pt x="19857" y="19601"/>
                  <a:pt x="19804" y="19627"/>
                  <a:pt x="19752" y="19627"/>
                </a:cubicBezTo>
                <a:cubicBezTo>
                  <a:pt x="19646" y="19627"/>
                  <a:pt x="19646" y="19627"/>
                  <a:pt x="19673" y="19522"/>
                </a:cubicBezTo>
                <a:cubicBezTo>
                  <a:pt x="19706" y="19440"/>
                  <a:pt x="19769" y="19399"/>
                  <a:pt x="19825" y="19399"/>
                </a:cubicBezTo>
                <a:close/>
                <a:moveTo>
                  <a:pt x="20618" y="19432"/>
                </a:moveTo>
                <a:cubicBezTo>
                  <a:pt x="20628" y="19432"/>
                  <a:pt x="20638" y="19436"/>
                  <a:pt x="20646" y="19443"/>
                </a:cubicBezTo>
                <a:cubicBezTo>
                  <a:pt x="20725" y="19443"/>
                  <a:pt x="20804" y="19575"/>
                  <a:pt x="20751" y="19601"/>
                </a:cubicBezTo>
                <a:lnTo>
                  <a:pt x="20725" y="19627"/>
                </a:lnTo>
                <a:cubicBezTo>
                  <a:pt x="20719" y="19630"/>
                  <a:pt x="20713" y="19632"/>
                  <a:pt x="20705" y="19632"/>
                </a:cubicBezTo>
                <a:cubicBezTo>
                  <a:pt x="20646" y="19632"/>
                  <a:pt x="20543" y="19540"/>
                  <a:pt x="20567" y="19470"/>
                </a:cubicBezTo>
                <a:cubicBezTo>
                  <a:pt x="20567" y="19451"/>
                  <a:pt x="20593" y="19432"/>
                  <a:pt x="20618" y="19432"/>
                </a:cubicBezTo>
                <a:close/>
                <a:moveTo>
                  <a:pt x="19357" y="20048"/>
                </a:moveTo>
                <a:cubicBezTo>
                  <a:pt x="19410" y="20048"/>
                  <a:pt x="19462" y="20048"/>
                  <a:pt x="19489" y="20075"/>
                </a:cubicBezTo>
                <a:cubicBezTo>
                  <a:pt x="19541" y="20101"/>
                  <a:pt x="19515" y="20153"/>
                  <a:pt x="19462" y="20180"/>
                </a:cubicBezTo>
                <a:lnTo>
                  <a:pt x="19436" y="20180"/>
                </a:lnTo>
                <a:cubicBezTo>
                  <a:pt x="19428" y="20187"/>
                  <a:pt x="19418" y="20191"/>
                  <a:pt x="19407" y="20191"/>
                </a:cubicBezTo>
                <a:cubicBezTo>
                  <a:pt x="19381" y="20191"/>
                  <a:pt x="19349" y="20172"/>
                  <a:pt x="19331" y="20153"/>
                </a:cubicBezTo>
                <a:cubicBezTo>
                  <a:pt x="19304" y="20101"/>
                  <a:pt x="19331" y="20048"/>
                  <a:pt x="19357" y="20048"/>
                </a:cubicBezTo>
                <a:close/>
                <a:moveTo>
                  <a:pt x="20948" y="21764"/>
                </a:moveTo>
                <a:cubicBezTo>
                  <a:pt x="20961" y="21764"/>
                  <a:pt x="20975" y="21771"/>
                  <a:pt x="20988" y="21784"/>
                </a:cubicBezTo>
                <a:cubicBezTo>
                  <a:pt x="21014" y="21837"/>
                  <a:pt x="21040" y="21889"/>
                  <a:pt x="21014" y="21942"/>
                </a:cubicBezTo>
                <a:cubicBezTo>
                  <a:pt x="21001" y="21955"/>
                  <a:pt x="20988" y="21962"/>
                  <a:pt x="20975" y="21962"/>
                </a:cubicBezTo>
                <a:cubicBezTo>
                  <a:pt x="20961" y="21962"/>
                  <a:pt x="20948" y="21955"/>
                  <a:pt x="20935" y="21942"/>
                </a:cubicBezTo>
                <a:cubicBezTo>
                  <a:pt x="20909" y="21889"/>
                  <a:pt x="20909" y="21837"/>
                  <a:pt x="20935" y="21784"/>
                </a:cubicBezTo>
                <a:lnTo>
                  <a:pt x="20909" y="21784"/>
                </a:lnTo>
                <a:cubicBezTo>
                  <a:pt x="20922" y="21771"/>
                  <a:pt x="20935" y="21764"/>
                  <a:pt x="20948" y="21764"/>
                </a:cubicBezTo>
                <a:close/>
                <a:moveTo>
                  <a:pt x="21499" y="21405"/>
                </a:moveTo>
                <a:cubicBezTo>
                  <a:pt x="21514" y="21405"/>
                  <a:pt x="21545" y="21418"/>
                  <a:pt x="21593" y="21442"/>
                </a:cubicBezTo>
                <a:cubicBezTo>
                  <a:pt x="21724" y="21495"/>
                  <a:pt x="21777" y="21574"/>
                  <a:pt x="21882" y="21810"/>
                </a:cubicBezTo>
                <a:cubicBezTo>
                  <a:pt x="21987" y="22021"/>
                  <a:pt x="22066" y="22100"/>
                  <a:pt x="22092" y="22100"/>
                </a:cubicBezTo>
                <a:cubicBezTo>
                  <a:pt x="22197" y="22100"/>
                  <a:pt x="22539" y="22705"/>
                  <a:pt x="22460" y="22757"/>
                </a:cubicBezTo>
                <a:cubicBezTo>
                  <a:pt x="22434" y="22783"/>
                  <a:pt x="22408" y="22810"/>
                  <a:pt x="22434" y="22862"/>
                </a:cubicBezTo>
                <a:cubicBezTo>
                  <a:pt x="22434" y="22941"/>
                  <a:pt x="22408" y="23020"/>
                  <a:pt x="22382" y="23073"/>
                </a:cubicBezTo>
                <a:cubicBezTo>
                  <a:pt x="22327" y="23183"/>
                  <a:pt x="22297" y="23229"/>
                  <a:pt x="22249" y="23229"/>
                </a:cubicBezTo>
                <a:cubicBezTo>
                  <a:pt x="22228" y="23229"/>
                  <a:pt x="22203" y="23220"/>
                  <a:pt x="22171" y="23204"/>
                </a:cubicBezTo>
                <a:cubicBezTo>
                  <a:pt x="22040" y="23125"/>
                  <a:pt x="22040" y="23099"/>
                  <a:pt x="22040" y="22915"/>
                </a:cubicBezTo>
                <a:cubicBezTo>
                  <a:pt x="22066" y="22731"/>
                  <a:pt x="22040" y="22705"/>
                  <a:pt x="21908" y="22652"/>
                </a:cubicBezTo>
                <a:cubicBezTo>
                  <a:pt x="21860" y="22642"/>
                  <a:pt x="21830" y="22636"/>
                  <a:pt x="21815" y="22636"/>
                </a:cubicBezTo>
                <a:cubicBezTo>
                  <a:pt x="21791" y="22636"/>
                  <a:pt x="21815" y="22654"/>
                  <a:pt x="21882" y="22705"/>
                </a:cubicBezTo>
                <a:cubicBezTo>
                  <a:pt x="21961" y="22783"/>
                  <a:pt x="21961" y="22783"/>
                  <a:pt x="21829" y="22783"/>
                </a:cubicBezTo>
                <a:cubicBezTo>
                  <a:pt x="21750" y="22783"/>
                  <a:pt x="21671" y="22757"/>
                  <a:pt x="21619" y="22705"/>
                </a:cubicBezTo>
                <a:cubicBezTo>
                  <a:pt x="21586" y="22654"/>
                  <a:pt x="21573" y="22636"/>
                  <a:pt x="21589" y="22636"/>
                </a:cubicBezTo>
                <a:cubicBezTo>
                  <a:pt x="21598" y="22636"/>
                  <a:pt x="21616" y="22642"/>
                  <a:pt x="21645" y="22652"/>
                </a:cubicBezTo>
                <a:cubicBezTo>
                  <a:pt x="21692" y="22676"/>
                  <a:pt x="21718" y="22689"/>
                  <a:pt x="21728" y="22689"/>
                </a:cubicBezTo>
                <a:cubicBezTo>
                  <a:pt x="21740" y="22689"/>
                  <a:pt x="21727" y="22669"/>
                  <a:pt x="21698" y="22626"/>
                </a:cubicBezTo>
                <a:cubicBezTo>
                  <a:pt x="21671" y="22520"/>
                  <a:pt x="21645" y="22442"/>
                  <a:pt x="21645" y="22363"/>
                </a:cubicBezTo>
                <a:cubicBezTo>
                  <a:pt x="21645" y="22261"/>
                  <a:pt x="21629" y="22222"/>
                  <a:pt x="21585" y="22222"/>
                </a:cubicBezTo>
                <a:cubicBezTo>
                  <a:pt x="21573" y="22222"/>
                  <a:pt x="21558" y="22225"/>
                  <a:pt x="21540" y="22231"/>
                </a:cubicBezTo>
                <a:cubicBezTo>
                  <a:pt x="21435" y="22231"/>
                  <a:pt x="21303" y="21994"/>
                  <a:pt x="21382" y="21916"/>
                </a:cubicBezTo>
                <a:cubicBezTo>
                  <a:pt x="21435" y="21889"/>
                  <a:pt x="21461" y="21837"/>
                  <a:pt x="21435" y="21810"/>
                </a:cubicBezTo>
                <a:cubicBezTo>
                  <a:pt x="21408" y="21784"/>
                  <a:pt x="21435" y="21731"/>
                  <a:pt x="21487" y="21653"/>
                </a:cubicBezTo>
                <a:cubicBezTo>
                  <a:pt x="21540" y="21626"/>
                  <a:pt x="21540" y="21547"/>
                  <a:pt x="21514" y="21468"/>
                </a:cubicBezTo>
                <a:cubicBezTo>
                  <a:pt x="21485" y="21425"/>
                  <a:pt x="21480" y="21405"/>
                  <a:pt x="21499" y="21405"/>
                </a:cubicBezTo>
                <a:close/>
                <a:moveTo>
                  <a:pt x="21987" y="23704"/>
                </a:moveTo>
                <a:cubicBezTo>
                  <a:pt x="22066" y="23730"/>
                  <a:pt x="22092" y="23809"/>
                  <a:pt x="22013" y="23835"/>
                </a:cubicBezTo>
                <a:lnTo>
                  <a:pt x="22013" y="23862"/>
                </a:lnTo>
                <a:cubicBezTo>
                  <a:pt x="22000" y="23875"/>
                  <a:pt x="21980" y="23881"/>
                  <a:pt x="21961" y="23881"/>
                </a:cubicBezTo>
                <a:cubicBezTo>
                  <a:pt x="21941" y="23881"/>
                  <a:pt x="21921" y="23875"/>
                  <a:pt x="21908" y="23862"/>
                </a:cubicBezTo>
                <a:cubicBezTo>
                  <a:pt x="21908" y="23835"/>
                  <a:pt x="21908" y="23704"/>
                  <a:pt x="21987" y="23704"/>
                </a:cubicBezTo>
                <a:close/>
                <a:moveTo>
                  <a:pt x="22940" y="23950"/>
                </a:moveTo>
                <a:cubicBezTo>
                  <a:pt x="22956" y="23950"/>
                  <a:pt x="22971" y="23962"/>
                  <a:pt x="22986" y="23993"/>
                </a:cubicBezTo>
                <a:cubicBezTo>
                  <a:pt x="22986" y="24020"/>
                  <a:pt x="22986" y="24072"/>
                  <a:pt x="22960" y="24098"/>
                </a:cubicBezTo>
                <a:cubicBezTo>
                  <a:pt x="22953" y="24102"/>
                  <a:pt x="22946" y="24104"/>
                  <a:pt x="22939" y="24104"/>
                </a:cubicBezTo>
                <a:cubicBezTo>
                  <a:pt x="22895" y="24104"/>
                  <a:pt x="22862" y="24035"/>
                  <a:pt x="22908" y="23967"/>
                </a:cubicBezTo>
                <a:cubicBezTo>
                  <a:pt x="22918" y="23956"/>
                  <a:pt x="22929" y="23950"/>
                  <a:pt x="22940" y="23950"/>
                </a:cubicBezTo>
                <a:close/>
                <a:moveTo>
                  <a:pt x="22355" y="23967"/>
                </a:moveTo>
                <a:lnTo>
                  <a:pt x="22382" y="23993"/>
                </a:lnTo>
                <a:cubicBezTo>
                  <a:pt x="22434" y="23993"/>
                  <a:pt x="22460" y="24256"/>
                  <a:pt x="22408" y="24283"/>
                </a:cubicBezTo>
                <a:cubicBezTo>
                  <a:pt x="22396" y="24294"/>
                  <a:pt x="22385" y="24300"/>
                  <a:pt x="22376" y="24300"/>
                </a:cubicBezTo>
                <a:cubicBezTo>
                  <a:pt x="22343" y="24300"/>
                  <a:pt x="22323" y="24238"/>
                  <a:pt x="22303" y="24177"/>
                </a:cubicBezTo>
                <a:cubicBezTo>
                  <a:pt x="22250" y="24020"/>
                  <a:pt x="22276" y="23967"/>
                  <a:pt x="22355" y="23967"/>
                </a:cubicBezTo>
                <a:close/>
                <a:moveTo>
                  <a:pt x="22551" y="24143"/>
                </a:moveTo>
                <a:cubicBezTo>
                  <a:pt x="22571" y="24143"/>
                  <a:pt x="22601" y="24156"/>
                  <a:pt x="22645" y="24177"/>
                </a:cubicBezTo>
                <a:cubicBezTo>
                  <a:pt x="22802" y="24309"/>
                  <a:pt x="22802" y="24335"/>
                  <a:pt x="22645" y="24335"/>
                </a:cubicBezTo>
                <a:cubicBezTo>
                  <a:pt x="22460" y="24335"/>
                  <a:pt x="22513" y="24309"/>
                  <a:pt x="22513" y="24230"/>
                </a:cubicBezTo>
                <a:cubicBezTo>
                  <a:pt x="22513" y="24168"/>
                  <a:pt x="22522" y="24143"/>
                  <a:pt x="22551" y="24143"/>
                </a:cubicBezTo>
                <a:close/>
                <a:moveTo>
                  <a:pt x="22930" y="24571"/>
                </a:moveTo>
                <a:cubicBezTo>
                  <a:pt x="23004" y="24571"/>
                  <a:pt x="23059" y="24650"/>
                  <a:pt x="23039" y="24730"/>
                </a:cubicBezTo>
                <a:cubicBezTo>
                  <a:pt x="23026" y="24769"/>
                  <a:pt x="22980" y="24789"/>
                  <a:pt x="22931" y="24789"/>
                </a:cubicBezTo>
                <a:cubicBezTo>
                  <a:pt x="22881" y="24789"/>
                  <a:pt x="22829" y="24769"/>
                  <a:pt x="22802" y="24730"/>
                </a:cubicBezTo>
                <a:cubicBezTo>
                  <a:pt x="22776" y="24677"/>
                  <a:pt x="22802" y="24624"/>
                  <a:pt x="22881" y="24598"/>
                </a:cubicBezTo>
                <a:lnTo>
                  <a:pt x="22855" y="24598"/>
                </a:lnTo>
                <a:cubicBezTo>
                  <a:pt x="22881" y="24579"/>
                  <a:pt x="22906" y="24571"/>
                  <a:pt x="22930" y="24571"/>
                </a:cubicBezTo>
                <a:close/>
                <a:moveTo>
                  <a:pt x="22993" y="24930"/>
                </a:moveTo>
                <a:cubicBezTo>
                  <a:pt x="23009" y="24930"/>
                  <a:pt x="23025" y="24933"/>
                  <a:pt x="23039" y="24940"/>
                </a:cubicBezTo>
                <a:cubicBezTo>
                  <a:pt x="23171" y="24966"/>
                  <a:pt x="23249" y="25045"/>
                  <a:pt x="23171" y="25072"/>
                </a:cubicBezTo>
                <a:cubicBezTo>
                  <a:pt x="23144" y="25085"/>
                  <a:pt x="23111" y="25091"/>
                  <a:pt x="23079" y="25091"/>
                </a:cubicBezTo>
                <a:cubicBezTo>
                  <a:pt x="23046" y="25091"/>
                  <a:pt x="23013" y="25085"/>
                  <a:pt x="22986" y="25072"/>
                </a:cubicBezTo>
                <a:cubicBezTo>
                  <a:pt x="22881" y="25072"/>
                  <a:pt x="22855" y="25045"/>
                  <a:pt x="22881" y="24993"/>
                </a:cubicBezTo>
                <a:cubicBezTo>
                  <a:pt x="22901" y="24954"/>
                  <a:pt x="22948" y="24930"/>
                  <a:pt x="22993" y="24930"/>
                </a:cubicBezTo>
                <a:close/>
                <a:moveTo>
                  <a:pt x="8679" y="25755"/>
                </a:moveTo>
                <a:cubicBezTo>
                  <a:pt x="8811" y="25782"/>
                  <a:pt x="8837" y="25861"/>
                  <a:pt x="8706" y="25861"/>
                </a:cubicBezTo>
                <a:cubicBezTo>
                  <a:pt x="8679" y="25861"/>
                  <a:pt x="8627" y="25834"/>
                  <a:pt x="8600" y="25808"/>
                </a:cubicBezTo>
                <a:cubicBezTo>
                  <a:pt x="8582" y="25789"/>
                  <a:pt x="8589" y="25771"/>
                  <a:pt x="8623" y="25771"/>
                </a:cubicBezTo>
                <a:cubicBezTo>
                  <a:pt x="8638" y="25771"/>
                  <a:pt x="8656" y="25774"/>
                  <a:pt x="8679" y="25782"/>
                </a:cubicBezTo>
                <a:lnTo>
                  <a:pt x="8679" y="25755"/>
                </a:lnTo>
                <a:close/>
                <a:moveTo>
                  <a:pt x="23355" y="25019"/>
                </a:moveTo>
                <a:cubicBezTo>
                  <a:pt x="23381" y="25019"/>
                  <a:pt x="23407" y="25045"/>
                  <a:pt x="23407" y="25098"/>
                </a:cubicBezTo>
                <a:cubicBezTo>
                  <a:pt x="23381" y="25177"/>
                  <a:pt x="23434" y="25229"/>
                  <a:pt x="23486" y="25256"/>
                </a:cubicBezTo>
                <a:cubicBezTo>
                  <a:pt x="23644" y="25466"/>
                  <a:pt x="23723" y="25729"/>
                  <a:pt x="23723" y="25992"/>
                </a:cubicBezTo>
                <a:cubicBezTo>
                  <a:pt x="23709" y="26013"/>
                  <a:pt x="23692" y="26022"/>
                  <a:pt x="23674" y="26022"/>
                </a:cubicBezTo>
                <a:cubicBezTo>
                  <a:pt x="23622" y="26022"/>
                  <a:pt x="23565" y="25944"/>
                  <a:pt x="23565" y="25808"/>
                </a:cubicBezTo>
                <a:cubicBezTo>
                  <a:pt x="23565" y="25729"/>
                  <a:pt x="23512" y="25650"/>
                  <a:pt x="23486" y="25650"/>
                </a:cubicBezTo>
                <a:cubicBezTo>
                  <a:pt x="23328" y="25650"/>
                  <a:pt x="23249" y="25466"/>
                  <a:pt x="23276" y="25256"/>
                </a:cubicBezTo>
                <a:cubicBezTo>
                  <a:pt x="23302" y="25124"/>
                  <a:pt x="23302" y="25019"/>
                  <a:pt x="23355" y="25019"/>
                </a:cubicBezTo>
                <a:close/>
                <a:moveTo>
                  <a:pt x="24489" y="26906"/>
                </a:moveTo>
                <a:cubicBezTo>
                  <a:pt x="24504" y="26906"/>
                  <a:pt x="24520" y="26908"/>
                  <a:pt x="24538" y="26913"/>
                </a:cubicBezTo>
                <a:cubicBezTo>
                  <a:pt x="24617" y="26939"/>
                  <a:pt x="24643" y="27018"/>
                  <a:pt x="24564" y="27070"/>
                </a:cubicBezTo>
                <a:cubicBezTo>
                  <a:pt x="24549" y="27078"/>
                  <a:pt x="24534" y="27081"/>
                  <a:pt x="24519" y="27081"/>
                </a:cubicBezTo>
                <a:cubicBezTo>
                  <a:pt x="24483" y="27081"/>
                  <a:pt x="24452" y="27063"/>
                  <a:pt x="24433" y="27044"/>
                </a:cubicBezTo>
                <a:cubicBezTo>
                  <a:pt x="24389" y="26957"/>
                  <a:pt x="24418" y="26906"/>
                  <a:pt x="24489" y="26906"/>
                </a:cubicBezTo>
                <a:close/>
                <a:moveTo>
                  <a:pt x="23927" y="26934"/>
                </a:moveTo>
                <a:cubicBezTo>
                  <a:pt x="23974" y="26934"/>
                  <a:pt x="24029" y="27014"/>
                  <a:pt x="24144" y="27176"/>
                </a:cubicBezTo>
                <a:cubicBezTo>
                  <a:pt x="24249" y="27360"/>
                  <a:pt x="24275" y="27439"/>
                  <a:pt x="24196" y="27439"/>
                </a:cubicBezTo>
                <a:cubicBezTo>
                  <a:pt x="24181" y="27431"/>
                  <a:pt x="24165" y="27428"/>
                  <a:pt x="24151" y="27428"/>
                </a:cubicBezTo>
                <a:cubicBezTo>
                  <a:pt x="24115" y="27428"/>
                  <a:pt x="24083" y="27446"/>
                  <a:pt x="24065" y="27465"/>
                </a:cubicBezTo>
                <a:cubicBezTo>
                  <a:pt x="24060" y="27474"/>
                  <a:pt x="24054" y="27479"/>
                  <a:pt x="24046" y="27479"/>
                </a:cubicBezTo>
                <a:cubicBezTo>
                  <a:pt x="24013" y="27479"/>
                  <a:pt x="23960" y="27389"/>
                  <a:pt x="23960" y="27281"/>
                </a:cubicBezTo>
                <a:cubicBezTo>
                  <a:pt x="23933" y="27202"/>
                  <a:pt x="23907" y="27123"/>
                  <a:pt x="23881" y="27070"/>
                </a:cubicBezTo>
                <a:cubicBezTo>
                  <a:pt x="23854" y="27018"/>
                  <a:pt x="23881" y="26965"/>
                  <a:pt x="23907" y="26939"/>
                </a:cubicBezTo>
                <a:cubicBezTo>
                  <a:pt x="23914" y="26936"/>
                  <a:pt x="23920" y="26934"/>
                  <a:pt x="23927" y="26934"/>
                </a:cubicBezTo>
                <a:close/>
                <a:moveTo>
                  <a:pt x="24900" y="27636"/>
                </a:moveTo>
                <a:cubicBezTo>
                  <a:pt x="24906" y="27636"/>
                  <a:pt x="24933" y="27649"/>
                  <a:pt x="24985" y="27675"/>
                </a:cubicBezTo>
                <a:cubicBezTo>
                  <a:pt x="25143" y="27780"/>
                  <a:pt x="25143" y="27780"/>
                  <a:pt x="25064" y="27780"/>
                </a:cubicBezTo>
                <a:cubicBezTo>
                  <a:pt x="24985" y="27780"/>
                  <a:pt x="24959" y="27728"/>
                  <a:pt x="24933" y="27675"/>
                </a:cubicBezTo>
                <a:cubicBezTo>
                  <a:pt x="24906" y="27649"/>
                  <a:pt x="24893" y="27636"/>
                  <a:pt x="24900" y="27636"/>
                </a:cubicBezTo>
                <a:close/>
                <a:moveTo>
                  <a:pt x="25342" y="27954"/>
                </a:moveTo>
                <a:cubicBezTo>
                  <a:pt x="25349" y="27954"/>
                  <a:pt x="25353" y="27957"/>
                  <a:pt x="25353" y="27965"/>
                </a:cubicBezTo>
                <a:cubicBezTo>
                  <a:pt x="25380" y="28017"/>
                  <a:pt x="25380" y="28070"/>
                  <a:pt x="25353" y="28122"/>
                </a:cubicBezTo>
                <a:cubicBezTo>
                  <a:pt x="25340" y="28175"/>
                  <a:pt x="25334" y="28201"/>
                  <a:pt x="25324" y="28201"/>
                </a:cubicBezTo>
                <a:cubicBezTo>
                  <a:pt x="25314" y="28201"/>
                  <a:pt x="25301" y="28175"/>
                  <a:pt x="25275" y="28122"/>
                </a:cubicBezTo>
                <a:cubicBezTo>
                  <a:pt x="25196" y="28017"/>
                  <a:pt x="25248" y="28017"/>
                  <a:pt x="25275" y="27991"/>
                </a:cubicBezTo>
                <a:cubicBezTo>
                  <a:pt x="25293" y="27972"/>
                  <a:pt x="25325" y="27954"/>
                  <a:pt x="25342" y="27954"/>
                </a:cubicBezTo>
                <a:close/>
                <a:moveTo>
                  <a:pt x="24902" y="28045"/>
                </a:moveTo>
                <a:cubicBezTo>
                  <a:pt x="24947" y="28045"/>
                  <a:pt x="25009" y="28099"/>
                  <a:pt x="25038" y="28201"/>
                </a:cubicBezTo>
                <a:cubicBezTo>
                  <a:pt x="25052" y="28258"/>
                  <a:pt x="25066" y="28284"/>
                  <a:pt x="25084" y="28284"/>
                </a:cubicBezTo>
                <a:cubicBezTo>
                  <a:pt x="25100" y="28284"/>
                  <a:pt x="25119" y="28264"/>
                  <a:pt x="25143" y="28228"/>
                </a:cubicBezTo>
                <a:cubicBezTo>
                  <a:pt x="25166" y="28193"/>
                  <a:pt x="25184" y="28174"/>
                  <a:pt x="25197" y="28174"/>
                </a:cubicBezTo>
                <a:cubicBezTo>
                  <a:pt x="25214" y="28174"/>
                  <a:pt x="25222" y="28206"/>
                  <a:pt x="25222" y="28280"/>
                </a:cubicBezTo>
                <a:cubicBezTo>
                  <a:pt x="25222" y="28359"/>
                  <a:pt x="25196" y="28438"/>
                  <a:pt x="25117" y="28491"/>
                </a:cubicBezTo>
                <a:cubicBezTo>
                  <a:pt x="25083" y="28524"/>
                  <a:pt x="25049" y="28539"/>
                  <a:pt x="25019" y="28539"/>
                </a:cubicBezTo>
                <a:cubicBezTo>
                  <a:pt x="24957" y="28539"/>
                  <a:pt x="24915" y="28474"/>
                  <a:pt x="24933" y="28385"/>
                </a:cubicBezTo>
                <a:cubicBezTo>
                  <a:pt x="24933" y="28333"/>
                  <a:pt x="24933" y="28280"/>
                  <a:pt x="24906" y="28280"/>
                </a:cubicBezTo>
                <a:cubicBezTo>
                  <a:pt x="24902" y="28285"/>
                  <a:pt x="24897" y="28287"/>
                  <a:pt x="24893" y="28287"/>
                </a:cubicBezTo>
                <a:cubicBezTo>
                  <a:pt x="24872" y="28287"/>
                  <a:pt x="24854" y="28236"/>
                  <a:pt x="24854" y="28149"/>
                </a:cubicBezTo>
                <a:cubicBezTo>
                  <a:pt x="24842" y="28079"/>
                  <a:pt x="24867" y="28045"/>
                  <a:pt x="24902" y="28045"/>
                </a:cubicBezTo>
                <a:close/>
                <a:moveTo>
                  <a:pt x="24454" y="28500"/>
                </a:moveTo>
                <a:cubicBezTo>
                  <a:pt x="24472" y="28500"/>
                  <a:pt x="24496" y="28512"/>
                  <a:pt x="24512" y="28543"/>
                </a:cubicBezTo>
                <a:cubicBezTo>
                  <a:pt x="24538" y="28596"/>
                  <a:pt x="24538" y="28648"/>
                  <a:pt x="24512" y="28674"/>
                </a:cubicBezTo>
                <a:lnTo>
                  <a:pt x="24512" y="28674"/>
                </a:lnTo>
                <a:cubicBezTo>
                  <a:pt x="24476" y="28674"/>
                  <a:pt x="24454" y="28670"/>
                  <a:pt x="24433" y="28648"/>
                </a:cubicBezTo>
                <a:cubicBezTo>
                  <a:pt x="24407" y="28596"/>
                  <a:pt x="24407" y="28569"/>
                  <a:pt x="24433" y="28517"/>
                </a:cubicBezTo>
                <a:cubicBezTo>
                  <a:pt x="24433" y="28506"/>
                  <a:pt x="24442" y="28500"/>
                  <a:pt x="24454" y="28500"/>
                </a:cubicBezTo>
                <a:close/>
                <a:moveTo>
                  <a:pt x="25264" y="28527"/>
                </a:moveTo>
                <a:cubicBezTo>
                  <a:pt x="25308" y="28527"/>
                  <a:pt x="25316" y="28602"/>
                  <a:pt x="25275" y="28727"/>
                </a:cubicBezTo>
                <a:cubicBezTo>
                  <a:pt x="25222" y="28806"/>
                  <a:pt x="25169" y="28859"/>
                  <a:pt x="25143" y="28859"/>
                </a:cubicBezTo>
                <a:cubicBezTo>
                  <a:pt x="25117" y="28832"/>
                  <a:pt x="25117" y="28596"/>
                  <a:pt x="25222" y="28543"/>
                </a:cubicBezTo>
                <a:cubicBezTo>
                  <a:pt x="25238" y="28532"/>
                  <a:pt x="25253" y="28527"/>
                  <a:pt x="25264" y="28527"/>
                </a:cubicBezTo>
                <a:close/>
                <a:moveTo>
                  <a:pt x="26190" y="29006"/>
                </a:moveTo>
                <a:cubicBezTo>
                  <a:pt x="26209" y="29006"/>
                  <a:pt x="26228" y="29031"/>
                  <a:pt x="26248" y="29069"/>
                </a:cubicBezTo>
                <a:cubicBezTo>
                  <a:pt x="26248" y="29148"/>
                  <a:pt x="26300" y="29174"/>
                  <a:pt x="26327" y="29174"/>
                </a:cubicBezTo>
                <a:cubicBezTo>
                  <a:pt x="26379" y="29174"/>
                  <a:pt x="26511" y="29306"/>
                  <a:pt x="26484" y="29358"/>
                </a:cubicBezTo>
                <a:lnTo>
                  <a:pt x="26327" y="29358"/>
                </a:lnTo>
                <a:cubicBezTo>
                  <a:pt x="26195" y="29306"/>
                  <a:pt x="26090" y="29069"/>
                  <a:pt x="26169" y="29017"/>
                </a:cubicBezTo>
                <a:cubicBezTo>
                  <a:pt x="26176" y="29009"/>
                  <a:pt x="26183" y="29006"/>
                  <a:pt x="26190" y="29006"/>
                </a:cubicBezTo>
                <a:close/>
                <a:moveTo>
                  <a:pt x="26064" y="29516"/>
                </a:moveTo>
                <a:cubicBezTo>
                  <a:pt x="26090" y="29516"/>
                  <a:pt x="26116" y="29516"/>
                  <a:pt x="26142" y="29569"/>
                </a:cubicBezTo>
                <a:cubicBezTo>
                  <a:pt x="26169" y="29621"/>
                  <a:pt x="26195" y="29674"/>
                  <a:pt x="26169" y="29727"/>
                </a:cubicBezTo>
                <a:cubicBezTo>
                  <a:pt x="26162" y="29734"/>
                  <a:pt x="26155" y="29737"/>
                  <a:pt x="26147" y="29737"/>
                </a:cubicBezTo>
                <a:cubicBezTo>
                  <a:pt x="26126" y="29737"/>
                  <a:pt x="26102" y="29713"/>
                  <a:pt x="26064" y="29674"/>
                </a:cubicBezTo>
                <a:cubicBezTo>
                  <a:pt x="26037" y="29595"/>
                  <a:pt x="26011" y="29543"/>
                  <a:pt x="26064" y="29516"/>
                </a:cubicBezTo>
                <a:close/>
                <a:moveTo>
                  <a:pt x="27075" y="30205"/>
                </a:moveTo>
                <a:cubicBezTo>
                  <a:pt x="27092" y="30205"/>
                  <a:pt x="27123" y="30242"/>
                  <a:pt x="27142" y="30279"/>
                </a:cubicBezTo>
                <a:cubicBezTo>
                  <a:pt x="27194" y="30305"/>
                  <a:pt x="27194" y="30384"/>
                  <a:pt x="27168" y="30410"/>
                </a:cubicBezTo>
                <a:cubicBezTo>
                  <a:pt x="27161" y="30417"/>
                  <a:pt x="27152" y="30421"/>
                  <a:pt x="27142" y="30421"/>
                </a:cubicBezTo>
                <a:cubicBezTo>
                  <a:pt x="27116" y="30421"/>
                  <a:pt x="27082" y="30396"/>
                  <a:pt x="27063" y="30358"/>
                </a:cubicBezTo>
                <a:cubicBezTo>
                  <a:pt x="27037" y="30332"/>
                  <a:pt x="27037" y="30279"/>
                  <a:pt x="27063" y="30226"/>
                </a:cubicBezTo>
                <a:cubicBezTo>
                  <a:pt x="27063" y="30211"/>
                  <a:pt x="27067" y="30205"/>
                  <a:pt x="27075" y="30205"/>
                </a:cubicBezTo>
                <a:close/>
                <a:moveTo>
                  <a:pt x="27457" y="30516"/>
                </a:moveTo>
                <a:cubicBezTo>
                  <a:pt x="27536" y="30516"/>
                  <a:pt x="27642" y="30752"/>
                  <a:pt x="27589" y="30805"/>
                </a:cubicBezTo>
                <a:cubicBezTo>
                  <a:pt x="27567" y="30827"/>
                  <a:pt x="27551" y="30837"/>
                  <a:pt x="27538" y="30837"/>
                </a:cubicBezTo>
                <a:cubicBezTo>
                  <a:pt x="27506" y="30837"/>
                  <a:pt x="27495" y="30775"/>
                  <a:pt x="27457" y="30700"/>
                </a:cubicBezTo>
                <a:cubicBezTo>
                  <a:pt x="27405" y="30568"/>
                  <a:pt x="27405" y="30516"/>
                  <a:pt x="27457" y="30516"/>
                </a:cubicBezTo>
                <a:close/>
                <a:moveTo>
                  <a:pt x="28010" y="31068"/>
                </a:moveTo>
                <a:cubicBezTo>
                  <a:pt x="28062" y="31068"/>
                  <a:pt x="28089" y="31094"/>
                  <a:pt x="28115" y="31147"/>
                </a:cubicBezTo>
                <a:cubicBezTo>
                  <a:pt x="28141" y="31199"/>
                  <a:pt x="28141" y="31226"/>
                  <a:pt x="28089" y="31226"/>
                </a:cubicBezTo>
                <a:cubicBezTo>
                  <a:pt x="28036" y="31226"/>
                  <a:pt x="28010" y="31199"/>
                  <a:pt x="27983" y="31147"/>
                </a:cubicBezTo>
                <a:cubicBezTo>
                  <a:pt x="27957" y="31094"/>
                  <a:pt x="27957" y="31068"/>
                  <a:pt x="28010" y="31068"/>
                </a:cubicBezTo>
                <a:close/>
                <a:moveTo>
                  <a:pt x="5631" y="1"/>
                </a:moveTo>
                <a:cubicBezTo>
                  <a:pt x="5621" y="1"/>
                  <a:pt x="5612" y="3"/>
                  <a:pt x="5602" y="8"/>
                </a:cubicBezTo>
                <a:cubicBezTo>
                  <a:pt x="5550" y="60"/>
                  <a:pt x="5550" y="113"/>
                  <a:pt x="5576" y="165"/>
                </a:cubicBezTo>
                <a:cubicBezTo>
                  <a:pt x="5632" y="241"/>
                  <a:pt x="5513" y="303"/>
                  <a:pt x="5393" y="303"/>
                </a:cubicBezTo>
                <a:cubicBezTo>
                  <a:pt x="5345" y="303"/>
                  <a:pt x="5298" y="293"/>
                  <a:pt x="5260" y="271"/>
                </a:cubicBezTo>
                <a:cubicBezTo>
                  <a:pt x="5181" y="218"/>
                  <a:pt x="5116" y="185"/>
                  <a:pt x="5070" y="185"/>
                </a:cubicBezTo>
                <a:cubicBezTo>
                  <a:pt x="5024" y="185"/>
                  <a:pt x="4997" y="218"/>
                  <a:pt x="4997" y="297"/>
                </a:cubicBezTo>
                <a:cubicBezTo>
                  <a:pt x="4983" y="380"/>
                  <a:pt x="4984" y="412"/>
                  <a:pt x="4976" y="412"/>
                </a:cubicBezTo>
                <a:cubicBezTo>
                  <a:pt x="4969" y="412"/>
                  <a:pt x="4956" y="387"/>
                  <a:pt x="4918" y="350"/>
                </a:cubicBezTo>
                <a:cubicBezTo>
                  <a:pt x="4889" y="320"/>
                  <a:pt x="4867" y="305"/>
                  <a:pt x="4841" y="305"/>
                </a:cubicBezTo>
                <a:cubicBezTo>
                  <a:pt x="4798" y="305"/>
                  <a:pt x="4744" y="346"/>
                  <a:pt x="4629" y="428"/>
                </a:cubicBezTo>
                <a:cubicBezTo>
                  <a:pt x="4550" y="481"/>
                  <a:pt x="4471" y="560"/>
                  <a:pt x="4392" y="639"/>
                </a:cubicBezTo>
                <a:cubicBezTo>
                  <a:pt x="4366" y="665"/>
                  <a:pt x="4340" y="691"/>
                  <a:pt x="4313" y="691"/>
                </a:cubicBezTo>
                <a:cubicBezTo>
                  <a:pt x="4261" y="691"/>
                  <a:pt x="4182" y="770"/>
                  <a:pt x="4129" y="849"/>
                </a:cubicBezTo>
                <a:cubicBezTo>
                  <a:pt x="4103" y="902"/>
                  <a:pt x="4077" y="954"/>
                  <a:pt x="4024" y="1007"/>
                </a:cubicBezTo>
                <a:cubicBezTo>
                  <a:pt x="3998" y="1007"/>
                  <a:pt x="3972" y="1086"/>
                  <a:pt x="3998" y="1165"/>
                </a:cubicBezTo>
                <a:cubicBezTo>
                  <a:pt x="3998" y="1244"/>
                  <a:pt x="3998" y="1296"/>
                  <a:pt x="3893" y="1296"/>
                </a:cubicBezTo>
                <a:cubicBezTo>
                  <a:pt x="3881" y="1293"/>
                  <a:pt x="3870" y="1292"/>
                  <a:pt x="3859" y="1292"/>
                </a:cubicBezTo>
                <a:cubicBezTo>
                  <a:pt x="3767" y="1292"/>
                  <a:pt x="3688" y="1384"/>
                  <a:pt x="3735" y="1454"/>
                </a:cubicBezTo>
                <a:cubicBezTo>
                  <a:pt x="3746" y="1476"/>
                  <a:pt x="3757" y="1484"/>
                  <a:pt x="3768" y="1484"/>
                </a:cubicBezTo>
                <a:cubicBezTo>
                  <a:pt x="3783" y="1484"/>
                  <a:pt x="3799" y="1469"/>
                  <a:pt x="3814" y="1454"/>
                </a:cubicBezTo>
                <a:cubicBezTo>
                  <a:pt x="3827" y="1428"/>
                  <a:pt x="3833" y="1415"/>
                  <a:pt x="3837" y="1415"/>
                </a:cubicBezTo>
                <a:cubicBezTo>
                  <a:pt x="3840" y="1415"/>
                  <a:pt x="3840" y="1428"/>
                  <a:pt x="3840" y="1454"/>
                </a:cubicBezTo>
                <a:cubicBezTo>
                  <a:pt x="3840" y="1480"/>
                  <a:pt x="3814" y="1533"/>
                  <a:pt x="3761" y="1533"/>
                </a:cubicBezTo>
                <a:cubicBezTo>
                  <a:pt x="3709" y="1559"/>
                  <a:pt x="3656" y="1612"/>
                  <a:pt x="3656" y="1665"/>
                </a:cubicBezTo>
                <a:cubicBezTo>
                  <a:pt x="3630" y="1770"/>
                  <a:pt x="3577" y="1849"/>
                  <a:pt x="3498" y="1875"/>
                </a:cubicBezTo>
                <a:cubicBezTo>
                  <a:pt x="3419" y="1928"/>
                  <a:pt x="3367" y="2006"/>
                  <a:pt x="3367" y="2112"/>
                </a:cubicBezTo>
                <a:cubicBezTo>
                  <a:pt x="3367" y="2164"/>
                  <a:pt x="3314" y="2217"/>
                  <a:pt x="3288" y="2217"/>
                </a:cubicBezTo>
                <a:cubicBezTo>
                  <a:pt x="3288" y="2217"/>
                  <a:pt x="3235" y="2296"/>
                  <a:pt x="3235" y="2427"/>
                </a:cubicBezTo>
                <a:cubicBezTo>
                  <a:pt x="3209" y="2559"/>
                  <a:pt x="3183" y="2690"/>
                  <a:pt x="3130" y="2690"/>
                </a:cubicBezTo>
                <a:cubicBezTo>
                  <a:pt x="3104" y="2690"/>
                  <a:pt x="3051" y="2743"/>
                  <a:pt x="3051" y="2822"/>
                </a:cubicBezTo>
                <a:cubicBezTo>
                  <a:pt x="3025" y="2874"/>
                  <a:pt x="2972" y="2953"/>
                  <a:pt x="2946" y="2953"/>
                </a:cubicBezTo>
                <a:cubicBezTo>
                  <a:pt x="2920" y="2953"/>
                  <a:pt x="2867" y="3032"/>
                  <a:pt x="2867" y="3111"/>
                </a:cubicBezTo>
                <a:cubicBezTo>
                  <a:pt x="2867" y="3216"/>
                  <a:pt x="2814" y="3321"/>
                  <a:pt x="2735" y="3374"/>
                </a:cubicBezTo>
                <a:cubicBezTo>
                  <a:pt x="2525" y="3506"/>
                  <a:pt x="2499" y="3637"/>
                  <a:pt x="2578" y="4110"/>
                </a:cubicBezTo>
                <a:cubicBezTo>
                  <a:pt x="2657" y="4584"/>
                  <a:pt x="2683" y="4663"/>
                  <a:pt x="2972" y="4899"/>
                </a:cubicBezTo>
                <a:cubicBezTo>
                  <a:pt x="3340" y="5215"/>
                  <a:pt x="3472" y="5399"/>
                  <a:pt x="3393" y="5504"/>
                </a:cubicBezTo>
                <a:cubicBezTo>
                  <a:pt x="3314" y="5610"/>
                  <a:pt x="3340" y="5662"/>
                  <a:pt x="3498" y="5873"/>
                </a:cubicBezTo>
                <a:cubicBezTo>
                  <a:pt x="3577" y="6004"/>
                  <a:pt x="3630" y="6136"/>
                  <a:pt x="3630" y="6162"/>
                </a:cubicBezTo>
                <a:cubicBezTo>
                  <a:pt x="3551" y="6188"/>
                  <a:pt x="3630" y="6451"/>
                  <a:pt x="3972" y="7030"/>
                </a:cubicBezTo>
                <a:cubicBezTo>
                  <a:pt x="4156" y="7345"/>
                  <a:pt x="4366" y="7714"/>
                  <a:pt x="4392" y="7792"/>
                </a:cubicBezTo>
                <a:lnTo>
                  <a:pt x="4498" y="8029"/>
                </a:lnTo>
                <a:cubicBezTo>
                  <a:pt x="4524" y="8082"/>
                  <a:pt x="4313" y="8161"/>
                  <a:pt x="4050" y="8240"/>
                </a:cubicBezTo>
                <a:cubicBezTo>
                  <a:pt x="4036" y="8247"/>
                  <a:pt x="4020" y="8250"/>
                  <a:pt x="4004" y="8250"/>
                </a:cubicBezTo>
                <a:cubicBezTo>
                  <a:pt x="3959" y="8250"/>
                  <a:pt x="3912" y="8225"/>
                  <a:pt x="3893" y="8187"/>
                </a:cubicBezTo>
                <a:cubicBezTo>
                  <a:pt x="3882" y="8165"/>
                  <a:pt x="3866" y="8157"/>
                  <a:pt x="3847" y="8157"/>
                </a:cubicBezTo>
                <a:cubicBezTo>
                  <a:pt x="3822" y="8157"/>
                  <a:pt x="3791" y="8172"/>
                  <a:pt x="3761" y="8187"/>
                </a:cubicBezTo>
                <a:cubicBezTo>
                  <a:pt x="3735" y="8213"/>
                  <a:pt x="3709" y="8233"/>
                  <a:pt x="3686" y="8233"/>
                </a:cubicBezTo>
                <a:cubicBezTo>
                  <a:pt x="3662" y="8233"/>
                  <a:pt x="3643" y="8213"/>
                  <a:pt x="3630" y="8161"/>
                </a:cubicBezTo>
                <a:cubicBezTo>
                  <a:pt x="3595" y="8039"/>
                  <a:pt x="3492" y="7964"/>
                  <a:pt x="3396" y="7964"/>
                </a:cubicBezTo>
                <a:cubicBezTo>
                  <a:pt x="3346" y="7964"/>
                  <a:pt x="3297" y="7984"/>
                  <a:pt x="3261" y="8029"/>
                </a:cubicBezTo>
                <a:cubicBezTo>
                  <a:pt x="3246" y="8044"/>
                  <a:pt x="3222" y="8059"/>
                  <a:pt x="3200" y="8059"/>
                </a:cubicBezTo>
                <a:cubicBezTo>
                  <a:pt x="3183" y="8059"/>
                  <a:pt x="3167" y="8051"/>
                  <a:pt x="3156" y="8029"/>
                </a:cubicBezTo>
                <a:cubicBezTo>
                  <a:pt x="3149" y="8022"/>
                  <a:pt x="3144" y="8019"/>
                  <a:pt x="3140" y="8019"/>
                </a:cubicBezTo>
                <a:cubicBezTo>
                  <a:pt x="3128" y="8019"/>
                  <a:pt x="3123" y="8043"/>
                  <a:pt x="3104" y="8082"/>
                </a:cubicBezTo>
                <a:cubicBezTo>
                  <a:pt x="3104" y="8119"/>
                  <a:pt x="3104" y="8156"/>
                  <a:pt x="3094" y="8156"/>
                </a:cubicBezTo>
                <a:cubicBezTo>
                  <a:pt x="3090" y="8156"/>
                  <a:pt x="3085" y="8150"/>
                  <a:pt x="3077" y="8134"/>
                </a:cubicBezTo>
                <a:cubicBezTo>
                  <a:pt x="3054" y="8100"/>
                  <a:pt x="3013" y="8083"/>
                  <a:pt x="2957" y="8083"/>
                </a:cubicBezTo>
                <a:cubicBezTo>
                  <a:pt x="2755" y="8083"/>
                  <a:pt x="2354" y="8297"/>
                  <a:pt x="1841" y="8687"/>
                </a:cubicBezTo>
                <a:cubicBezTo>
                  <a:pt x="1526" y="8923"/>
                  <a:pt x="1289" y="9239"/>
                  <a:pt x="1157" y="9581"/>
                </a:cubicBezTo>
                <a:cubicBezTo>
                  <a:pt x="1131" y="9660"/>
                  <a:pt x="1105" y="9739"/>
                  <a:pt x="1052" y="9791"/>
                </a:cubicBezTo>
                <a:cubicBezTo>
                  <a:pt x="1026" y="9818"/>
                  <a:pt x="1000" y="9844"/>
                  <a:pt x="1000" y="9896"/>
                </a:cubicBezTo>
                <a:cubicBezTo>
                  <a:pt x="973" y="10002"/>
                  <a:pt x="921" y="10081"/>
                  <a:pt x="868" y="10159"/>
                </a:cubicBezTo>
                <a:cubicBezTo>
                  <a:pt x="763" y="10344"/>
                  <a:pt x="710" y="10528"/>
                  <a:pt x="658" y="10712"/>
                </a:cubicBezTo>
                <a:cubicBezTo>
                  <a:pt x="658" y="10843"/>
                  <a:pt x="605" y="10975"/>
                  <a:pt x="553" y="11080"/>
                </a:cubicBezTo>
                <a:cubicBezTo>
                  <a:pt x="500" y="11159"/>
                  <a:pt x="447" y="11264"/>
                  <a:pt x="421" y="11369"/>
                </a:cubicBezTo>
                <a:cubicBezTo>
                  <a:pt x="395" y="11501"/>
                  <a:pt x="342" y="11606"/>
                  <a:pt x="263" y="11685"/>
                </a:cubicBezTo>
                <a:cubicBezTo>
                  <a:pt x="105" y="11869"/>
                  <a:pt x="53" y="12132"/>
                  <a:pt x="79" y="12342"/>
                </a:cubicBezTo>
                <a:cubicBezTo>
                  <a:pt x="79" y="12395"/>
                  <a:pt x="53" y="12448"/>
                  <a:pt x="27" y="12474"/>
                </a:cubicBezTo>
                <a:cubicBezTo>
                  <a:pt x="0" y="12658"/>
                  <a:pt x="500" y="13920"/>
                  <a:pt x="842" y="14499"/>
                </a:cubicBezTo>
                <a:cubicBezTo>
                  <a:pt x="973" y="14736"/>
                  <a:pt x="1079" y="14972"/>
                  <a:pt x="1157" y="15209"/>
                </a:cubicBezTo>
                <a:cubicBezTo>
                  <a:pt x="1236" y="15446"/>
                  <a:pt x="1342" y="15656"/>
                  <a:pt x="1499" y="15867"/>
                </a:cubicBezTo>
                <a:cubicBezTo>
                  <a:pt x="1657" y="16156"/>
                  <a:pt x="2052" y="16840"/>
                  <a:pt x="2341" y="17392"/>
                </a:cubicBezTo>
                <a:cubicBezTo>
                  <a:pt x="2630" y="17944"/>
                  <a:pt x="3393" y="19233"/>
                  <a:pt x="4024" y="20259"/>
                </a:cubicBezTo>
                <a:cubicBezTo>
                  <a:pt x="4655" y="21284"/>
                  <a:pt x="5392" y="22468"/>
                  <a:pt x="5628" y="22889"/>
                </a:cubicBezTo>
                <a:cubicBezTo>
                  <a:pt x="5970" y="23388"/>
                  <a:pt x="6128" y="23651"/>
                  <a:pt x="6181" y="23651"/>
                </a:cubicBezTo>
                <a:cubicBezTo>
                  <a:pt x="6233" y="23651"/>
                  <a:pt x="6260" y="23651"/>
                  <a:pt x="6233" y="23730"/>
                </a:cubicBezTo>
                <a:cubicBezTo>
                  <a:pt x="6207" y="23782"/>
                  <a:pt x="7112" y="25335"/>
                  <a:pt x="7230" y="25335"/>
                </a:cubicBezTo>
                <a:cubicBezTo>
                  <a:pt x="7231" y="25335"/>
                  <a:pt x="7232" y="25335"/>
                  <a:pt x="7233" y="25335"/>
                </a:cubicBezTo>
                <a:cubicBezTo>
                  <a:pt x="7259" y="25328"/>
                  <a:pt x="7277" y="25325"/>
                  <a:pt x="7289" y="25325"/>
                </a:cubicBezTo>
                <a:cubicBezTo>
                  <a:pt x="7325" y="25325"/>
                  <a:pt x="7305" y="25354"/>
                  <a:pt x="7285" y="25413"/>
                </a:cubicBezTo>
                <a:cubicBezTo>
                  <a:pt x="7338" y="25676"/>
                  <a:pt x="7469" y="25887"/>
                  <a:pt x="7654" y="26071"/>
                </a:cubicBezTo>
                <a:cubicBezTo>
                  <a:pt x="7838" y="26334"/>
                  <a:pt x="8022" y="26597"/>
                  <a:pt x="8180" y="26886"/>
                </a:cubicBezTo>
                <a:cubicBezTo>
                  <a:pt x="8574" y="27517"/>
                  <a:pt x="8706" y="27675"/>
                  <a:pt x="8837" y="27754"/>
                </a:cubicBezTo>
                <a:cubicBezTo>
                  <a:pt x="8969" y="27833"/>
                  <a:pt x="8995" y="27833"/>
                  <a:pt x="8916" y="27859"/>
                </a:cubicBezTo>
                <a:cubicBezTo>
                  <a:pt x="8837" y="27886"/>
                  <a:pt x="8916" y="28070"/>
                  <a:pt x="9652" y="29148"/>
                </a:cubicBezTo>
                <a:cubicBezTo>
                  <a:pt x="10205" y="29937"/>
                  <a:pt x="10783" y="30831"/>
                  <a:pt x="11493" y="31936"/>
                </a:cubicBezTo>
                <a:cubicBezTo>
                  <a:pt x="15018" y="31857"/>
                  <a:pt x="18515" y="31831"/>
                  <a:pt x="22013" y="31804"/>
                </a:cubicBezTo>
                <a:cubicBezTo>
                  <a:pt x="23775" y="31804"/>
                  <a:pt x="25538" y="31778"/>
                  <a:pt x="27300" y="31752"/>
                </a:cubicBezTo>
                <a:cubicBezTo>
                  <a:pt x="27300" y="31725"/>
                  <a:pt x="27273" y="31699"/>
                  <a:pt x="27273" y="31673"/>
                </a:cubicBezTo>
                <a:cubicBezTo>
                  <a:pt x="27258" y="31583"/>
                  <a:pt x="27286" y="31536"/>
                  <a:pt x="27322" y="31536"/>
                </a:cubicBezTo>
                <a:cubicBezTo>
                  <a:pt x="27350" y="31536"/>
                  <a:pt x="27382" y="31563"/>
                  <a:pt x="27405" y="31620"/>
                </a:cubicBezTo>
                <a:cubicBezTo>
                  <a:pt x="27431" y="31647"/>
                  <a:pt x="27431" y="31699"/>
                  <a:pt x="27405" y="31752"/>
                </a:cubicBezTo>
                <a:lnTo>
                  <a:pt x="28168" y="31752"/>
                </a:lnTo>
                <a:lnTo>
                  <a:pt x="28168" y="31725"/>
                </a:lnTo>
                <a:cubicBezTo>
                  <a:pt x="28168" y="31712"/>
                  <a:pt x="28181" y="31706"/>
                  <a:pt x="28200" y="31706"/>
                </a:cubicBezTo>
                <a:cubicBezTo>
                  <a:pt x="28220" y="31706"/>
                  <a:pt x="28246" y="31712"/>
                  <a:pt x="28273" y="31725"/>
                </a:cubicBezTo>
                <a:lnTo>
                  <a:pt x="28851" y="31725"/>
                </a:lnTo>
                <a:cubicBezTo>
                  <a:pt x="28851" y="31699"/>
                  <a:pt x="28851" y="31673"/>
                  <a:pt x="28851" y="31673"/>
                </a:cubicBezTo>
                <a:cubicBezTo>
                  <a:pt x="28851" y="31594"/>
                  <a:pt x="28851" y="31515"/>
                  <a:pt x="28851" y="31462"/>
                </a:cubicBezTo>
                <a:cubicBezTo>
                  <a:pt x="28851" y="31305"/>
                  <a:pt x="28825" y="31278"/>
                  <a:pt x="28720" y="31252"/>
                </a:cubicBezTo>
                <a:cubicBezTo>
                  <a:pt x="28615" y="31199"/>
                  <a:pt x="28536" y="31147"/>
                  <a:pt x="28483" y="31042"/>
                </a:cubicBezTo>
                <a:cubicBezTo>
                  <a:pt x="28432" y="30991"/>
                  <a:pt x="28403" y="30962"/>
                  <a:pt x="28396" y="30962"/>
                </a:cubicBezTo>
                <a:cubicBezTo>
                  <a:pt x="28392" y="30962"/>
                  <a:pt x="28395" y="30970"/>
                  <a:pt x="28404" y="30989"/>
                </a:cubicBezTo>
                <a:cubicBezTo>
                  <a:pt x="28424" y="31087"/>
                  <a:pt x="28414" y="31141"/>
                  <a:pt x="28344" y="31141"/>
                </a:cubicBezTo>
                <a:cubicBezTo>
                  <a:pt x="28319" y="31141"/>
                  <a:pt x="28287" y="31134"/>
                  <a:pt x="28246" y="31121"/>
                </a:cubicBezTo>
                <a:cubicBezTo>
                  <a:pt x="28089" y="31015"/>
                  <a:pt x="28010" y="30858"/>
                  <a:pt x="27983" y="30673"/>
                </a:cubicBezTo>
                <a:cubicBezTo>
                  <a:pt x="27983" y="30559"/>
                  <a:pt x="27824" y="30285"/>
                  <a:pt x="27748" y="30285"/>
                </a:cubicBezTo>
                <a:cubicBezTo>
                  <a:pt x="27737" y="30285"/>
                  <a:pt x="27727" y="30292"/>
                  <a:pt x="27720" y="30305"/>
                </a:cubicBezTo>
                <a:cubicBezTo>
                  <a:pt x="27717" y="30315"/>
                  <a:pt x="27712" y="30319"/>
                  <a:pt x="27704" y="30319"/>
                </a:cubicBezTo>
                <a:cubicBezTo>
                  <a:pt x="27651" y="30319"/>
                  <a:pt x="27504" y="30092"/>
                  <a:pt x="27457" y="29884"/>
                </a:cubicBezTo>
                <a:cubicBezTo>
                  <a:pt x="27434" y="29790"/>
                  <a:pt x="27410" y="29696"/>
                  <a:pt x="27425" y="29696"/>
                </a:cubicBezTo>
                <a:cubicBezTo>
                  <a:pt x="27426" y="29696"/>
                  <a:pt x="27428" y="29698"/>
                  <a:pt x="27431" y="29700"/>
                </a:cubicBezTo>
                <a:cubicBezTo>
                  <a:pt x="27438" y="29707"/>
                  <a:pt x="27445" y="29711"/>
                  <a:pt x="27452" y="29711"/>
                </a:cubicBezTo>
                <a:cubicBezTo>
                  <a:pt x="27472" y="29711"/>
                  <a:pt x="27491" y="29686"/>
                  <a:pt x="27510" y="29648"/>
                </a:cubicBezTo>
                <a:cubicBezTo>
                  <a:pt x="27510" y="29569"/>
                  <a:pt x="27484" y="29490"/>
                  <a:pt x="27431" y="29437"/>
                </a:cubicBezTo>
                <a:cubicBezTo>
                  <a:pt x="27352" y="29385"/>
                  <a:pt x="27379" y="29358"/>
                  <a:pt x="27484" y="29306"/>
                </a:cubicBezTo>
                <a:cubicBezTo>
                  <a:pt x="27615" y="29253"/>
                  <a:pt x="27642" y="29201"/>
                  <a:pt x="27615" y="29148"/>
                </a:cubicBezTo>
                <a:cubicBezTo>
                  <a:pt x="27600" y="29056"/>
                  <a:pt x="27593" y="29017"/>
                  <a:pt x="27580" y="29017"/>
                </a:cubicBezTo>
                <a:cubicBezTo>
                  <a:pt x="27571" y="29017"/>
                  <a:pt x="27558" y="29036"/>
                  <a:pt x="27536" y="29069"/>
                </a:cubicBezTo>
                <a:cubicBezTo>
                  <a:pt x="27486" y="29170"/>
                  <a:pt x="27435" y="29217"/>
                  <a:pt x="27392" y="29217"/>
                </a:cubicBezTo>
                <a:cubicBezTo>
                  <a:pt x="27367" y="29217"/>
                  <a:pt x="27345" y="29203"/>
                  <a:pt x="27326" y="29174"/>
                </a:cubicBezTo>
                <a:cubicBezTo>
                  <a:pt x="27313" y="29148"/>
                  <a:pt x="27254" y="29135"/>
                  <a:pt x="27194" y="29135"/>
                </a:cubicBezTo>
                <a:cubicBezTo>
                  <a:pt x="27135" y="29135"/>
                  <a:pt x="27076" y="29148"/>
                  <a:pt x="27063" y="29174"/>
                </a:cubicBezTo>
                <a:cubicBezTo>
                  <a:pt x="27089" y="29280"/>
                  <a:pt x="27142" y="29385"/>
                  <a:pt x="27194" y="29464"/>
                </a:cubicBezTo>
                <a:cubicBezTo>
                  <a:pt x="27301" y="29713"/>
                  <a:pt x="27324" y="29830"/>
                  <a:pt x="27270" y="29830"/>
                </a:cubicBezTo>
                <a:cubicBezTo>
                  <a:pt x="27244" y="29830"/>
                  <a:pt x="27201" y="29804"/>
                  <a:pt x="27142" y="29753"/>
                </a:cubicBezTo>
                <a:cubicBezTo>
                  <a:pt x="27077" y="29720"/>
                  <a:pt x="27032" y="29698"/>
                  <a:pt x="27020" y="29698"/>
                </a:cubicBezTo>
                <a:cubicBezTo>
                  <a:pt x="27012" y="29698"/>
                  <a:pt x="27017" y="29707"/>
                  <a:pt x="27037" y="29727"/>
                </a:cubicBezTo>
                <a:cubicBezTo>
                  <a:pt x="27063" y="29806"/>
                  <a:pt x="27063" y="29858"/>
                  <a:pt x="27037" y="29858"/>
                </a:cubicBezTo>
                <a:cubicBezTo>
                  <a:pt x="27029" y="29862"/>
                  <a:pt x="27020" y="29864"/>
                  <a:pt x="27011" y="29864"/>
                </a:cubicBezTo>
                <a:cubicBezTo>
                  <a:pt x="26961" y="29864"/>
                  <a:pt x="26897" y="29796"/>
                  <a:pt x="26853" y="29595"/>
                </a:cubicBezTo>
                <a:cubicBezTo>
                  <a:pt x="26835" y="29525"/>
                  <a:pt x="26829" y="29490"/>
                  <a:pt x="26843" y="29490"/>
                </a:cubicBezTo>
                <a:cubicBezTo>
                  <a:pt x="26850" y="29490"/>
                  <a:pt x="26861" y="29499"/>
                  <a:pt x="26879" y="29516"/>
                </a:cubicBezTo>
                <a:cubicBezTo>
                  <a:pt x="26919" y="29572"/>
                  <a:pt x="26949" y="29597"/>
                  <a:pt x="26969" y="29597"/>
                </a:cubicBezTo>
                <a:cubicBezTo>
                  <a:pt x="27014" y="29597"/>
                  <a:pt x="27005" y="29470"/>
                  <a:pt x="26931" y="29306"/>
                </a:cubicBezTo>
                <a:cubicBezTo>
                  <a:pt x="26809" y="29041"/>
                  <a:pt x="26703" y="28902"/>
                  <a:pt x="26624" y="28902"/>
                </a:cubicBezTo>
                <a:cubicBezTo>
                  <a:pt x="26601" y="28902"/>
                  <a:pt x="26581" y="28914"/>
                  <a:pt x="26563" y="28938"/>
                </a:cubicBezTo>
                <a:cubicBezTo>
                  <a:pt x="26537" y="28973"/>
                  <a:pt x="26519" y="28987"/>
                  <a:pt x="26505" y="28987"/>
                </a:cubicBezTo>
                <a:cubicBezTo>
                  <a:pt x="26476" y="28987"/>
                  <a:pt x="26458" y="28929"/>
                  <a:pt x="26405" y="28859"/>
                </a:cubicBezTo>
                <a:cubicBezTo>
                  <a:pt x="26371" y="28808"/>
                  <a:pt x="26338" y="28779"/>
                  <a:pt x="26311" y="28779"/>
                </a:cubicBezTo>
                <a:cubicBezTo>
                  <a:pt x="26296" y="28779"/>
                  <a:pt x="26283" y="28787"/>
                  <a:pt x="26274" y="28806"/>
                </a:cubicBezTo>
                <a:cubicBezTo>
                  <a:pt x="26243" y="28837"/>
                  <a:pt x="26221" y="28850"/>
                  <a:pt x="26203" y="28850"/>
                </a:cubicBezTo>
                <a:cubicBezTo>
                  <a:pt x="26191" y="28850"/>
                  <a:pt x="26180" y="28843"/>
                  <a:pt x="26169" y="28832"/>
                </a:cubicBezTo>
                <a:cubicBezTo>
                  <a:pt x="26142" y="28806"/>
                  <a:pt x="26169" y="28727"/>
                  <a:pt x="26221" y="28675"/>
                </a:cubicBezTo>
                <a:cubicBezTo>
                  <a:pt x="26270" y="28635"/>
                  <a:pt x="26330" y="28615"/>
                  <a:pt x="26402" y="28615"/>
                </a:cubicBezTo>
                <a:cubicBezTo>
                  <a:pt x="26524" y="28615"/>
                  <a:pt x="26681" y="28674"/>
                  <a:pt x="26879" y="28806"/>
                </a:cubicBezTo>
                <a:cubicBezTo>
                  <a:pt x="26990" y="28862"/>
                  <a:pt x="27050" y="28895"/>
                  <a:pt x="27081" y="28895"/>
                </a:cubicBezTo>
                <a:cubicBezTo>
                  <a:pt x="27110" y="28895"/>
                  <a:pt x="27116" y="28868"/>
                  <a:pt x="27116" y="28806"/>
                </a:cubicBezTo>
                <a:cubicBezTo>
                  <a:pt x="27116" y="28727"/>
                  <a:pt x="27063" y="28675"/>
                  <a:pt x="26984" y="28648"/>
                </a:cubicBezTo>
                <a:cubicBezTo>
                  <a:pt x="26931" y="28622"/>
                  <a:pt x="26879" y="28596"/>
                  <a:pt x="26879" y="28569"/>
                </a:cubicBezTo>
                <a:cubicBezTo>
                  <a:pt x="26853" y="28543"/>
                  <a:pt x="26853" y="28517"/>
                  <a:pt x="26826" y="28491"/>
                </a:cubicBezTo>
                <a:cubicBezTo>
                  <a:pt x="26814" y="28467"/>
                  <a:pt x="26803" y="28454"/>
                  <a:pt x="26793" y="28454"/>
                </a:cubicBezTo>
                <a:cubicBezTo>
                  <a:pt x="26782" y="28454"/>
                  <a:pt x="26774" y="28473"/>
                  <a:pt x="26774" y="28517"/>
                </a:cubicBezTo>
                <a:cubicBezTo>
                  <a:pt x="26774" y="28576"/>
                  <a:pt x="26759" y="28606"/>
                  <a:pt x="26729" y="28606"/>
                </a:cubicBezTo>
                <a:cubicBezTo>
                  <a:pt x="26719" y="28606"/>
                  <a:pt x="26708" y="28602"/>
                  <a:pt x="26695" y="28596"/>
                </a:cubicBezTo>
                <a:cubicBezTo>
                  <a:pt x="26642" y="28543"/>
                  <a:pt x="26563" y="28517"/>
                  <a:pt x="26511" y="28517"/>
                </a:cubicBezTo>
                <a:cubicBezTo>
                  <a:pt x="26405" y="28491"/>
                  <a:pt x="26353" y="28438"/>
                  <a:pt x="26353" y="28306"/>
                </a:cubicBezTo>
                <a:cubicBezTo>
                  <a:pt x="26315" y="28137"/>
                  <a:pt x="26291" y="28062"/>
                  <a:pt x="26251" y="28062"/>
                </a:cubicBezTo>
                <a:cubicBezTo>
                  <a:pt x="26236" y="28062"/>
                  <a:pt x="26217" y="28074"/>
                  <a:pt x="26195" y="28096"/>
                </a:cubicBezTo>
                <a:cubicBezTo>
                  <a:pt x="26169" y="28149"/>
                  <a:pt x="26169" y="28201"/>
                  <a:pt x="26195" y="28254"/>
                </a:cubicBezTo>
                <a:cubicBezTo>
                  <a:pt x="26221" y="28306"/>
                  <a:pt x="26221" y="28359"/>
                  <a:pt x="26195" y="28359"/>
                </a:cubicBezTo>
                <a:cubicBezTo>
                  <a:pt x="26194" y="28360"/>
                  <a:pt x="26192" y="28361"/>
                  <a:pt x="26190" y="28361"/>
                </a:cubicBezTo>
                <a:cubicBezTo>
                  <a:pt x="26150" y="28361"/>
                  <a:pt x="25986" y="28144"/>
                  <a:pt x="26011" y="28070"/>
                </a:cubicBezTo>
                <a:cubicBezTo>
                  <a:pt x="26064" y="27965"/>
                  <a:pt x="25827" y="27702"/>
                  <a:pt x="25695" y="27675"/>
                </a:cubicBezTo>
                <a:cubicBezTo>
                  <a:pt x="25616" y="27649"/>
                  <a:pt x="25564" y="27596"/>
                  <a:pt x="25538" y="27517"/>
                </a:cubicBezTo>
                <a:cubicBezTo>
                  <a:pt x="25511" y="27465"/>
                  <a:pt x="25459" y="27439"/>
                  <a:pt x="25380" y="27412"/>
                </a:cubicBezTo>
                <a:cubicBezTo>
                  <a:pt x="25327" y="27412"/>
                  <a:pt x="25301" y="27412"/>
                  <a:pt x="25353" y="27360"/>
                </a:cubicBezTo>
                <a:cubicBezTo>
                  <a:pt x="25380" y="27281"/>
                  <a:pt x="25353" y="27254"/>
                  <a:pt x="25275" y="27202"/>
                </a:cubicBezTo>
                <a:cubicBezTo>
                  <a:pt x="25169" y="27149"/>
                  <a:pt x="25169" y="27123"/>
                  <a:pt x="25222" y="27123"/>
                </a:cubicBezTo>
                <a:cubicBezTo>
                  <a:pt x="25275" y="27123"/>
                  <a:pt x="25275" y="27097"/>
                  <a:pt x="25248" y="27070"/>
                </a:cubicBezTo>
                <a:cubicBezTo>
                  <a:pt x="25196" y="26965"/>
                  <a:pt x="25169" y="26886"/>
                  <a:pt x="25143" y="26781"/>
                </a:cubicBezTo>
                <a:cubicBezTo>
                  <a:pt x="25098" y="26676"/>
                  <a:pt x="25070" y="26631"/>
                  <a:pt x="25040" y="26631"/>
                </a:cubicBezTo>
                <a:cubicBezTo>
                  <a:pt x="25017" y="26631"/>
                  <a:pt x="24993" y="26657"/>
                  <a:pt x="24959" y="26702"/>
                </a:cubicBezTo>
                <a:cubicBezTo>
                  <a:pt x="24916" y="26746"/>
                  <a:pt x="24888" y="26765"/>
                  <a:pt x="24872" y="26765"/>
                </a:cubicBezTo>
                <a:cubicBezTo>
                  <a:pt x="24859" y="26765"/>
                  <a:pt x="24854" y="26752"/>
                  <a:pt x="24854" y="26728"/>
                </a:cubicBezTo>
                <a:cubicBezTo>
                  <a:pt x="24827" y="26702"/>
                  <a:pt x="24827" y="26676"/>
                  <a:pt x="24854" y="26650"/>
                </a:cubicBezTo>
                <a:cubicBezTo>
                  <a:pt x="24880" y="26623"/>
                  <a:pt x="24906" y="26597"/>
                  <a:pt x="24880" y="26571"/>
                </a:cubicBezTo>
                <a:cubicBezTo>
                  <a:pt x="24869" y="26548"/>
                  <a:pt x="24858" y="26540"/>
                  <a:pt x="24847" y="26540"/>
                </a:cubicBezTo>
                <a:cubicBezTo>
                  <a:pt x="24832" y="26540"/>
                  <a:pt x="24816" y="26555"/>
                  <a:pt x="24801" y="26571"/>
                </a:cubicBezTo>
                <a:cubicBezTo>
                  <a:pt x="24792" y="26588"/>
                  <a:pt x="24784" y="26597"/>
                  <a:pt x="24774" y="26597"/>
                </a:cubicBezTo>
                <a:cubicBezTo>
                  <a:pt x="24754" y="26597"/>
                  <a:pt x="24731" y="26562"/>
                  <a:pt x="24696" y="26492"/>
                </a:cubicBezTo>
                <a:cubicBezTo>
                  <a:pt x="24678" y="26422"/>
                  <a:pt x="24661" y="26387"/>
                  <a:pt x="24636" y="26387"/>
                </a:cubicBezTo>
                <a:cubicBezTo>
                  <a:pt x="24623" y="26387"/>
                  <a:pt x="24608" y="26395"/>
                  <a:pt x="24591" y="26413"/>
                </a:cubicBezTo>
                <a:cubicBezTo>
                  <a:pt x="24570" y="26444"/>
                  <a:pt x="24557" y="26459"/>
                  <a:pt x="24548" y="26459"/>
                </a:cubicBezTo>
                <a:cubicBezTo>
                  <a:pt x="24534" y="26459"/>
                  <a:pt x="24528" y="26424"/>
                  <a:pt x="24512" y="26360"/>
                </a:cubicBezTo>
                <a:cubicBezTo>
                  <a:pt x="24512" y="26281"/>
                  <a:pt x="24459" y="26202"/>
                  <a:pt x="24380" y="26124"/>
                </a:cubicBezTo>
                <a:cubicBezTo>
                  <a:pt x="24328" y="26071"/>
                  <a:pt x="24275" y="26018"/>
                  <a:pt x="24301" y="25966"/>
                </a:cubicBezTo>
                <a:cubicBezTo>
                  <a:pt x="24315" y="25939"/>
                  <a:pt x="24328" y="25926"/>
                  <a:pt x="24338" y="25926"/>
                </a:cubicBezTo>
                <a:cubicBezTo>
                  <a:pt x="24347" y="25926"/>
                  <a:pt x="24354" y="25939"/>
                  <a:pt x="24354" y="25966"/>
                </a:cubicBezTo>
                <a:cubicBezTo>
                  <a:pt x="24354" y="26004"/>
                  <a:pt x="24368" y="26029"/>
                  <a:pt x="24386" y="26029"/>
                </a:cubicBezTo>
                <a:cubicBezTo>
                  <a:pt x="24393" y="26029"/>
                  <a:pt x="24400" y="26025"/>
                  <a:pt x="24407" y="26018"/>
                </a:cubicBezTo>
                <a:cubicBezTo>
                  <a:pt x="24433" y="26018"/>
                  <a:pt x="24433" y="25939"/>
                  <a:pt x="24407" y="25887"/>
                </a:cubicBezTo>
                <a:cubicBezTo>
                  <a:pt x="24387" y="25828"/>
                  <a:pt x="24338" y="25798"/>
                  <a:pt x="24303" y="25798"/>
                </a:cubicBezTo>
                <a:cubicBezTo>
                  <a:pt x="24292" y="25798"/>
                  <a:pt x="24282" y="25801"/>
                  <a:pt x="24275" y="25808"/>
                </a:cubicBezTo>
                <a:cubicBezTo>
                  <a:pt x="24249" y="25808"/>
                  <a:pt x="24196" y="25755"/>
                  <a:pt x="24117" y="25624"/>
                </a:cubicBezTo>
                <a:cubicBezTo>
                  <a:pt x="24074" y="25537"/>
                  <a:pt x="24048" y="25486"/>
                  <a:pt x="24071" y="25486"/>
                </a:cubicBezTo>
                <a:cubicBezTo>
                  <a:pt x="24075" y="25486"/>
                  <a:pt x="24082" y="25488"/>
                  <a:pt x="24091" y="25492"/>
                </a:cubicBezTo>
                <a:cubicBezTo>
                  <a:pt x="24100" y="25497"/>
                  <a:pt x="24108" y="25499"/>
                  <a:pt x="24115" y="25499"/>
                </a:cubicBezTo>
                <a:cubicBezTo>
                  <a:pt x="24151" y="25499"/>
                  <a:pt x="24166" y="25444"/>
                  <a:pt x="24144" y="25335"/>
                </a:cubicBezTo>
                <a:cubicBezTo>
                  <a:pt x="24117" y="25177"/>
                  <a:pt x="24144" y="25098"/>
                  <a:pt x="24223" y="25072"/>
                </a:cubicBezTo>
                <a:cubicBezTo>
                  <a:pt x="24301" y="25045"/>
                  <a:pt x="24328" y="24993"/>
                  <a:pt x="24249" y="24887"/>
                </a:cubicBezTo>
                <a:cubicBezTo>
                  <a:pt x="24221" y="24831"/>
                  <a:pt x="24200" y="24805"/>
                  <a:pt x="24183" y="24805"/>
                </a:cubicBezTo>
                <a:cubicBezTo>
                  <a:pt x="24168" y="24805"/>
                  <a:pt x="24156" y="24824"/>
                  <a:pt x="24144" y="24861"/>
                </a:cubicBezTo>
                <a:cubicBezTo>
                  <a:pt x="24133" y="24893"/>
                  <a:pt x="24119" y="24906"/>
                  <a:pt x="24105" y="24906"/>
                </a:cubicBezTo>
                <a:cubicBezTo>
                  <a:pt x="24045" y="24906"/>
                  <a:pt x="23965" y="24688"/>
                  <a:pt x="23986" y="24519"/>
                </a:cubicBezTo>
                <a:cubicBezTo>
                  <a:pt x="24001" y="24387"/>
                  <a:pt x="24007" y="24337"/>
                  <a:pt x="24019" y="24337"/>
                </a:cubicBezTo>
                <a:cubicBezTo>
                  <a:pt x="24029" y="24337"/>
                  <a:pt x="24042" y="24368"/>
                  <a:pt x="24065" y="24414"/>
                </a:cubicBezTo>
                <a:cubicBezTo>
                  <a:pt x="24107" y="24470"/>
                  <a:pt x="24134" y="24497"/>
                  <a:pt x="24158" y="24497"/>
                </a:cubicBezTo>
                <a:cubicBezTo>
                  <a:pt x="24179" y="24497"/>
                  <a:pt x="24198" y="24477"/>
                  <a:pt x="24223" y="24440"/>
                </a:cubicBezTo>
                <a:cubicBezTo>
                  <a:pt x="24301" y="24361"/>
                  <a:pt x="24301" y="24335"/>
                  <a:pt x="24275" y="24309"/>
                </a:cubicBezTo>
                <a:cubicBezTo>
                  <a:pt x="24223" y="24309"/>
                  <a:pt x="24275" y="24283"/>
                  <a:pt x="24354" y="24230"/>
                </a:cubicBezTo>
                <a:cubicBezTo>
                  <a:pt x="24394" y="24217"/>
                  <a:pt x="24433" y="24210"/>
                  <a:pt x="24466" y="24210"/>
                </a:cubicBezTo>
                <a:cubicBezTo>
                  <a:pt x="24499" y="24210"/>
                  <a:pt x="24525" y="24217"/>
                  <a:pt x="24538" y="24230"/>
                </a:cubicBezTo>
                <a:cubicBezTo>
                  <a:pt x="24538" y="24261"/>
                  <a:pt x="24556" y="24273"/>
                  <a:pt x="24576" y="24273"/>
                </a:cubicBezTo>
                <a:cubicBezTo>
                  <a:pt x="24591" y="24273"/>
                  <a:pt x="24606" y="24267"/>
                  <a:pt x="24617" y="24256"/>
                </a:cubicBezTo>
                <a:cubicBezTo>
                  <a:pt x="24643" y="24256"/>
                  <a:pt x="24617" y="24204"/>
                  <a:pt x="24564" y="24151"/>
                </a:cubicBezTo>
                <a:cubicBezTo>
                  <a:pt x="24538" y="24125"/>
                  <a:pt x="24512" y="24046"/>
                  <a:pt x="24538" y="23993"/>
                </a:cubicBezTo>
                <a:cubicBezTo>
                  <a:pt x="24553" y="23950"/>
                  <a:pt x="24559" y="23930"/>
                  <a:pt x="24549" y="23930"/>
                </a:cubicBezTo>
                <a:cubicBezTo>
                  <a:pt x="24541" y="23930"/>
                  <a:pt x="24521" y="23943"/>
                  <a:pt x="24486" y="23967"/>
                </a:cubicBezTo>
                <a:cubicBezTo>
                  <a:pt x="24459" y="23976"/>
                  <a:pt x="24439" y="23982"/>
                  <a:pt x="24422" y="23982"/>
                </a:cubicBezTo>
                <a:cubicBezTo>
                  <a:pt x="24389" y="23982"/>
                  <a:pt x="24372" y="23958"/>
                  <a:pt x="24354" y="23888"/>
                </a:cubicBezTo>
                <a:cubicBezTo>
                  <a:pt x="24323" y="23826"/>
                  <a:pt x="24310" y="23801"/>
                  <a:pt x="24300" y="23801"/>
                </a:cubicBezTo>
                <a:cubicBezTo>
                  <a:pt x="24292" y="23801"/>
                  <a:pt x="24286" y="23814"/>
                  <a:pt x="24275" y="23835"/>
                </a:cubicBezTo>
                <a:cubicBezTo>
                  <a:pt x="24275" y="23914"/>
                  <a:pt x="24196" y="23941"/>
                  <a:pt x="24117" y="23967"/>
                </a:cubicBezTo>
                <a:cubicBezTo>
                  <a:pt x="24012" y="23993"/>
                  <a:pt x="23960" y="24020"/>
                  <a:pt x="24012" y="24072"/>
                </a:cubicBezTo>
                <a:cubicBezTo>
                  <a:pt x="24038" y="24125"/>
                  <a:pt x="23933" y="24256"/>
                  <a:pt x="23775" y="24335"/>
                </a:cubicBezTo>
                <a:cubicBezTo>
                  <a:pt x="23749" y="24335"/>
                  <a:pt x="23749" y="24361"/>
                  <a:pt x="23775" y="24388"/>
                </a:cubicBezTo>
                <a:cubicBezTo>
                  <a:pt x="23802" y="24388"/>
                  <a:pt x="23802" y="24493"/>
                  <a:pt x="23723" y="24598"/>
                </a:cubicBezTo>
                <a:cubicBezTo>
                  <a:pt x="23680" y="24663"/>
                  <a:pt x="23636" y="24710"/>
                  <a:pt x="23608" y="24710"/>
                </a:cubicBezTo>
                <a:cubicBezTo>
                  <a:pt x="23602" y="24710"/>
                  <a:pt x="23596" y="24708"/>
                  <a:pt x="23591" y="24703"/>
                </a:cubicBezTo>
                <a:cubicBezTo>
                  <a:pt x="23591" y="24677"/>
                  <a:pt x="23578" y="24664"/>
                  <a:pt x="23558" y="24664"/>
                </a:cubicBezTo>
                <a:cubicBezTo>
                  <a:pt x="23539" y="24664"/>
                  <a:pt x="23512" y="24677"/>
                  <a:pt x="23486" y="24703"/>
                </a:cubicBezTo>
                <a:cubicBezTo>
                  <a:pt x="23441" y="24726"/>
                  <a:pt x="23407" y="24738"/>
                  <a:pt x="23382" y="24738"/>
                </a:cubicBezTo>
                <a:cubicBezTo>
                  <a:pt x="23320" y="24738"/>
                  <a:pt x="23317" y="24662"/>
                  <a:pt x="23355" y="24493"/>
                </a:cubicBezTo>
                <a:cubicBezTo>
                  <a:pt x="23381" y="24414"/>
                  <a:pt x="23381" y="24309"/>
                  <a:pt x="23355" y="24230"/>
                </a:cubicBezTo>
                <a:cubicBezTo>
                  <a:pt x="23328" y="24177"/>
                  <a:pt x="23328" y="24151"/>
                  <a:pt x="23355" y="24098"/>
                </a:cubicBezTo>
                <a:cubicBezTo>
                  <a:pt x="23368" y="24072"/>
                  <a:pt x="23374" y="24059"/>
                  <a:pt x="23378" y="24059"/>
                </a:cubicBezTo>
                <a:cubicBezTo>
                  <a:pt x="23381" y="24059"/>
                  <a:pt x="23381" y="24072"/>
                  <a:pt x="23381" y="24098"/>
                </a:cubicBezTo>
                <a:cubicBezTo>
                  <a:pt x="23381" y="24173"/>
                  <a:pt x="23565" y="24247"/>
                  <a:pt x="23682" y="24247"/>
                </a:cubicBezTo>
                <a:cubicBezTo>
                  <a:pt x="23731" y="24247"/>
                  <a:pt x="23768" y="24234"/>
                  <a:pt x="23775" y="24204"/>
                </a:cubicBezTo>
                <a:cubicBezTo>
                  <a:pt x="23799" y="24110"/>
                  <a:pt x="23592" y="23932"/>
                  <a:pt x="23417" y="23932"/>
                </a:cubicBezTo>
                <a:cubicBezTo>
                  <a:pt x="23395" y="23932"/>
                  <a:pt x="23375" y="23935"/>
                  <a:pt x="23355" y="23941"/>
                </a:cubicBezTo>
                <a:cubicBezTo>
                  <a:pt x="23316" y="23950"/>
                  <a:pt x="23285" y="23956"/>
                  <a:pt x="23262" y="23956"/>
                </a:cubicBezTo>
                <a:cubicBezTo>
                  <a:pt x="23222" y="23956"/>
                  <a:pt x="23206" y="23938"/>
                  <a:pt x="23223" y="23888"/>
                </a:cubicBezTo>
                <a:cubicBezTo>
                  <a:pt x="23223" y="23809"/>
                  <a:pt x="23171" y="23783"/>
                  <a:pt x="23092" y="23730"/>
                </a:cubicBezTo>
                <a:cubicBezTo>
                  <a:pt x="22986" y="23678"/>
                  <a:pt x="22908" y="23599"/>
                  <a:pt x="22829" y="23494"/>
                </a:cubicBezTo>
                <a:cubicBezTo>
                  <a:pt x="22776" y="23415"/>
                  <a:pt x="22697" y="23336"/>
                  <a:pt x="22645" y="23336"/>
                </a:cubicBezTo>
                <a:cubicBezTo>
                  <a:pt x="22592" y="23336"/>
                  <a:pt x="22592" y="23362"/>
                  <a:pt x="22671" y="23441"/>
                </a:cubicBezTo>
                <a:cubicBezTo>
                  <a:pt x="22756" y="23505"/>
                  <a:pt x="22789" y="23654"/>
                  <a:pt x="22730" y="23654"/>
                </a:cubicBezTo>
                <a:cubicBezTo>
                  <a:pt x="22716" y="23654"/>
                  <a:pt x="22696" y="23645"/>
                  <a:pt x="22671" y="23625"/>
                </a:cubicBezTo>
                <a:cubicBezTo>
                  <a:pt x="22652" y="23606"/>
                  <a:pt x="22607" y="23588"/>
                  <a:pt x="22564" y="23588"/>
                </a:cubicBezTo>
                <a:cubicBezTo>
                  <a:pt x="22546" y="23588"/>
                  <a:pt x="22528" y="23591"/>
                  <a:pt x="22513" y="23599"/>
                </a:cubicBezTo>
                <a:cubicBezTo>
                  <a:pt x="22491" y="23610"/>
                  <a:pt x="22469" y="23616"/>
                  <a:pt x="22450" y="23616"/>
                </a:cubicBezTo>
                <a:cubicBezTo>
                  <a:pt x="22421" y="23616"/>
                  <a:pt x="22397" y="23603"/>
                  <a:pt x="22382" y="23572"/>
                </a:cubicBezTo>
                <a:cubicBezTo>
                  <a:pt x="22360" y="23529"/>
                  <a:pt x="22356" y="23487"/>
                  <a:pt x="22370" y="23487"/>
                </a:cubicBezTo>
                <a:cubicBezTo>
                  <a:pt x="22373" y="23487"/>
                  <a:pt x="22377" y="23489"/>
                  <a:pt x="22382" y="23494"/>
                </a:cubicBezTo>
                <a:cubicBezTo>
                  <a:pt x="22408" y="23494"/>
                  <a:pt x="22460" y="23415"/>
                  <a:pt x="22487" y="23283"/>
                </a:cubicBezTo>
                <a:cubicBezTo>
                  <a:pt x="22543" y="23115"/>
                  <a:pt x="22585" y="23027"/>
                  <a:pt x="22634" y="23027"/>
                </a:cubicBezTo>
                <a:cubicBezTo>
                  <a:pt x="22653" y="23027"/>
                  <a:pt x="22674" y="23042"/>
                  <a:pt x="22697" y="23073"/>
                </a:cubicBezTo>
                <a:cubicBezTo>
                  <a:pt x="22770" y="23170"/>
                  <a:pt x="22956" y="23312"/>
                  <a:pt x="23025" y="23312"/>
                </a:cubicBezTo>
                <a:cubicBezTo>
                  <a:pt x="23030" y="23312"/>
                  <a:pt x="23035" y="23311"/>
                  <a:pt x="23039" y="23309"/>
                </a:cubicBezTo>
                <a:cubicBezTo>
                  <a:pt x="23092" y="23283"/>
                  <a:pt x="23065" y="23231"/>
                  <a:pt x="23065" y="23178"/>
                </a:cubicBezTo>
                <a:cubicBezTo>
                  <a:pt x="23065" y="23163"/>
                  <a:pt x="23065" y="23148"/>
                  <a:pt x="23060" y="23148"/>
                </a:cubicBezTo>
                <a:cubicBezTo>
                  <a:pt x="23057" y="23148"/>
                  <a:pt x="23050" y="23156"/>
                  <a:pt x="23039" y="23178"/>
                </a:cubicBezTo>
                <a:cubicBezTo>
                  <a:pt x="23029" y="23209"/>
                  <a:pt x="23018" y="23224"/>
                  <a:pt x="23006" y="23224"/>
                </a:cubicBezTo>
                <a:cubicBezTo>
                  <a:pt x="22988" y="23224"/>
                  <a:pt x="22966" y="23189"/>
                  <a:pt x="22934" y="23125"/>
                </a:cubicBezTo>
                <a:cubicBezTo>
                  <a:pt x="22908" y="23046"/>
                  <a:pt x="22881" y="22941"/>
                  <a:pt x="22855" y="22862"/>
                </a:cubicBezTo>
                <a:cubicBezTo>
                  <a:pt x="22802" y="22757"/>
                  <a:pt x="22776" y="22626"/>
                  <a:pt x="22776" y="22520"/>
                </a:cubicBezTo>
                <a:cubicBezTo>
                  <a:pt x="22757" y="22333"/>
                  <a:pt x="22738" y="22239"/>
                  <a:pt x="22710" y="22239"/>
                </a:cubicBezTo>
                <a:cubicBezTo>
                  <a:pt x="22699" y="22239"/>
                  <a:pt x="22686" y="22254"/>
                  <a:pt x="22671" y="22284"/>
                </a:cubicBezTo>
                <a:cubicBezTo>
                  <a:pt x="22661" y="22322"/>
                  <a:pt x="22623" y="22340"/>
                  <a:pt x="22580" y="22340"/>
                </a:cubicBezTo>
                <a:cubicBezTo>
                  <a:pt x="22506" y="22340"/>
                  <a:pt x="22418" y="22288"/>
                  <a:pt x="22434" y="22205"/>
                </a:cubicBezTo>
                <a:cubicBezTo>
                  <a:pt x="22434" y="22100"/>
                  <a:pt x="22408" y="22073"/>
                  <a:pt x="22303" y="22021"/>
                </a:cubicBezTo>
                <a:cubicBezTo>
                  <a:pt x="22250" y="21994"/>
                  <a:pt x="22197" y="21942"/>
                  <a:pt x="22171" y="21863"/>
                </a:cubicBezTo>
                <a:cubicBezTo>
                  <a:pt x="22092" y="21758"/>
                  <a:pt x="22013" y="21653"/>
                  <a:pt x="21908" y="21547"/>
                </a:cubicBezTo>
                <a:cubicBezTo>
                  <a:pt x="21671" y="21311"/>
                  <a:pt x="21645" y="21284"/>
                  <a:pt x="21698" y="21127"/>
                </a:cubicBezTo>
                <a:cubicBezTo>
                  <a:pt x="21715" y="20986"/>
                  <a:pt x="21791" y="20881"/>
                  <a:pt x="21848" y="20881"/>
                </a:cubicBezTo>
                <a:cubicBezTo>
                  <a:pt x="21876" y="20881"/>
                  <a:pt x="21899" y="20907"/>
                  <a:pt x="21908" y="20969"/>
                </a:cubicBezTo>
                <a:cubicBezTo>
                  <a:pt x="21934" y="21021"/>
                  <a:pt x="21987" y="21048"/>
                  <a:pt x="22040" y="21048"/>
                </a:cubicBezTo>
                <a:cubicBezTo>
                  <a:pt x="22092" y="21048"/>
                  <a:pt x="22171" y="21100"/>
                  <a:pt x="22197" y="21153"/>
                </a:cubicBezTo>
                <a:cubicBezTo>
                  <a:pt x="22250" y="21232"/>
                  <a:pt x="22329" y="21284"/>
                  <a:pt x="22355" y="21284"/>
                </a:cubicBezTo>
                <a:cubicBezTo>
                  <a:pt x="22460" y="21284"/>
                  <a:pt x="22145" y="20942"/>
                  <a:pt x="21987" y="20864"/>
                </a:cubicBezTo>
                <a:cubicBezTo>
                  <a:pt x="21908" y="20811"/>
                  <a:pt x="21829" y="20758"/>
                  <a:pt x="21803" y="20653"/>
                </a:cubicBezTo>
                <a:cubicBezTo>
                  <a:pt x="21778" y="20590"/>
                  <a:pt x="21765" y="20558"/>
                  <a:pt x="21761" y="20558"/>
                </a:cubicBezTo>
                <a:lnTo>
                  <a:pt x="21761" y="20558"/>
                </a:lnTo>
                <a:cubicBezTo>
                  <a:pt x="21756" y="20558"/>
                  <a:pt x="21763" y="20597"/>
                  <a:pt x="21777" y="20679"/>
                </a:cubicBezTo>
                <a:cubicBezTo>
                  <a:pt x="21796" y="20795"/>
                  <a:pt x="21773" y="20868"/>
                  <a:pt x="21708" y="20868"/>
                </a:cubicBezTo>
                <a:cubicBezTo>
                  <a:pt x="21684" y="20868"/>
                  <a:pt x="21654" y="20858"/>
                  <a:pt x="21619" y="20837"/>
                </a:cubicBezTo>
                <a:cubicBezTo>
                  <a:pt x="21593" y="20824"/>
                  <a:pt x="21566" y="20817"/>
                  <a:pt x="21540" y="20817"/>
                </a:cubicBezTo>
                <a:cubicBezTo>
                  <a:pt x="21514" y="20817"/>
                  <a:pt x="21487" y="20824"/>
                  <a:pt x="21461" y="20837"/>
                </a:cubicBezTo>
                <a:cubicBezTo>
                  <a:pt x="21408" y="20864"/>
                  <a:pt x="21408" y="20916"/>
                  <a:pt x="21487" y="20995"/>
                </a:cubicBezTo>
                <a:cubicBezTo>
                  <a:pt x="21593" y="21048"/>
                  <a:pt x="21593" y="21074"/>
                  <a:pt x="21487" y="21074"/>
                </a:cubicBezTo>
                <a:cubicBezTo>
                  <a:pt x="21382" y="21074"/>
                  <a:pt x="21303" y="21100"/>
                  <a:pt x="21224" y="21153"/>
                </a:cubicBezTo>
                <a:cubicBezTo>
                  <a:pt x="21156" y="21198"/>
                  <a:pt x="21118" y="21224"/>
                  <a:pt x="21092" y="21224"/>
                </a:cubicBezTo>
                <a:cubicBezTo>
                  <a:pt x="21057" y="21224"/>
                  <a:pt x="21044" y="21179"/>
                  <a:pt x="21014" y="21074"/>
                </a:cubicBezTo>
                <a:cubicBezTo>
                  <a:pt x="21014" y="20969"/>
                  <a:pt x="21014" y="20890"/>
                  <a:pt x="21067" y="20890"/>
                </a:cubicBezTo>
                <a:cubicBezTo>
                  <a:pt x="21082" y="20898"/>
                  <a:pt x="21091" y="20901"/>
                  <a:pt x="21093" y="20901"/>
                </a:cubicBezTo>
                <a:cubicBezTo>
                  <a:pt x="21099" y="20901"/>
                  <a:pt x="21070" y="20882"/>
                  <a:pt x="21014" y="20864"/>
                </a:cubicBezTo>
                <a:cubicBezTo>
                  <a:pt x="20935" y="20837"/>
                  <a:pt x="20882" y="20758"/>
                  <a:pt x="20856" y="20679"/>
                </a:cubicBezTo>
                <a:cubicBezTo>
                  <a:pt x="20856" y="20618"/>
                  <a:pt x="20856" y="20592"/>
                  <a:pt x="20877" y="20592"/>
                </a:cubicBezTo>
                <a:cubicBezTo>
                  <a:pt x="20892" y="20592"/>
                  <a:pt x="20918" y="20605"/>
                  <a:pt x="20961" y="20627"/>
                </a:cubicBezTo>
                <a:cubicBezTo>
                  <a:pt x="21040" y="20706"/>
                  <a:pt x="21093" y="20758"/>
                  <a:pt x="21119" y="20864"/>
                </a:cubicBezTo>
                <a:cubicBezTo>
                  <a:pt x="21151" y="20944"/>
                  <a:pt x="21174" y="20975"/>
                  <a:pt x="21204" y="20975"/>
                </a:cubicBezTo>
                <a:cubicBezTo>
                  <a:pt x="21224" y="20975"/>
                  <a:pt x="21246" y="20963"/>
                  <a:pt x="21277" y="20942"/>
                </a:cubicBezTo>
                <a:cubicBezTo>
                  <a:pt x="21382" y="20890"/>
                  <a:pt x="21382" y="20864"/>
                  <a:pt x="21356" y="20837"/>
                </a:cubicBezTo>
                <a:cubicBezTo>
                  <a:pt x="21330" y="20785"/>
                  <a:pt x="21356" y="20758"/>
                  <a:pt x="21408" y="20732"/>
                </a:cubicBezTo>
                <a:cubicBezTo>
                  <a:pt x="21483" y="20658"/>
                  <a:pt x="21394" y="20467"/>
                  <a:pt x="21273" y="20467"/>
                </a:cubicBezTo>
                <a:cubicBezTo>
                  <a:pt x="21266" y="20467"/>
                  <a:pt x="21258" y="20467"/>
                  <a:pt x="21251" y="20469"/>
                </a:cubicBezTo>
                <a:cubicBezTo>
                  <a:pt x="21198" y="20469"/>
                  <a:pt x="21145" y="20469"/>
                  <a:pt x="21145" y="20416"/>
                </a:cubicBezTo>
                <a:cubicBezTo>
                  <a:pt x="21145" y="20390"/>
                  <a:pt x="21172" y="20364"/>
                  <a:pt x="21224" y="20364"/>
                </a:cubicBezTo>
                <a:cubicBezTo>
                  <a:pt x="21303" y="20364"/>
                  <a:pt x="21093" y="20075"/>
                  <a:pt x="20856" y="19864"/>
                </a:cubicBezTo>
                <a:cubicBezTo>
                  <a:pt x="20751" y="19759"/>
                  <a:pt x="20751" y="19759"/>
                  <a:pt x="20935" y="19680"/>
                </a:cubicBezTo>
                <a:cubicBezTo>
                  <a:pt x="21093" y="19627"/>
                  <a:pt x="21119" y="19549"/>
                  <a:pt x="20988" y="19522"/>
                </a:cubicBezTo>
                <a:cubicBezTo>
                  <a:pt x="20882" y="19417"/>
                  <a:pt x="20804" y="19312"/>
                  <a:pt x="20725" y="19180"/>
                </a:cubicBezTo>
                <a:cubicBezTo>
                  <a:pt x="20541" y="18891"/>
                  <a:pt x="20514" y="18865"/>
                  <a:pt x="20646" y="18838"/>
                </a:cubicBezTo>
                <a:cubicBezTo>
                  <a:pt x="20751" y="18838"/>
                  <a:pt x="20751" y="18760"/>
                  <a:pt x="20567" y="18681"/>
                </a:cubicBezTo>
                <a:cubicBezTo>
                  <a:pt x="20508" y="18657"/>
                  <a:pt x="20470" y="18644"/>
                  <a:pt x="20449" y="18644"/>
                </a:cubicBezTo>
                <a:cubicBezTo>
                  <a:pt x="20422" y="18644"/>
                  <a:pt x="20421" y="18663"/>
                  <a:pt x="20435" y="18707"/>
                </a:cubicBezTo>
                <a:cubicBezTo>
                  <a:pt x="20451" y="18799"/>
                  <a:pt x="20422" y="18855"/>
                  <a:pt x="20389" y="18855"/>
                </a:cubicBezTo>
                <a:cubicBezTo>
                  <a:pt x="20366" y="18855"/>
                  <a:pt x="20341" y="18826"/>
                  <a:pt x="20330" y="18760"/>
                </a:cubicBezTo>
                <a:cubicBezTo>
                  <a:pt x="20312" y="18686"/>
                  <a:pt x="20287" y="18654"/>
                  <a:pt x="20265" y="18654"/>
                </a:cubicBezTo>
                <a:cubicBezTo>
                  <a:pt x="20223" y="18654"/>
                  <a:pt x="20191" y="18763"/>
                  <a:pt x="20225" y="18917"/>
                </a:cubicBezTo>
                <a:cubicBezTo>
                  <a:pt x="20251" y="18970"/>
                  <a:pt x="20251" y="19049"/>
                  <a:pt x="20225" y="19128"/>
                </a:cubicBezTo>
                <a:cubicBezTo>
                  <a:pt x="20222" y="19129"/>
                  <a:pt x="20219" y="19130"/>
                  <a:pt x="20215" y="19130"/>
                </a:cubicBezTo>
                <a:cubicBezTo>
                  <a:pt x="20152" y="19130"/>
                  <a:pt x="19978" y="18927"/>
                  <a:pt x="19804" y="18654"/>
                </a:cubicBezTo>
                <a:cubicBezTo>
                  <a:pt x="19699" y="18523"/>
                  <a:pt x="19620" y="18391"/>
                  <a:pt x="19515" y="18260"/>
                </a:cubicBezTo>
                <a:cubicBezTo>
                  <a:pt x="19410" y="18155"/>
                  <a:pt x="19410" y="18128"/>
                  <a:pt x="19462" y="18128"/>
                </a:cubicBezTo>
                <a:cubicBezTo>
                  <a:pt x="19646" y="18128"/>
                  <a:pt x="19699" y="18076"/>
                  <a:pt x="19673" y="17971"/>
                </a:cubicBezTo>
                <a:cubicBezTo>
                  <a:pt x="19657" y="17892"/>
                  <a:pt x="19604" y="17842"/>
                  <a:pt x="19569" y="17842"/>
                </a:cubicBezTo>
                <a:cubicBezTo>
                  <a:pt x="19546" y="17842"/>
                  <a:pt x="19531" y="17865"/>
                  <a:pt x="19541" y="17918"/>
                </a:cubicBezTo>
                <a:cubicBezTo>
                  <a:pt x="19541" y="17944"/>
                  <a:pt x="19535" y="17957"/>
                  <a:pt x="19518" y="17957"/>
                </a:cubicBezTo>
                <a:cubicBezTo>
                  <a:pt x="19502" y="17957"/>
                  <a:pt x="19475" y="17944"/>
                  <a:pt x="19436" y="17918"/>
                </a:cubicBezTo>
                <a:cubicBezTo>
                  <a:pt x="19357" y="17839"/>
                  <a:pt x="19331" y="17734"/>
                  <a:pt x="19331" y="17629"/>
                </a:cubicBezTo>
                <a:cubicBezTo>
                  <a:pt x="19304" y="17497"/>
                  <a:pt x="19278" y="17366"/>
                  <a:pt x="19226" y="17234"/>
                </a:cubicBezTo>
                <a:cubicBezTo>
                  <a:pt x="19094" y="16945"/>
                  <a:pt x="19094" y="16813"/>
                  <a:pt x="19226" y="16787"/>
                </a:cubicBezTo>
                <a:cubicBezTo>
                  <a:pt x="19278" y="16761"/>
                  <a:pt x="19331" y="16708"/>
                  <a:pt x="19304" y="16682"/>
                </a:cubicBezTo>
                <a:cubicBezTo>
                  <a:pt x="19147" y="16550"/>
                  <a:pt x="18989" y="16471"/>
                  <a:pt x="18805" y="16419"/>
                </a:cubicBezTo>
                <a:cubicBezTo>
                  <a:pt x="18778" y="16410"/>
                  <a:pt x="18758" y="16404"/>
                  <a:pt x="18744" y="16404"/>
                </a:cubicBezTo>
                <a:cubicBezTo>
                  <a:pt x="18717" y="16404"/>
                  <a:pt x="18717" y="16428"/>
                  <a:pt x="18752" y="16498"/>
                </a:cubicBezTo>
                <a:cubicBezTo>
                  <a:pt x="18805" y="16550"/>
                  <a:pt x="18857" y="16603"/>
                  <a:pt x="18936" y="16656"/>
                </a:cubicBezTo>
                <a:cubicBezTo>
                  <a:pt x="19041" y="16761"/>
                  <a:pt x="19147" y="17103"/>
                  <a:pt x="19094" y="17129"/>
                </a:cubicBezTo>
                <a:cubicBezTo>
                  <a:pt x="19080" y="17139"/>
                  <a:pt x="19066" y="17143"/>
                  <a:pt x="19053" y="17143"/>
                </a:cubicBezTo>
                <a:cubicBezTo>
                  <a:pt x="18996" y="17143"/>
                  <a:pt x="18953" y="17057"/>
                  <a:pt x="18910" y="16971"/>
                </a:cubicBezTo>
                <a:lnTo>
                  <a:pt x="18778" y="16761"/>
                </a:lnTo>
                <a:lnTo>
                  <a:pt x="18857" y="17103"/>
                </a:lnTo>
                <a:cubicBezTo>
                  <a:pt x="18981" y="17448"/>
                  <a:pt x="19081" y="17631"/>
                  <a:pt x="19179" y="17631"/>
                </a:cubicBezTo>
                <a:cubicBezTo>
                  <a:pt x="19186" y="17631"/>
                  <a:pt x="19193" y="17630"/>
                  <a:pt x="19199" y="17629"/>
                </a:cubicBezTo>
                <a:cubicBezTo>
                  <a:pt x="19226" y="17629"/>
                  <a:pt x="19278" y="17655"/>
                  <a:pt x="19278" y="17681"/>
                </a:cubicBezTo>
                <a:cubicBezTo>
                  <a:pt x="19278" y="17734"/>
                  <a:pt x="19226" y="17786"/>
                  <a:pt x="19094" y="17813"/>
                </a:cubicBezTo>
                <a:cubicBezTo>
                  <a:pt x="19062" y="17819"/>
                  <a:pt x="19035" y="17824"/>
                  <a:pt x="19010" y="17824"/>
                </a:cubicBezTo>
                <a:cubicBezTo>
                  <a:pt x="18931" y="17824"/>
                  <a:pt x="18872" y="17776"/>
                  <a:pt x="18752" y="17576"/>
                </a:cubicBezTo>
                <a:cubicBezTo>
                  <a:pt x="18621" y="17339"/>
                  <a:pt x="18621" y="17260"/>
                  <a:pt x="18700" y="17182"/>
                </a:cubicBezTo>
                <a:cubicBezTo>
                  <a:pt x="18726" y="17155"/>
                  <a:pt x="18726" y="17129"/>
                  <a:pt x="18700" y="17076"/>
                </a:cubicBezTo>
                <a:cubicBezTo>
                  <a:pt x="18489" y="16866"/>
                  <a:pt x="18463" y="16787"/>
                  <a:pt x="18489" y="16577"/>
                </a:cubicBezTo>
                <a:cubicBezTo>
                  <a:pt x="18515" y="16471"/>
                  <a:pt x="18515" y="16366"/>
                  <a:pt x="18489" y="16261"/>
                </a:cubicBezTo>
                <a:cubicBezTo>
                  <a:pt x="18479" y="16231"/>
                  <a:pt x="18469" y="16217"/>
                  <a:pt x="18461" y="16217"/>
                </a:cubicBezTo>
                <a:cubicBezTo>
                  <a:pt x="18447" y="16217"/>
                  <a:pt x="18437" y="16258"/>
                  <a:pt x="18437" y="16340"/>
                </a:cubicBezTo>
                <a:cubicBezTo>
                  <a:pt x="18437" y="16468"/>
                  <a:pt x="18399" y="16545"/>
                  <a:pt x="18349" y="16545"/>
                </a:cubicBezTo>
                <a:cubicBezTo>
                  <a:pt x="18327" y="16545"/>
                  <a:pt x="18303" y="16530"/>
                  <a:pt x="18279" y="16498"/>
                </a:cubicBezTo>
                <a:cubicBezTo>
                  <a:pt x="18226" y="16445"/>
                  <a:pt x="18147" y="16393"/>
                  <a:pt x="18068" y="16340"/>
                </a:cubicBezTo>
                <a:cubicBezTo>
                  <a:pt x="17963" y="16261"/>
                  <a:pt x="17937" y="16208"/>
                  <a:pt x="17937" y="16130"/>
                </a:cubicBezTo>
                <a:cubicBezTo>
                  <a:pt x="17953" y="16097"/>
                  <a:pt x="17949" y="16075"/>
                  <a:pt x="17932" y="16075"/>
                </a:cubicBezTo>
                <a:cubicBezTo>
                  <a:pt x="17921" y="16075"/>
                  <a:pt x="17904" y="16083"/>
                  <a:pt x="17884" y="16103"/>
                </a:cubicBezTo>
                <a:cubicBezTo>
                  <a:pt x="17805" y="16130"/>
                  <a:pt x="17805" y="16182"/>
                  <a:pt x="17832" y="16208"/>
                </a:cubicBezTo>
                <a:cubicBezTo>
                  <a:pt x="17851" y="16247"/>
                  <a:pt x="17842" y="16271"/>
                  <a:pt x="17825" y="16271"/>
                </a:cubicBezTo>
                <a:cubicBezTo>
                  <a:pt x="17819" y="16271"/>
                  <a:pt x="17812" y="16268"/>
                  <a:pt x="17805" y="16261"/>
                </a:cubicBezTo>
                <a:cubicBezTo>
                  <a:pt x="17805" y="16261"/>
                  <a:pt x="17753" y="16182"/>
                  <a:pt x="17753" y="16051"/>
                </a:cubicBezTo>
                <a:cubicBezTo>
                  <a:pt x="17753" y="15945"/>
                  <a:pt x="17726" y="15893"/>
                  <a:pt x="17700" y="15893"/>
                </a:cubicBezTo>
                <a:cubicBezTo>
                  <a:pt x="17687" y="15906"/>
                  <a:pt x="17674" y="15913"/>
                  <a:pt x="17661" y="15913"/>
                </a:cubicBezTo>
                <a:cubicBezTo>
                  <a:pt x="17648" y="15913"/>
                  <a:pt x="17634" y="15906"/>
                  <a:pt x="17621" y="15893"/>
                </a:cubicBezTo>
                <a:cubicBezTo>
                  <a:pt x="17595" y="15840"/>
                  <a:pt x="17621" y="15788"/>
                  <a:pt x="17700" y="15761"/>
                </a:cubicBezTo>
                <a:cubicBezTo>
                  <a:pt x="17726" y="15748"/>
                  <a:pt x="17753" y="15742"/>
                  <a:pt x="17776" y="15742"/>
                </a:cubicBezTo>
                <a:cubicBezTo>
                  <a:pt x="17799" y="15742"/>
                  <a:pt x="17818" y="15748"/>
                  <a:pt x="17832" y="15761"/>
                </a:cubicBezTo>
                <a:cubicBezTo>
                  <a:pt x="17839" y="15775"/>
                  <a:pt x="17845" y="15781"/>
                  <a:pt x="17852" y="15781"/>
                </a:cubicBezTo>
                <a:cubicBezTo>
                  <a:pt x="17896" y="15781"/>
                  <a:pt x="17927" y="15511"/>
                  <a:pt x="17858" y="15419"/>
                </a:cubicBezTo>
                <a:cubicBezTo>
                  <a:pt x="17726" y="15183"/>
                  <a:pt x="17726" y="15156"/>
                  <a:pt x="17805" y="15104"/>
                </a:cubicBezTo>
                <a:cubicBezTo>
                  <a:pt x="17858" y="15051"/>
                  <a:pt x="17858" y="14999"/>
                  <a:pt x="17805" y="14946"/>
                </a:cubicBezTo>
                <a:cubicBezTo>
                  <a:pt x="17779" y="14893"/>
                  <a:pt x="17779" y="14841"/>
                  <a:pt x="17805" y="14788"/>
                </a:cubicBezTo>
                <a:cubicBezTo>
                  <a:pt x="17832" y="14736"/>
                  <a:pt x="17805" y="14709"/>
                  <a:pt x="17726" y="14709"/>
                </a:cubicBezTo>
                <a:cubicBezTo>
                  <a:pt x="17674" y="14683"/>
                  <a:pt x="17595" y="14630"/>
                  <a:pt x="17595" y="14552"/>
                </a:cubicBezTo>
                <a:cubicBezTo>
                  <a:pt x="17574" y="14489"/>
                  <a:pt x="17549" y="14460"/>
                  <a:pt x="17520" y="14460"/>
                </a:cubicBezTo>
                <a:cubicBezTo>
                  <a:pt x="17476" y="14460"/>
                  <a:pt x="17422" y="14529"/>
                  <a:pt x="17358" y="14657"/>
                </a:cubicBezTo>
                <a:cubicBezTo>
                  <a:pt x="17323" y="14744"/>
                  <a:pt x="17277" y="14793"/>
                  <a:pt x="17235" y="14810"/>
                </a:cubicBezTo>
                <a:lnTo>
                  <a:pt x="17235" y="14810"/>
                </a:lnTo>
                <a:cubicBezTo>
                  <a:pt x="17240" y="14811"/>
                  <a:pt x="17246" y="14813"/>
                  <a:pt x="17253" y="14815"/>
                </a:cubicBezTo>
                <a:lnTo>
                  <a:pt x="17227" y="14815"/>
                </a:lnTo>
                <a:cubicBezTo>
                  <a:pt x="17306" y="14841"/>
                  <a:pt x="17358" y="14893"/>
                  <a:pt x="17385" y="14972"/>
                </a:cubicBezTo>
                <a:cubicBezTo>
                  <a:pt x="17385" y="15022"/>
                  <a:pt x="17395" y="15041"/>
                  <a:pt x="17410" y="15041"/>
                </a:cubicBezTo>
                <a:cubicBezTo>
                  <a:pt x="17418" y="15041"/>
                  <a:pt x="17428" y="15035"/>
                  <a:pt x="17437" y="15025"/>
                </a:cubicBezTo>
                <a:cubicBezTo>
                  <a:pt x="17444" y="15011"/>
                  <a:pt x="17453" y="15004"/>
                  <a:pt x="17463" y="15004"/>
                </a:cubicBezTo>
                <a:cubicBezTo>
                  <a:pt x="17492" y="15004"/>
                  <a:pt x="17530" y="15053"/>
                  <a:pt x="17569" y="15130"/>
                </a:cubicBezTo>
                <a:cubicBezTo>
                  <a:pt x="17648" y="15262"/>
                  <a:pt x="17648" y="15341"/>
                  <a:pt x="17621" y="15341"/>
                </a:cubicBezTo>
                <a:cubicBezTo>
                  <a:pt x="17595" y="15341"/>
                  <a:pt x="17569" y="15367"/>
                  <a:pt x="17595" y="15419"/>
                </a:cubicBezTo>
                <a:cubicBezTo>
                  <a:pt x="17621" y="15472"/>
                  <a:pt x="17569" y="15551"/>
                  <a:pt x="17516" y="15551"/>
                </a:cubicBezTo>
                <a:cubicBezTo>
                  <a:pt x="17463" y="15551"/>
                  <a:pt x="17437" y="15604"/>
                  <a:pt x="17463" y="15630"/>
                </a:cubicBezTo>
                <a:cubicBezTo>
                  <a:pt x="17490" y="15656"/>
                  <a:pt x="17490" y="15682"/>
                  <a:pt x="17463" y="15709"/>
                </a:cubicBezTo>
                <a:cubicBezTo>
                  <a:pt x="17459" y="15712"/>
                  <a:pt x="17455" y="15713"/>
                  <a:pt x="17450" y="15713"/>
                </a:cubicBezTo>
                <a:cubicBezTo>
                  <a:pt x="17365" y="15713"/>
                  <a:pt x="17198" y="15298"/>
                  <a:pt x="17148" y="15025"/>
                </a:cubicBezTo>
                <a:cubicBezTo>
                  <a:pt x="17148" y="14889"/>
                  <a:pt x="17148" y="14830"/>
                  <a:pt x="17176" y="14812"/>
                </a:cubicBezTo>
                <a:lnTo>
                  <a:pt x="17176" y="14812"/>
                </a:lnTo>
                <a:cubicBezTo>
                  <a:pt x="17184" y="14815"/>
                  <a:pt x="17193" y="14817"/>
                  <a:pt x="17202" y="14817"/>
                </a:cubicBezTo>
                <a:cubicBezTo>
                  <a:pt x="17212" y="14817"/>
                  <a:pt x="17223" y="14815"/>
                  <a:pt x="17235" y="14810"/>
                </a:cubicBezTo>
                <a:lnTo>
                  <a:pt x="17235" y="14810"/>
                </a:lnTo>
                <a:cubicBezTo>
                  <a:pt x="17222" y="14808"/>
                  <a:pt x="17211" y="14806"/>
                  <a:pt x="17202" y="14806"/>
                </a:cubicBezTo>
                <a:cubicBezTo>
                  <a:pt x="17191" y="14806"/>
                  <a:pt x="17183" y="14808"/>
                  <a:pt x="17176" y="14812"/>
                </a:cubicBezTo>
                <a:lnTo>
                  <a:pt x="17176" y="14812"/>
                </a:lnTo>
                <a:cubicBezTo>
                  <a:pt x="17122" y="14791"/>
                  <a:pt x="17095" y="14698"/>
                  <a:pt x="17148" y="14552"/>
                </a:cubicBezTo>
                <a:cubicBezTo>
                  <a:pt x="17184" y="14424"/>
                  <a:pt x="17170" y="14335"/>
                  <a:pt x="17124" y="14335"/>
                </a:cubicBezTo>
                <a:cubicBezTo>
                  <a:pt x="17103" y="14335"/>
                  <a:pt x="17075" y="14353"/>
                  <a:pt x="17043" y="14394"/>
                </a:cubicBezTo>
                <a:cubicBezTo>
                  <a:pt x="17021" y="14427"/>
                  <a:pt x="17008" y="14441"/>
                  <a:pt x="17002" y="14441"/>
                </a:cubicBezTo>
                <a:cubicBezTo>
                  <a:pt x="16995" y="14441"/>
                  <a:pt x="17001" y="14413"/>
                  <a:pt x="17016" y="14367"/>
                </a:cubicBezTo>
                <a:cubicBezTo>
                  <a:pt x="16990" y="14210"/>
                  <a:pt x="16937" y="14078"/>
                  <a:pt x="16832" y="13947"/>
                </a:cubicBezTo>
                <a:cubicBezTo>
                  <a:pt x="16701" y="13710"/>
                  <a:pt x="16674" y="13605"/>
                  <a:pt x="16701" y="13552"/>
                </a:cubicBezTo>
                <a:cubicBezTo>
                  <a:pt x="16753" y="13482"/>
                  <a:pt x="16748" y="13424"/>
                  <a:pt x="16699" y="13424"/>
                </a:cubicBezTo>
                <a:cubicBezTo>
                  <a:pt x="16674" y="13424"/>
                  <a:pt x="16639" y="13438"/>
                  <a:pt x="16596" y="13473"/>
                </a:cubicBezTo>
                <a:cubicBezTo>
                  <a:pt x="16562" y="13499"/>
                  <a:pt x="16536" y="13513"/>
                  <a:pt x="16512" y="13513"/>
                </a:cubicBezTo>
                <a:cubicBezTo>
                  <a:pt x="16462" y="13513"/>
                  <a:pt x="16422" y="13449"/>
                  <a:pt x="16333" y="13289"/>
                </a:cubicBezTo>
                <a:cubicBezTo>
                  <a:pt x="16175" y="13052"/>
                  <a:pt x="16175" y="13026"/>
                  <a:pt x="16227" y="12974"/>
                </a:cubicBezTo>
                <a:cubicBezTo>
                  <a:pt x="16306" y="12947"/>
                  <a:pt x="16254" y="12947"/>
                  <a:pt x="16175" y="12947"/>
                </a:cubicBezTo>
                <a:cubicBezTo>
                  <a:pt x="16147" y="12954"/>
                  <a:pt x="16122" y="12958"/>
                  <a:pt x="16102" y="12958"/>
                </a:cubicBezTo>
                <a:cubicBezTo>
                  <a:pt x="16045" y="12958"/>
                  <a:pt x="16017" y="12933"/>
                  <a:pt x="16017" y="12895"/>
                </a:cubicBezTo>
                <a:cubicBezTo>
                  <a:pt x="16017" y="12855"/>
                  <a:pt x="16010" y="12835"/>
                  <a:pt x="16001" y="12835"/>
                </a:cubicBezTo>
                <a:cubicBezTo>
                  <a:pt x="15991" y="12835"/>
                  <a:pt x="15977" y="12855"/>
                  <a:pt x="15964" y="12895"/>
                </a:cubicBezTo>
                <a:cubicBezTo>
                  <a:pt x="15938" y="12921"/>
                  <a:pt x="15918" y="12934"/>
                  <a:pt x="15902" y="12934"/>
                </a:cubicBezTo>
                <a:cubicBezTo>
                  <a:pt x="15885" y="12934"/>
                  <a:pt x="15872" y="12921"/>
                  <a:pt x="15859" y="12895"/>
                </a:cubicBezTo>
                <a:cubicBezTo>
                  <a:pt x="15807" y="12816"/>
                  <a:pt x="15754" y="12763"/>
                  <a:pt x="15675" y="12711"/>
                </a:cubicBezTo>
                <a:cubicBezTo>
                  <a:pt x="15596" y="12605"/>
                  <a:pt x="15570" y="12553"/>
                  <a:pt x="15622" y="12526"/>
                </a:cubicBezTo>
                <a:cubicBezTo>
                  <a:pt x="15649" y="12500"/>
                  <a:pt x="15649" y="12448"/>
                  <a:pt x="15622" y="12421"/>
                </a:cubicBezTo>
                <a:cubicBezTo>
                  <a:pt x="15596" y="12369"/>
                  <a:pt x="15596" y="12290"/>
                  <a:pt x="15622" y="12237"/>
                </a:cubicBezTo>
                <a:cubicBezTo>
                  <a:pt x="15653" y="12130"/>
                  <a:pt x="15648" y="12076"/>
                  <a:pt x="15607" y="12076"/>
                </a:cubicBezTo>
                <a:cubicBezTo>
                  <a:pt x="15578" y="12076"/>
                  <a:pt x="15530" y="12103"/>
                  <a:pt x="15465" y="12158"/>
                </a:cubicBezTo>
                <a:lnTo>
                  <a:pt x="15359" y="12263"/>
                </a:lnTo>
                <a:lnTo>
                  <a:pt x="15333" y="12027"/>
                </a:lnTo>
                <a:cubicBezTo>
                  <a:pt x="15333" y="11922"/>
                  <a:pt x="15333" y="11790"/>
                  <a:pt x="15386" y="11790"/>
                </a:cubicBezTo>
                <a:cubicBezTo>
                  <a:pt x="15412" y="11764"/>
                  <a:pt x="15412" y="11737"/>
                  <a:pt x="15359" y="11737"/>
                </a:cubicBezTo>
                <a:cubicBezTo>
                  <a:pt x="15228" y="11737"/>
                  <a:pt x="15044" y="11396"/>
                  <a:pt x="15123" y="11317"/>
                </a:cubicBezTo>
                <a:cubicBezTo>
                  <a:pt x="15202" y="11211"/>
                  <a:pt x="15149" y="11211"/>
                  <a:pt x="14965" y="11185"/>
                </a:cubicBezTo>
                <a:cubicBezTo>
                  <a:pt x="14755" y="11133"/>
                  <a:pt x="14728" y="11133"/>
                  <a:pt x="14755" y="11027"/>
                </a:cubicBezTo>
                <a:cubicBezTo>
                  <a:pt x="14807" y="10843"/>
                  <a:pt x="14755" y="10633"/>
                  <a:pt x="14649" y="10475"/>
                </a:cubicBezTo>
                <a:cubicBezTo>
                  <a:pt x="14610" y="10445"/>
                  <a:pt x="14582" y="10431"/>
                  <a:pt x="14559" y="10431"/>
                </a:cubicBezTo>
                <a:cubicBezTo>
                  <a:pt x="14521" y="10431"/>
                  <a:pt x="14498" y="10472"/>
                  <a:pt x="14465" y="10554"/>
                </a:cubicBezTo>
                <a:cubicBezTo>
                  <a:pt x="14465" y="10607"/>
                  <a:pt x="14413" y="10633"/>
                  <a:pt x="14386" y="10633"/>
                </a:cubicBezTo>
                <a:cubicBezTo>
                  <a:pt x="14360" y="10633"/>
                  <a:pt x="14334" y="10580"/>
                  <a:pt x="14360" y="10554"/>
                </a:cubicBezTo>
                <a:cubicBezTo>
                  <a:pt x="14386" y="10528"/>
                  <a:pt x="14413" y="10475"/>
                  <a:pt x="14386" y="10422"/>
                </a:cubicBezTo>
                <a:cubicBezTo>
                  <a:pt x="14386" y="10415"/>
                  <a:pt x="14383" y="10412"/>
                  <a:pt x="14377" y="10412"/>
                </a:cubicBezTo>
                <a:cubicBezTo>
                  <a:pt x="14360" y="10412"/>
                  <a:pt x="14327" y="10436"/>
                  <a:pt x="14307" y="10475"/>
                </a:cubicBezTo>
                <a:cubicBezTo>
                  <a:pt x="14304" y="10478"/>
                  <a:pt x="14298" y="10480"/>
                  <a:pt x="14291" y="10480"/>
                </a:cubicBezTo>
                <a:cubicBezTo>
                  <a:pt x="14243" y="10480"/>
                  <a:pt x="14130" y="10409"/>
                  <a:pt x="14176" y="10317"/>
                </a:cubicBezTo>
                <a:cubicBezTo>
                  <a:pt x="14176" y="10238"/>
                  <a:pt x="14150" y="10186"/>
                  <a:pt x="14123" y="10159"/>
                </a:cubicBezTo>
                <a:cubicBezTo>
                  <a:pt x="14044" y="10081"/>
                  <a:pt x="14044" y="10054"/>
                  <a:pt x="14150" y="10002"/>
                </a:cubicBezTo>
                <a:cubicBezTo>
                  <a:pt x="14255" y="9923"/>
                  <a:pt x="14255" y="9896"/>
                  <a:pt x="14255" y="9844"/>
                </a:cubicBezTo>
                <a:cubicBezTo>
                  <a:pt x="14242" y="9831"/>
                  <a:pt x="14229" y="9824"/>
                  <a:pt x="14215" y="9824"/>
                </a:cubicBezTo>
                <a:cubicBezTo>
                  <a:pt x="14202" y="9824"/>
                  <a:pt x="14189" y="9831"/>
                  <a:pt x="14176" y="9844"/>
                </a:cubicBezTo>
                <a:cubicBezTo>
                  <a:pt x="14123" y="9844"/>
                  <a:pt x="14097" y="9844"/>
                  <a:pt x="14071" y="9791"/>
                </a:cubicBezTo>
                <a:cubicBezTo>
                  <a:pt x="14058" y="9778"/>
                  <a:pt x="14047" y="9772"/>
                  <a:pt x="14037" y="9772"/>
                </a:cubicBezTo>
                <a:cubicBezTo>
                  <a:pt x="14005" y="9772"/>
                  <a:pt x="13985" y="9836"/>
                  <a:pt x="13966" y="9975"/>
                </a:cubicBezTo>
                <a:cubicBezTo>
                  <a:pt x="13942" y="10117"/>
                  <a:pt x="13918" y="10216"/>
                  <a:pt x="13895" y="10216"/>
                </a:cubicBezTo>
                <a:cubicBezTo>
                  <a:pt x="13892" y="10216"/>
                  <a:pt x="13889" y="10215"/>
                  <a:pt x="13887" y="10212"/>
                </a:cubicBezTo>
                <a:cubicBezTo>
                  <a:pt x="13808" y="10159"/>
                  <a:pt x="13755" y="10054"/>
                  <a:pt x="13729" y="9975"/>
                </a:cubicBezTo>
                <a:cubicBezTo>
                  <a:pt x="13650" y="9818"/>
                  <a:pt x="13624" y="9712"/>
                  <a:pt x="13676" y="9686"/>
                </a:cubicBezTo>
                <a:cubicBezTo>
                  <a:pt x="13729" y="9660"/>
                  <a:pt x="13755" y="9607"/>
                  <a:pt x="13729" y="9581"/>
                </a:cubicBezTo>
                <a:cubicBezTo>
                  <a:pt x="13703" y="9528"/>
                  <a:pt x="13676" y="9476"/>
                  <a:pt x="13676" y="9423"/>
                </a:cubicBezTo>
                <a:cubicBezTo>
                  <a:pt x="13676" y="9390"/>
                  <a:pt x="13646" y="9368"/>
                  <a:pt x="13598" y="9368"/>
                </a:cubicBezTo>
                <a:cubicBezTo>
                  <a:pt x="13569" y="9368"/>
                  <a:pt x="13532" y="9377"/>
                  <a:pt x="13492" y="9397"/>
                </a:cubicBezTo>
                <a:cubicBezTo>
                  <a:pt x="13478" y="9404"/>
                  <a:pt x="13460" y="9407"/>
                  <a:pt x="13441" y="9407"/>
                </a:cubicBezTo>
                <a:cubicBezTo>
                  <a:pt x="13387" y="9407"/>
                  <a:pt x="13320" y="9383"/>
                  <a:pt x="13282" y="9344"/>
                </a:cubicBezTo>
                <a:cubicBezTo>
                  <a:pt x="13231" y="9242"/>
                  <a:pt x="13279" y="8817"/>
                  <a:pt x="13330" y="8817"/>
                </a:cubicBezTo>
                <a:cubicBezTo>
                  <a:pt x="13331" y="8817"/>
                  <a:pt x="13333" y="8817"/>
                  <a:pt x="13334" y="8818"/>
                </a:cubicBezTo>
                <a:cubicBezTo>
                  <a:pt x="13413" y="8818"/>
                  <a:pt x="13387" y="8766"/>
                  <a:pt x="13387" y="8687"/>
                </a:cubicBezTo>
                <a:cubicBezTo>
                  <a:pt x="13404" y="8636"/>
                  <a:pt x="13399" y="8607"/>
                  <a:pt x="13386" y="8607"/>
                </a:cubicBezTo>
                <a:cubicBezTo>
                  <a:pt x="13379" y="8607"/>
                  <a:pt x="13370" y="8615"/>
                  <a:pt x="13361" y="8634"/>
                </a:cubicBezTo>
                <a:cubicBezTo>
                  <a:pt x="13351" y="8653"/>
                  <a:pt x="13342" y="8661"/>
                  <a:pt x="13332" y="8661"/>
                </a:cubicBezTo>
                <a:cubicBezTo>
                  <a:pt x="13312" y="8661"/>
                  <a:pt x="13289" y="8632"/>
                  <a:pt x="13255" y="8581"/>
                </a:cubicBezTo>
                <a:lnTo>
                  <a:pt x="13177" y="8450"/>
                </a:lnTo>
                <a:lnTo>
                  <a:pt x="13177" y="8634"/>
                </a:lnTo>
                <a:cubicBezTo>
                  <a:pt x="13192" y="8774"/>
                  <a:pt x="13171" y="8850"/>
                  <a:pt x="13112" y="8850"/>
                </a:cubicBezTo>
                <a:cubicBezTo>
                  <a:pt x="13072" y="8850"/>
                  <a:pt x="13015" y="8814"/>
                  <a:pt x="12940" y="8739"/>
                </a:cubicBezTo>
                <a:cubicBezTo>
                  <a:pt x="12808" y="8608"/>
                  <a:pt x="12782" y="8581"/>
                  <a:pt x="12835" y="8555"/>
                </a:cubicBezTo>
                <a:cubicBezTo>
                  <a:pt x="12949" y="8487"/>
                  <a:pt x="12885" y="8418"/>
                  <a:pt x="12780" y="8418"/>
                </a:cubicBezTo>
                <a:cubicBezTo>
                  <a:pt x="12764" y="8418"/>
                  <a:pt x="12747" y="8420"/>
                  <a:pt x="12729" y="8424"/>
                </a:cubicBezTo>
                <a:cubicBezTo>
                  <a:pt x="12687" y="8438"/>
                  <a:pt x="12657" y="8446"/>
                  <a:pt x="12638" y="8446"/>
                </a:cubicBezTo>
                <a:cubicBezTo>
                  <a:pt x="12586" y="8446"/>
                  <a:pt x="12605" y="8386"/>
                  <a:pt x="12624" y="8213"/>
                </a:cubicBezTo>
                <a:cubicBezTo>
                  <a:pt x="12670" y="8052"/>
                  <a:pt x="12656" y="7972"/>
                  <a:pt x="12616" y="7972"/>
                </a:cubicBezTo>
                <a:cubicBezTo>
                  <a:pt x="12611" y="7972"/>
                  <a:pt x="12605" y="7973"/>
                  <a:pt x="12598" y="7977"/>
                </a:cubicBezTo>
                <a:cubicBezTo>
                  <a:pt x="12545" y="7977"/>
                  <a:pt x="12493" y="7950"/>
                  <a:pt x="12466" y="7898"/>
                </a:cubicBezTo>
                <a:cubicBezTo>
                  <a:pt x="12440" y="7845"/>
                  <a:pt x="12466" y="7819"/>
                  <a:pt x="12545" y="7819"/>
                </a:cubicBezTo>
                <a:cubicBezTo>
                  <a:pt x="12598" y="7792"/>
                  <a:pt x="12651" y="7792"/>
                  <a:pt x="12519" y="7740"/>
                </a:cubicBezTo>
                <a:cubicBezTo>
                  <a:pt x="12475" y="7718"/>
                  <a:pt x="12445" y="7705"/>
                  <a:pt x="12425" y="7705"/>
                </a:cubicBezTo>
                <a:cubicBezTo>
                  <a:pt x="12397" y="7705"/>
                  <a:pt x="12388" y="7731"/>
                  <a:pt x="12388" y="7792"/>
                </a:cubicBezTo>
                <a:cubicBezTo>
                  <a:pt x="12388" y="7888"/>
                  <a:pt x="12366" y="7941"/>
                  <a:pt x="12332" y="7941"/>
                </a:cubicBezTo>
                <a:cubicBezTo>
                  <a:pt x="12299" y="7941"/>
                  <a:pt x="12254" y="7894"/>
                  <a:pt x="12203" y="7792"/>
                </a:cubicBezTo>
                <a:cubicBezTo>
                  <a:pt x="12151" y="7714"/>
                  <a:pt x="12072" y="7661"/>
                  <a:pt x="12046" y="7661"/>
                </a:cubicBezTo>
                <a:cubicBezTo>
                  <a:pt x="12038" y="7669"/>
                  <a:pt x="12030" y="7672"/>
                  <a:pt x="12023" y="7672"/>
                </a:cubicBezTo>
                <a:cubicBezTo>
                  <a:pt x="12004" y="7672"/>
                  <a:pt x="11985" y="7653"/>
                  <a:pt x="11967" y="7635"/>
                </a:cubicBezTo>
                <a:cubicBezTo>
                  <a:pt x="11914" y="7582"/>
                  <a:pt x="11940" y="7529"/>
                  <a:pt x="11993" y="7503"/>
                </a:cubicBezTo>
                <a:cubicBezTo>
                  <a:pt x="12006" y="7490"/>
                  <a:pt x="12026" y="7483"/>
                  <a:pt x="12042" y="7483"/>
                </a:cubicBezTo>
                <a:cubicBezTo>
                  <a:pt x="12059" y="7483"/>
                  <a:pt x="12072" y="7490"/>
                  <a:pt x="12072" y="7503"/>
                </a:cubicBezTo>
                <a:cubicBezTo>
                  <a:pt x="12125" y="7529"/>
                  <a:pt x="12177" y="7582"/>
                  <a:pt x="12230" y="7582"/>
                </a:cubicBezTo>
                <a:cubicBezTo>
                  <a:pt x="12284" y="7604"/>
                  <a:pt x="12316" y="7617"/>
                  <a:pt x="12329" y="7617"/>
                </a:cubicBezTo>
                <a:cubicBezTo>
                  <a:pt x="12348" y="7617"/>
                  <a:pt x="12329" y="7591"/>
                  <a:pt x="12282" y="7529"/>
                </a:cubicBezTo>
                <a:cubicBezTo>
                  <a:pt x="12247" y="7459"/>
                  <a:pt x="12224" y="7436"/>
                  <a:pt x="12204" y="7436"/>
                </a:cubicBezTo>
                <a:cubicBezTo>
                  <a:pt x="12195" y="7436"/>
                  <a:pt x="12186" y="7442"/>
                  <a:pt x="12177" y="7451"/>
                </a:cubicBezTo>
                <a:cubicBezTo>
                  <a:pt x="12169" y="7458"/>
                  <a:pt x="12162" y="7461"/>
                  <a:pt x="12155" y="7461"/>
                </a:cubicBezTo>
                <a:cubicBezTo>
                  <a:pt x="12138" y="7461"/>
                  <a:pt x="12125" y="7443"/>
                  <a:pt x="12125" y="7424"/>
                </a:cubicBezTo>
                <a:cubicBezTo>
                  <a:pt x="12098" y="7319"/>
                  <a:pt x="12046" y="7214"/>
                  <a:pt x="11993" y="7109"/>
                </a:cubicBezTo>
                <a:cubicBezTo>
                  <a:pt x="11940" y="7003"/>
                  <a:pt x="11888" y="6872"/>
                  <a:pt x="11888" y="6740"/>
                </a:cubicBezTo>
                <a:cubicBezTo>
                  <a:pt x="11888" y="6635"/>
                  <a:pt x="11888" y="6583"/>
                  <a:pt x="11809" y="6583"/>
                </a:cubicBezTo>
                <a:cubicBezTo>
                  <a:pt x="11756" y="6583"/>
                  <a:pt x="11756" y="6477"/>
                  <a:pt x="11783" y="6267"/>
                </a:cubicBezTo>
                <a:cubicBezTo>
                  <a:pt x="11783" y="6057"/>
                  <a:pt x="11783" y="5925"/>
                  <a:pt x="11756" y="5925"/>
                </a:cubicBezTo>
                <a:cubicBezTo>
                  <a:pt x="11730" y="5925"/>
                  <a:pt x="11704" y="5951"/>
                  <a:pt x="11756" y="5978"/>
                </a:cubicBezTo>
                <a:cubicBezTo>
                  <a:pt x="11783" y="6030"/>
                  <a:pt x="11783" y="6057"/>
                  <a:pt x="11756" y="6057"/>
                </a:cubicBezTo>
                <a:cubicBezTo>
                  <a:pt x="11730" y="6057"/>
                  <a:pt x="11677" y="6083"/>
                  <a:pt x="11651" y="6136"/>
                </a:cubicBezTo>
                <a:cubicBezTo>
                  <a:pt x="11638" y="6188"/>
                  <a:pt x="11612" y="6214"/>
                  <a:pt x="11579" y="6214"/>
                </a:cubicBezTo>
                <a:cubicBezTo>
                  <a:pt x="11546" y="6214"/>
                  <a:pt x="11506" y="6188"/>
                  <a:pt x="11467" y="6136"/>
                </a:cubicBezTo>
                <a:cubicBezTo>
                  <a:pt x="11414" y="6109"/>
                  <a:pt x="11441" y="6057"/>
                  <a:pt x="11467" y="6030"/>
                </a:cubicBezTo>
                <a:cubicBezTo>
                  <a:pt x="11493" y="6030"/>
                  <a:pt x="11493" y="5951"/>
                  <a:pt x="11467" y="5873"/>
                </a:cubicBezTo>
                <a:cubicBezTo>
                  <a:pt x="11433" y="5822"/>
                  <a:pt x="11410" y="5793"/>
                  <a:pt x="11391" y="5793"/>
                </a:cubicBezTo>
                <a:cubicBezTo>
                  <a:pt x="11380" y="5793"/>
                  <a:pt x="11371" y="5801"/>
                  <a:pt x="11362" y="5820"/>
                </a:cubicBezTo>
                <a:cubicBezTo>
                  <a:pt x="11356" y="5832"/>
                  <a:pt x="11348" y="5838"/>
                  <a:pt x="11340" y="5838"/>
                </a:cubicBezTo>
                <a:cubicBezTo>
                  <a:pt x="11276" y="5838"/>
                  <a:pt x="11158" y="5515"/>
                  <a:pt x="11204" y="5399"/>
                </a:cubicBezTo>
                <a:cubicBezTo>
                  <a:pt x="11178" y="5268"/>
                  <a:pt x="11151" y="5162"/>
                  <a:pt x="11099" y="5057"/>
                </a:cubicBezTo>
                <a:cubicBezTo>
                  <a:pt x="11015" y="4911"/>
                  <a:pt x="10965" y="4864"/>
                  <a:pt x="10922" y="4864"/>
                </a:cubicBezTo>
                <a:cubicBezTo>
                  <a:pt x="10910" y="4864"/>
                  <a:pt x="10899" y="4868"/>
                  <a:pt x="10888" y="4873"/>
                </a:cubicBezTo>
                <a:cubicBezTo>
                  <a:pt x="10836" y="4899"/>
                  <a:pt x="10836" y="4926"/>
                  <a:pt x="10888" y="4978"/>
                </a:cubicBezTo>
                <a:cubicBezTo>
                  <a:pt x="10941" y="5031"/>
                  <a:pt x="10941" y="5084"/>
                  <a:pt x="10941" y="5136"/>
                </a:cubicBezTo>
                <a:cubicBezTo>
                  <a:pt x="10862" y="5268"/>
                  <a:pt x="10994" y="5715"/>
                  <a:pt x="11099" y="5741"/>
                </a:cubicBezTo>
                <a:cubicBezTo>
                  <a:pt x="11178" y="5767"/>
                  <a:pt x="11257" y="5899"/>
                  <a:pt x="11151" y="5978"/>
                </a:cubicBezTo>
                <a:cubicBezTo>
                  <a:pt x="11132" y="5987"/>
                  <a:pt x="11109" y="5993"/>
                  <a:pt x="11087" y="5993"/>
                </a:cubicBezTo>
                <a:cubicBezTo>
                  <a:pt x="11048" y="5993"/>
                  <a:pt x="11010" y="5975"/>
                  <a:pt x="10994" y="5925"/>
                </a:cubicBezTo>
                <a:cubicBezTo>
                  <a:pt x="10967" y="5873"/>
                  <a:pt x="10915" y="5846"/>
                  <a:pt x="10862" y="5846"/>
                </a:cubicBezTo>
                <a:cubicBezTo>
                  <a:pt x="10783" y="5846"/>
                  <a:pt x="10783" y="5846"/>
                  <a:pt x="10783" y="5741"/>
                </a:cubicBezTo>
                <a:cubicBezTo>
                  <a:pt x="10810" y="5636"/>
                  <a:pt x="10783" y="5610"/>
                  <a:pt x="10704" y="5583"/>
                </a:cubicBezTo>
                <a:cubicBezTo>
                  <a:pt x="10625" y="5583"/>
                  <a:pt x="10625" y="5531"/>
                  <a:pt x="10652" y="5425"/>
                </a:cubicBezTo>
                <a:cubicBezTo>
                  <a:pt x="10678" y="5320"/>
                  <a:pt x="10678" y="5268"/>
                  <a:pt x="10573" y="5268"/>
                </a:cubicBezTo>
                <a:cubicBezTo>
                  <a:pt x="10520" y="5268"/>
                  <a:pt x="10441" y="5215"/>
                  <a:pt x="10415" y="5162"/>
                </a:cubicBezTo>
                <a:cubicBezTo>
                  <a:pt x="10336" y="5084"/>
                  <a:pt x="10362" y="5057"/>
                  <a:pt x="10468" y="5057"/>
                </a:cubicBezTo>
                <a:cubicBezTo>
                  <a:pt x="10547" y="5057"/>
                  <a:pt x="10573" y="5031"/>
                  <a:pt x="10573" y="4952"/>
                </a:cubicBezTo>
                <a:cubicBezTo>
                  <a:pt x="10547" y="4873"/>
                  <a:pt x="10520" y="4873"/>
                  <a:pt x="10494" y="4873"/>
                </a:cubicBezTo>
                <a:cubicBezTo>
                  <a:pt x="10480" y="4880"/>
                  <a:pt x="10468" y="4883"/>
                  <a:pt x="10457" y="4883"/>
                </a:cubicBezTo>
                <a:cubicBezTo>
                  <a:pt x="10429" y="4883"/>
                  <a:pt x="10415" y="4859"/>
                  <a:pt x="10415" y="4821"/>
                </a:cubicBezTo>
                <a:cubicBezTo>
                  <a:pt x="10392" y="4706"/>
                  <a:pt x="10289" y="4631"/>
                  <a:pt x="10176" y="4631"/>
                </a:cubicBezTo>
                <a:cubicBezTo>
                  <a:pt x="10160" y="4631"/>
                  <a:pt x="10143" y="4633"/>
                  <a:pt x="10126" y="4636"/>
                </a:cubicBezTo>
                <a:cubicBezTo>
                  <a:pt x="10073" y="4636"/>
                  <a:pt x="10073" y="4610"/>
                  <a:pt x="10126" y="4505"/>
                </a:cubicBezTo>
                <a:cubicBezTo>
                  <a:pt x="10205" y="4400"/>
                  <a:pt x="10205" y="4347"/>
                  <a:pt x="10099" y="4321"/>
                </a:cubicBezTo>
                <a:cubicBezTo>
                  <a:pt x="9942" y="4268"/>
                  <a:pt x="9889" y="4189"/>
                  <a:pt x="9994" y="4163"/>
                </a:cubicBezTo>
                <a:cubicBezTo>
                  <a:pt x="10047" y="4163"/>
                  <a:pt x="10099" y="4084"/>
                  <a:pt x="10099" y="4005"/>
                </a:cubicBezTo>
                <a:cubicBezTo>
                  <a:pt x="10119" y="3869"/>
                  <a:pt x="10110" y="3791"/>
                  <a:pt x="10093" y="3791"/>
                </a:cubicBezTo>
                <a:cubicBezTo>
                  <a:pt x="10087" y="3791"/>
                  <a:pt x="10080" y="3800"/>
                  <a:pt x="10073" y="3821"/>
                </a:cubicBezTo>
                <a:cubicBezTo>
                  <a:pt x="10058" y="3852"/>
                  <a:pt x="10033" y="3865"/>
                  <a:pt x="10010" y="3865"/>
                </a:cubicBezTo>
                <a:cubicBezTo>
                  <a:pt x="9994" y="3865"/>
                  <a:pt x="9979" y="3858"/>
                  <a:pt x="9968" y="3847"/>
                </a:cubicBezTo>
                <a:cubicBezTo>
                  <a:pt x="9915" y="3847"/>
                  <a:pt x="9863" y="3847"/>
                  <a:pt x="9836" y="3900"/>
                </a:cubicBezTo>
                <a:cubicBezTo>
                  <a:pt x="9819" y="3918"/>
                  <a:pt x="9804" y="3926"/>
                  <a:pt x="9792" y="3926"/>
                </a:cubicBezTo>
                <a:cubicBezTo>
                  <a:pt x="9766" y="3926"/>
                  <a:pt x="9749" y="3891"/>
                  <a:pt x="9731" y="3821"/>
                </a:cubicBezTo>
                <a:cubicBezTo>
                  <a:pt x="9695" y="3730"/>
                  <a:pt x="9671" y="3702"/>
                  <a:pt x="9651" y="3702"/>
                </a:cubicBezTo>
                <a:cubicBezTo>
                  <a:pt x="9642" y="3702"/>
                  <a:pt x="9634" y="3708"/>
                  <a:pt x="9626" y="3716"/>
                </a:cubicBezTo>
                <a:cubicBezTo>
                  <a:pt x="9619" y="3730"/>
                  <a:pt x="9614" y="3737"/>
                  <a:pt x="9610" y="3737"/>
                </a:cubicBezTo>
                <a:cubicBezTo>
                  <a:pt x="9598" y="3737"/>
                  <a:pt x="9593" y="3688"/>
                  <a:pt x="9573" y="3611"/>
                </a:cubicBezTo>
                <a:cubicBezTo>
                  <a:pt x="9573" y="3506"/>
                  <a:pt x="9573" y="3453"/>
                  <a:pt x="9626" y="3453"/>
                </a:cubicBezTo>
                <a:cubicBezTo>
                  <a:pt x="9679" y="3453"/>
                  <a:pt x="9652" y="3400"/>
                  <a:pt x="9573" y="3295"/>
                </a:cubicBezTo>
                <a:cubicBezTo>
                  <a:pt x="9495" y="3243"/>
                  <a:pt x="9468" y="3164"/>
                  <a:pt x="9468" y="3058"/>
                </a:cubicBezTo>
                <a:cubicBezTo>
                  <a:pt x="9468" y="3020"/>
                  <a:pt x="9468" y="2995"/>
                  <a:pt x="9448" y="2995"/>
                </a:cubicBezTo>
                <a:cubicBezTo>
                  <a:pt x="9440" y="2995"/>
                  <a:pt x="9430" y="2999"/>
                  <a:pt x="9416" y="3006"/>
                </a:cubicBezTo>
                <a:cubicBezTo>
                  <a:pt x="9389" y="3006"/>
                  <a:pt x="9284" y="2927"/>
                  <a:pt x="9179" y="2795"/>
                </a:cubicBezTo>
                <a:cubicBezTo>
                  <a:pt x="9088" y="2704"/>
                  <a:pt x="8996" y="2633"/>
                  <a:pt x="8974" y="2633"/>
                </a:cubicBezTo>
                <a:cubicBezTo>
                  <a:pt x="8970" y="2633"/>
                  <a:pt x="8969" y="2634"/>
                  <a:pt x="8969" y="2638"/>
                </a:cubicBezTo>
                <a:cubicBezTo>
                  <a:pt x="8965" y="2641"/>
                  <a:pt x="8962" y="2643"/>
                  <a:pt x="8958" y="2643"/>
                </a:cubicBezTo>
                <a:cubicBezTo>
                  <a:pt x="8935" y="2643"/>
                  <a:pt x="8913" y="2568"/>
                  <a:pt x="8890" y="2454"/>
                </a:cubicBezTo>
                <a:cubicBezTo>
                  <a:pt x="8871" y="2302"/>
                  <a:pt x="8852" y="2246"/>
                  <a:pt x="8823" y="2246"/>
                </a:cubicBezTo>
                <a:cubicBezTo>
                  <a:pt x="8812" y="2246"/>
                  <a:pt x="8799" y="2255"/>
                  <a:pt x="8784" y="2269"/>
                </a:cubicBezTo>
                <a:cubicBezTo>
                  <a:pt x="8765" y="2283"/>
                  <a:pt x="8747" y="2289"/>
                  <a:pt x="8729" y="2289"/>
                </a:cubicBezTo>
                <a:cubicBezTo>
                  <a:pt x="8678" y="2289"/>
                  <a:pt x="8633" y="2230"/>
                  <a:pt x="8574" y="2112"/>
                </a:cubicBezTo>
                <a:cubicBezTo>
                  <a:pt x="8495" y="2033"/>
                  <a:pt x="8443" y="1928"/>
                  <a:pt x="8364" y="1822"/>
                </a:cubicBezTo>
                <a:cubicBezTo>
                  <a:pt x="8311" y="1770"/>
                  <a:pt x="8311" y="1743"/>
                  <a:pt x="8390" y="1743"/>
                </a:cubicBezTo>
                <a:cubicBezTo>
                  <a:pt x="8443" y="1743"/>
                  <a:pt x="8469" y="1691"/>
                  <a:pt x="8443" y="1665"/>
                </a:cubicBezTo>
                <a:cubicBezTo>
                  <a:pt x="8416" y="1612"/>
                  <a:pt x="8364" y="1612"/>
                  <a:pt x="8311" y="1612"/>
                </a:cubicBezTo>
                <a:cubicBezTo>
                  <a:pt x="8304" y="1613"/>
                  <a:pt x="8297" y="1614"/>
                  <a:pt x="8290" y="1614"/>
                </a:cubicBezTo>
                <a:cubicBezTo>
                  <a:pt x="8164" y="1614"/>
                  <a:pt x="8026" y="1397"/>
                  <a:pt x="8101" y="1323"/>
                </a:cubicBezTo>
                <a:cubicBezTo>
                  <a:pt x="8180" y="1217"/>
                  <a:pt x="8127" y="1244"/>
                  <a:pt x="8022" y="1191"/>
                </a:cubicBezTo>
                <a:cubicBezTo>
                  <a:pt x="7866" y="1102"/>
                  <a:pt x="7747" y="937"/>
                  <a:pt x="7811" y="937"/>
                </a:cubicBezTo>
                <a:cubicBezTo>
                  <a:pt x="7823" y="937"/>
                  <a:pt x="7840" y="942"/>
                  <a:pt x="7864" y="954"/>
                </a:cubicBezTo>
                <a:cubicBezTo>
                  <a:pt x="7899" y="978"/>
                  <a:pt x="7924" y="991"/>
                  <a:pt x="7936" y="991"/>
                </a:cubicBezTo>
                <a:cubicBezTo>
                  <a:pt x="7951" y="991"/>
                  <a:pt x="7945" y="972"/>
                  <a:pt x="7917" y="928"/>
                </a:cubicBezTo>
                <a:cubicBezTo>
                  <a:pt x="7863" y="839"/>
                  <a:pt x="7689" y="774"/>
                  <a:pt x="7558" y="774"/>
                </a:cubicBezTo>
                <a:cubicBezTo>
                  <a:pt x="7495" y="774"/>
                  <a:pt x="7442" y="789"/>
                  <a:pt x="7417" y="823"/>
                </a:cubicBezTo>
                <a:cubicBezTo>
                  <a:pt x="7391" y="849"/>
                  <a:pt x="7350" y="861"/>
                  <a:pt x="7307" y="861"/>
                </a:cubicBezTo>
                <a:cubicBezTo>
                  <a:pt x="7221" y="861"/>
                  <a:pt x="7128" y="814"/>
                  <a:pt x="7128" y="744"/>
                </a:cubicBezTo>
                <a:cubicBezTo>
                  <a:pt x="7128" y="691"/>
                  <a:pt x="7154" y="639"/>
                  <a:pt x="7180" y="613"/>
                </a:cubicBezTo>
                <a:cubicBezTo>
                  <a:pt x="7259" y="586"/>
                  <a:pt x="7259" y="481"/>
                  <a:pt x="7154" y="376"/>
                </a:cubicBezTo>
                <a:cubicBezTo>
                  <a:pt x="7141" y="363"/>
                  <a:pt x="7147" y="356"/>
                  <a:pt x="7167" y="356"/>
                </a:cubicBezTo>
                <a:cubicBezTo>
                  <a:pt x="7187" y="356"/>
                  <a:pt x="7220" y="363"/>
                  <a:pt x="7259" y="376"/>
                </a:cubicBezTo>
                <a:cubicBezTo>
                  <a:pt x="7298" y="389"/>
                  <a:pt x="7331" y="396"/>
                  <a:pt x="7361" y="396"/>
                </a:cubicBezTo>
                <a:cubicBezTo>
                  <a:pt x="7391" y="396"/>
                  <a:pt x="7417" y="389"/>
                  <a:pt x="7443" y="376"/>
                </a:cubicBezTo>
                <a:cubicBezTo>
                  <a:pt x="7496" y="350"/>
                  <a:pt x="7259" y="192"/>
                  <a:pt x="7154" y="192"/>
                </a:cubicBezTo>
                <a:cubicBezTo>
                  <a:pt x="7128" y="165"/>
                  <a:pt x="7075" y="165"/>
                  <a:pt x="7049" y="113"/>
                </a:cubicBezTo>
                <a:cubicBezTo>
                  <a:pt x="7043" y="107"/>
                  <a:pt x="7037" y="104"/>
                  <a:pt x="7029" y="104"/>
                </a:cubicBezTo>
                <a:cubicBezTo>
                  <a:pt x="7002" y="104"/>
                  <a:pt x="6964" y="151"/>
                  <a:pt x="6943" y="297"/>
                </a:cubicBezTo>
                <a:cubicBezTo>
                  <a:pt x="6899" y="429"/>
                  <a:pt x="6874" y="487"/>
                  <a:pt x="6851" y="487"/>
                </a:cubicBezTo>
                <a:cubicBezTo>
                  <a:pt x="6847" y="487"/>
                  <a:pt x="6842" y="485"/>
                  <a:pt x="6838" y="481"/>
                </a:cubicBezTo>
                <a:lnTo>
                  <a:pt x="6838" y="481"/>
                </a:lnTo>
                <a:cubicBezTo>
                  <a:pt x="6838" y="481"/>
                  <a:pt x="6838" y="534"/>
                  <a:pt x="6891" y="586"/>
                </a:cubicBezTo>
                <a:cubicBezTo>
                  <a:pt x="6963" y="694"/>
                  <a:pt x="6936" y="777"/>
                  <a:pt x="6871" y="777"/>
                </a:cubicBezTo>
                <a:cubicBezTo>
                  <a:pt x="6840" y="777"/>
                  <a:pt x="6801" y="759"/>
                  <a:pt x="6759" y="718"/>
                </a:cubicBezTo>
                <a:cubicBezTo>
                  <a:pt x="6721" y="679"/>
                  <a:pt x="6682" y="655"/>
                  <a:pt x="6664" y="655"/>
                </a:cubicBezTo>
                <a:cubicBezTo>
                  <a:pt x="6658" y="655"/>
                  <a:pt x="6654" y="658"/>
                  <a:pt x="6654" y="665"/>
                </a:cubicBezTo>
                <a:cubicBezTo>
                  <a:pt x="6644" y="704"/>
                  <a:pt x="6610" y="721"/>
                  <a:pt x="6566" y="721"/>
                </a:cubicBezTo>
                <a:cubicBezTo>
                  <a:pt x="6491" y="721"/>
                  <a:pt x="6388" y="669"/>
                  <a:pt x="6339" y="586"/>
                </a:cubicBezTo>
                <a:cubicBezTo>
                  <a:pt x="6312" y="534"/>
                  <a:pt x="6233" y="481"/>
                  <a:pt x="6154" y="455"/>
                </a:cubicBezTo>
                <a:cubicBezTo>
                  <a:pt x="6076" y="428"/>
                  <a:pt x="6023" y="376"/>
                  <a:pt x="5970" y="323"/>
                </a:cubicBezTo>
                <a:cubicBezTo>
                  <a:pt x="5944" y="271"/>
                  <a:pt x="5891" y="218"/>
                  <a:pt x="5839" y="218"/>
                </a:cubicBezTo>
                <a:cubicBezTo>
                  <a:pt x="5786" y="218"/>
                  <a:pt x="5734" y="165"/>
                  <a:pt x="5734" y="87"/>
                </a:cubicBezTo>
                <a:cubicBezTo>
                  <a:pt x="5712" y="44"/>
                  <a:pt x="5673" y="1"/>
                  <a:pt x="5631" y="1"/>
                </a:cubicBezTo>
                <a:close/>
              </a:path>
            </a:pathLst>
          </a:custGeom>
          <a:solidFill>
            <a:srgbClr val="E56367">
              <a:alpha val="8000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6"/>
          <p:cNvSpPr/>
          <p:nvPr/>
        </p:nvSpPr>
        <p:spPr>
          <a:xfrm rot="6426862">
            <a:off x="1068957" y="-989078"/>
            <a:ext cx="893907" cy="3671296"/>
          </a:xfrm>
          <a:custGeom>
            <a:rect b="b" l="l" r="r" t="t"/>
            <a:pathLst>
              <a:path extrusionOk="0" h="31936" w="28852">
                <a:moveTo>
                  <a:pt x="7622" y="817"/>
                </a:moveTo>
                <a:cubicBezTo>
                  <a:pt x="7686" y="817"/>
                  <a:pt x="7641" y="906"/>
                  <a:pt x="7496" y="1033"/>
                </a:cubicBezTo>
                <a:cubicBezTo>
                  <a:pt x="7445" y="1084"/>
                  <a:pt x="7405" y="1113"/>
                  <a:pt x="7376" y="1113"/>
                </a:cubicBezTo>
                <a:cubicBezTo>
                  <a:pt x="7360" y="1113"/>
                  <a:pt x="7347" y="1105"/>
                  <a:pt x="7338" y="1086"/>
                </a:cubicBezTo>
                <a:cubicBezTo>
                  <a:pt x="7312" y="1033"/>
                  <a:pt x="7364" y="981"/>
                  <a:pt x="7469" y="902"/>
                </a:cubicBezTo>
                <a:lnTo>
                  <a:pt x="7469" y="876"/>
                </a:lnTo>
                <a:cubicBezTo>
                  <a:pt x="7543" y="835"/>
                  <a:pt x="7593" y="817"/>
                  <a:pt x="7622" y="817"/>
                </a:cubicBezTo>
                <a:close/>
                <a:moveTo>
                  <a:pt x="7709" y="1066"/>
                </a:moveTo>
                <a:cubicBezTo>
                  <a:pt x="7719" y="1066"/>
                  <a:pt x="7719" y="1073"/>
                  <a:pt x="7706" y="1086"/>
                </a:cubicBezTo>
                <a:lnTo>
                  <a:pt x="7732" y="1086"/>
                </a:lnTo>
                <a:cubicBezTo>
                  <a:pt x="7706" y="1112"/>
                  <a:pt x="7706" y="1165"/>
                  <a:pt x="7706" y="1217"/>
                </a:cubicBezTo>
                <a:cubicBezTo>
                  <a:pt x="7706" y="1244"/>
                  <a:pt x="7693" y="1257"/>
                  <a:pt x="7677" y="1257"/>
                </a:cubicBezTo>
                <a:cubicBezTo>
                  <a:pt x="7660" y="1257"/>
                  <a:pt x="7640" y="1244"/>
                  <a:pt x="7627" y="1217"/>
                </a:cubicBezTo>
                <a:cubicBezTo>
                  <a:pt x="7601" y="1165"/>
                  <a:pt x="7601" y="1112"/>
                  <a:pt x="7654" y="1086"/>
                </a:cubicBezTo>
                <a:cubicBezTo>
                  <a:pt x="7680" y="1073"/>
                  <a:pt x="7700" y="1066"/>
                  <a:pt x="7709" y="1066"/>
                </a:cubicBezTo>
                <a:close/>
                <a:moveTo>
                  <a:pt x="9032" y="2813"/>
                </a:moveTo>
                <a:cubicBezTo>
                  <a:pt x="9099" y="2813"/>
                  <a:pt x="9144" y="2851"/>
                  <a:pt x="9205" y="2953"/>
                </a:cubicBezTo>
                <a:cubicBezTo>
                  <a:pt x="9284" y="3085"/>
                  <a:pt x="9310" y="3137"/>
                  <a:pt x="9153" y="3164"/>
                </a:cubicBezTo>
                <a:cubicBezTo>
                  <a:pt x="9063" y="3194"/>
                  <a:pt x="9007" y="3212"/>
                  <a:pt x="8970" y="3212"/>
                </a:cubicBezTo>
                <a:cubicBezTo>
                  <a:pt x="8908" y="3212"/>
                  <a:pt x="8896" y="3163"/>
                  <a:pt x="8863" y="3032"/>
                </a:cubicBezTo>
                <a:cubicBezTo>
                  <a:pt x="8837" y="2874"/>
                  <a:pt x="8837" y="2848"/>
                  <a:pt x="8942" y="2822"/>
                </a:cubicBezTo>
                <a:lnTo>
                  <a:pt x="8969" y="2822"/>
                </a:lnTo>
                <a:cubicBezTo>
                  <a:pt x="8992" y="2816"/>
                  <a:pt x="9013" y="2813"/>
                  <a:pt x="9032" y="2813"/>
                </a:cubicBezTo>
                <a:close/>
                <a:moveTo>
                  <a:pt x="14246" y="10606"/>
                </a:moveTo>
                <a:cubicBezTo>
                  <a:pt x="14249" y="10606"/>
                  <a:pt x="14252" y="10606"/>
                  <a:pt x="14255" y="10607"/>
                </a:cubicBezTo>
                <a:cubicBezTo>
                  <a:pt x="14386" y="10659"/>
                  <a:pt x="14465" y="10791"/>
                  <a:pt x="14492" y="10922"/>
                </a:cubicBezTo>
                <a:cubicBezTo>
                  <a:pt x="14492" y="11039"/>
                  <a:pt x="14240" y="11220"/>
                  <a:pt x="14130" y="11220"/>
                </a:cubicBezTo>
                <a:cubicBezTo>
                  <a:pt x="14117" y="11220"/>
                  <a:pt x="14106" y="11217"/>
                  <a:pt x="14097" y="11211"/>
                </a:cubicBezTo>
                <a:cubicBezTo>
                  <a:pt x="14020" y="11134"/>
                  <a:pt x="14119" y="10606"/>
                  <a:pt x="14246" y="10606"/>
                </a:cubicBezTo>
                <a:close/>
                <a:moveTo>
                  <a:pt x="14051" y="11339"/>
                </a:moveTo>
                <a:cubicBezTo>
                  <a:pt x="14067" y="11339"/>
                  <a:pt x="14082" y="11354"/>
                  <a:pt x="14097" y="11369"/>
                </a:cubicBezTo>
                <a:cubicBezTo>
                  <a:pt x="14123" y="11422"/>
                  <a:pt x="14123" y="11474"/>
                  <a:pt x="14097" y="11501"/>
                </a:cubicBezTo>
                <a:cubicBezTo>
                  <a:pt x="14071" y="11501"/>
                  <a:pt x="14018" y="11501"/>
                  <a:pt x="14018" y="11474"/>
                </a:cubicBezTo>
                <a:cubicBezTo>
                  <a:pt x="13992" y="11448"/>
                  <a:pt x="13992" y="11396"/>
                  <a:pt x="14018" y="11369"/>
                </a:cubicBezTo>
                <a:cubicBezTo>
                  <a:pt x="14029" y="11347"/>
                  <a:pt x="14040" y="11339"/>
                  <a:pt x="14051" y="11339"/>
                </a:cubicBezTo>
                <a:close/>
                <a:moveTo>
                  <a:pt x="14745" y="11261"/>
                </a:moveTo>
                <a:cubicBezTo>
                  <a:pt x="14807" y="11261"/>
                  <a:pt x="14842" y="11308"/>
                  <a:pt x="14912" y="11448"/>
                </a:cubicBezTo>
                <a:cubicBezTo>
                  <a:pt x="14991" y="11580"/>
                  <a:pt x="15018" y="11711"/>
                  <a:pt x="14991" y="11737"/>
                </a:cubicBezTo>
                <a:cubicBezTo>
                  <a:pt x="14980" y="11748"/>
                  <a:pt x="14965" y="11755"/>
                  <a:pt x="14947" y="11755"/>
                </a:cubicBezTo>
                <a:cubicBezTo>
                  <a:pt x="14921" y="11755"/>
                  <a:pt x="14891" y="11742"/>
                  <a:pt x="14860" y="11711"/>
                </a:cubicBezTo>
                <a:cubicBezTo>
                  <a:pt x="14334" y="11422"/>
                  <a:pt x="14307" y="11396"/>
                  <a:pt x="14597" y="11290"/>
                </a:cubicBezTo>
                <a:lnTo>
                  <a:pt x="14623" y="11290"/>
                </a:lnTo>
                <a:cubicBezTo>
                  <a:pt x="14676" y="11273"/>
                  <a:pt x="14714" y="11261"/>
                  <a:pt x="14745" y="11261"/>
                </a:cubicBezTo>
                <a:close/>
                <a:moveTo>
                  <a:pt x="15171" y="11735"/>
                </a:moveTo>
                <a:cubicBezTo>
                  <a:pt x="15172" y="11735"/>
                  <a:pt x="15174" y="11736"/>
                  <a:pt x="15175" y="11737"/>
                </a:cubicBezTo>
                <a:cubicBezTo>
                  <a:pt x="15202" y="11843"/>
                  <a:pt x="15228" y="11948"/>
                  <a:pt x="15228" y="12053"/>
                </a:cubicBezTo>
                <a:cubicBezTo>
                  <a:pt x="15228" y="12185"/>
                  <a:pt x="15254" y="12290"/>
                  <a:pt x="15307" y="12421"/>
                </a:cubicBezTo>
                <a:cubicBezTo>
                  <a:pt x="15333" y="12474"/>
                  <a:pt x="15333" y="12526"/>
                  <a:pt x="15307" y="12553"/>
                </a:cubicBezTo>
                <a:cubicBezTo>
                  <a:pt x="15281" y="12553"/>
                  <a:pt x="15228" y="12500"/>
                  <a:pt x="15175" y="12421"/>
                </a:cubicBezTo>
                <a:cubicBezTo>
                  <a:pt x="15149" y="12342"/>
                  <a:pt x="15070" y="12263"/>
                  <a:pt x="14991" y="12211"/>
                </a:cubicBezTo>
                <a:cubicBezTo>
                  <a:pt x="14939" y="12185"/>
                  <a:pt x="14939" y="12158"/>
                  <a:pt x="14991" y="12158"/>
                </a:cubicBezTo>
                <a:cubicBezTo>
                  <a:pt x="15044" y="12158"/>
                  <a:pt x="15070" y="12106"/>
                  <a:pt x="15070" y="12079"/>
                </a:cubicBezTo>
                <a:cubicBezTo>
                  <a:pt x="15070" y="11955"/>
                  <a:pt x="15141" y="11735"/>
                  <a:pt x="15171" y="11735"/>
                </a:cubicBezTo>
                <a:close/>
                <a:moveTo>
                  <a:pt x="15581" y="13605"/>
                </a:moveTo>
                <a:lnTo>
                  <a:pt x="15581" y="13605"/>
                </a:lnTo>
                <a:cubicBezTo>
                  <a:pt x="15682" y="13618"/>
                  <a:pt x="15779" y="13792"/>
                  <a:pt x="15754" y="13868"/>
                </a:cubicBezTo>
                <a:cubicBezTo>
                  <a:pt x="15744" y="13883"/>
                  <a:pt x="15727" y="13889"/>
                  <a:pt x="15705" y="13889"/>
                </a:cubicBezTo>
                <a:cubicBezTo>
                  <a:pt x="15613" y="13889"/>
                  <a:pt x="15443" y="13769"/>
                  <a:pt x="15465" y="13684"/>
                </a:cubicBezTo>
                <a:cubicBezTo>
                  <a:pt x="15488" y="13636"/>
                  <a:pt x="15534" y="13610"/>
                  <a:pt x="15581" y="13605"/>
                </a:cubicBezTo>
                <a:close/>
                <a:moveTo>
                  <a:pt x="16131" y="13711"/>
                </a:moveTo>
                <a:cubicBezTo>
                  <a:pt x="16186" y="13727"/>
                  <a:pt x="16287" y="13880"/>
                  <a:pt x="16411" y="14104"/>
                </a:cubicBezTo>
                <a:cubicBezTo>
                  <a:pt x="16424" y="14153"/>
                  <a:pt x="16413" y="14174"/>
                  <a:pt x="16388" y="14174"/>
                </a:cubicBezTo>
                <a:cubicBezTo>
                  <a:pt x="16359" y="14174"/>
                  <a:pt x="16310" y="14147"/>
                  <a:pt x="16254" y="14104"/>
                </a:cubicBezTo>
                <a:cubicBezTo>
                  <a:pt x="16227" y="14052"/>
                  <a:pt x="16148" y="13973"/>
                  <a:pt x="16096" y="13947"/>
                </a:cubicBezTo>
                <a:cubicBezTo>
                  <a:pt x="16022" y="13848"/>
                  <a:pt x="16041" y="13725"/>
                  <a:pt x="16131" y="13711"/>
                </a:cubicBezTo>
                <a:close/>
                <a:moveTo>
                  <a:pt x="15932" y="14105"/>
                </a:moveTo>
                <a:cubicBezTo>
                  <a:pt x="15944" y="14105"/>
                  <a:pt x="15954" y="14132"/>
                  <a:pt x="15964" y="14183"/>
                </a:cubicBezTo>
                <a:cubicBezTo>
                  <a:pt x="15964" y="14236"/>
                  <a:pt x="16017" y="14262"/>
                  <a:pt x="16070" y="14289"/>
                </a:cubicBezTo>
                <a:cubicBezTo>
                  <a:pt x="16175" y="14289"/>
                  <a:pt x="16148" y="14394"/>
                  <a:pt x="16017" y="14473"/>
                </a:cubicBezTo>
                <a:cubicBezTo>
                  <a:pt x="15974" y="14507"/>
                  <a:pt x="15943" y="14524"/>
                  <a:pt x="15920" y="14524"/>
                </a:cubicBezTo>
                <a:cubicBezTo>
                  <a:pt x="15874" y="14524"/>
                  <a:pt x="15868" y="14448"/>
                  <a:pt x="15885" y="14289"/>
                </a:cubicBezTo>
                <a:lnTo>
                  <a:pt x="15885" y="14289"/>
                </a:lnTo>
                <a:lnTo>
                  <a:pt x="15859" y="14315"/>
                </a:lnTo>
                <a:cubicBezTo>
                  <a:pt x="15891" y="14171"/>
                  <a:pt x="15913" y="14105"/>
                  <a:pt x="15932" y="14105"/>
                </a:cubicBezTo>
                <a:close/>
                <a:moveTo>
                  <a:pt x="16780" y="14875"/>
                </a:moveTo>
                <a:cubicBezTo>
                  <a:pt x="16794" y="14875"/>
                  <a:pt x="16819" y="14890"/>
                  <a:pt x="16859" y="14920"/>
                </a:cubicBezTo>
                <a:lnTo>
                  <a:pt x="16832" y="14946"/>
                </a:lnTo>
                <a:cubicBezTo>
                  <a:pt x="16990" y="15051"/>
                  <a:pt x="16990" y="15078"/>
                  <a:pt x="16937" y="15156"/>
                </a:cubicBezTo>
                <a:cubicBezTo>
                  <a:pt x="16909" y="15185"/>
                  <a:pt x="16890" y="15204"/>
                  <a:pt x="16875" y="15204"/>
                </a:cubicBezTo>
                <a:cubicBezTo>
                  <a:pt x="16848" y="15204"/>
                  <a:pt x="16830" y="15149"/>
                  <a:pt x="16780" y="14999"/>
                </a:cubicBezTo>
                <a:cubicBezTo>
                  <a:pt x="16763" y="14916"/>
                  <a:pt x="16757" y="14875"/>
                  <a:pt x="16780" y="14875"/>
                </a:cubicBezTo>
                <a:close/>
                <a:moveTo>
                  <a:pt x="19127" y="17886"/>
                </a:moveTo>
                <a:cubicBezTo>
                  <a:pt x="19156" y="17886"/>
                  <a:pt x="19173" y="17934"/>
                  <a:pt x="19173" y="18023"/>
                </a:cubicBezTo>
                <a:cubicBezTo>
                  <a:pt x="19173" y="18128"/>
                  <a:pt x="19147" y="18128"/>
                  <a:pt x="19068" y="18128"/>
                </a:cubicBezTo>
                <a:cubicBezTo>
                  <a:pt x="18989" y="18102"/>
                  <a:pt x="19015" y="18049"/>
                  <a:pt x="19068" y="17944"/>
                </a:cubicBezTo>
                <a:lnTo>
                  <a:pt x="19068" y="17944"/>
                </a:lnTo>
                <a:lnTo>
                  <a:pt x="19041" y="17971"/>
                </a:lnTo>
                <a:cubicBezTo>
                  <a:pt x="19076" y="17914"/>
                  <a:pt x="19105" y="17886"/>
                  <a:pt x="19127" y="17886"/>
                </a:cubicBezTo>
                <a:close/>
                <a:moveTo>
                  <a:pt x="19444" y="18813"/>
                </a:moveTo>
                <a:cubicBezTo>
                  <a:pt x="19498" y="18813"/>
                  <a:pt x="19540" y="18854"/>
                  <a:pt x="19594" y="18944"/>
                </a:cubicBezTo>
                <a:cubicBezTo>
                  <a:pt x="19594" y="18996"/>
                  <a:pt x="19646" y="18996"/>
                  <a:pt x="19673" y="18996"/>
                </a:cubicBezTo>
                <a:cubicBezTo>
                  <a:pt x="19686" y="18990"/>
                  <a:pt x="19696" y="18986"/>
                  <a:pt x="19703" y="18986"/>
                </a:cubicBezTo>
                <a:cubicBezTo>
                  <a:pt x="19725" y="18986"/>
                  <a:pt x="19725" y="19016"/>
                  <a:pt x="19725" y="19075"/>
                </a:cubicBezTo>
                <a:cubicBezTo>
                  <a:pt x="19706" y="19134"/>
                  <a:pt x="19686" y="19164"/>
                  <a:pt x="19666" y="19164"/>
                </a:cubicBezTo>
                <a:cubicBezTo>
                  <a:pt x="19660" y="19164"/>
                  <a:pt x="19653" y="19161"/>
                  <a:pt x="19646" y="19154"/>
                </a:cubicBezTo>
                <a:cubicBezTo>
                  <a:pt x="19639" y="19146"/>
                  <a:pt x="19631" y="19143"/>
                  <a:pt x="19623" y="19143"/>
                </a:cubicBezTo>
                <a:cubicBezTo>
                  <a:pt x="19605" y="19143"/>
                  <a:pt x="19586" y="19162"/>
                  <a:pt x="19567" y="19180"/>
                </a:cubicBezTo>
                <a:cubicBezTo>
                  <a:pt x="19561" y="19187"/>
                  <a:pt x="19552" y="19190"/>
                  <a:pt x="19541" y="19190"/>
                </a:cubicBezTo>
                <a:cubicBezTo>
                  <a:pt x="19504" y="19190"/>
                  <a:pt x="19444" y="19155"/>
                  <a:pt x="19383" y="19075"/>
                </a:cubicBezTo>
                <a:cubicBezTo>
                  <a:pt x="19304" y="18970"/>
                  <a:pt x="19304" y="18891"/>
                  <a:pt x="19383" y="18838"/>
                </a:cubicBezTo>
                <a:lnTo>
                  <a:pt x="19357" y="18838"/>
                </a:lnTo>
                <a:cubicBezTo>
                  <a:pt x="19390" y="18822"/>
                  <a:pt x="19418" y="18813"/>
                  <a:pt x="19444" y="18813"/>
                </a:cubicBezTo>
                <a:close/>
                <a:moveTo>
                  <a:pt x="20435" y="19049"/>
                </a:moveTo>
                <a:lnTo>
                  <a:pt x="20409" y="19075"/>
                </a:lnTo>
                <a:cubicBezTo>
                  <a:pt x="20423" y="19068"/>
                  <a:pt x="20437" y="19065"/>
                  <a:pt x="20451" y="19065"/>
                </a:cubicBezTo>
                <a:cubicBezTo>
                  <a:pt x="20490" y="19065"/>
                  <a:pt x="20528" y="19089"/>
                  <a:pt x="20567" y="19128"/>
                </a:cubicBezTo>
                <a:cubicBezTo>
                  <a:pt x="20588" y="19171"/>
                  <a:pt x="20610" y="19214"/>
                  <a:pt x="20545" y="19214"/>
                </a:cubicBezTo>
                <a:cubicBezTo>
                  <a:pt x="20531" y="19214"/>
                  <a:pt x="20512" y="19211"/>
                  <a:pt x="20488" y="19207"/>
                </a:cubicBezTo>
                <a:cubicBezTo>
                  <a:pt x="20435" y="19207"/>
                  <a:pt x="20383" y="19180"/>
                  <a:pt x="20356" y="19154"/>
                </a:cubicBezTo>
                <a:cubicBezTo>
                  <a:pt x="20356" y="19128"/>
                  <a:pt x="20383" y="19075"/>
                  <a:pt x="20435" y="19049"/>
                </a:cubicBezTo>
                <a:close/>
                <a:moveTo>
                  <a:pt x="19825" y="19399"/>
                </a:moveTo>
                <a:cubicBezTo>
                  <a:pt x="19859" y="19399"/>
                  <a:pt x="19890" y="19414"/>
                  <a:pt x="19909" y="19443"/>
                </a:cubicBezTo>
                <a:cubicBezTo>
                  <a:pt x="19909" y="19496"/>
                  <a:pt x="19909" y="19522"/>
                  <a:pt x="19909" y="19575"/>
                </a:cubicBezTo>
                <a:cubicBezTo>
                  <a:pt x="19857" y="19601"/>
                  <a:pt x="19804" y="19627"/>
                  <a:pt x="19752" y="19627"/>
                </a:cubicBezTo>
                <a:cubicBezTo>
                  <a:pt x="19646" y="19627"/>
                  <a:pt x="19646" y="19627"/>
                  <a:pt x="19673" y="19522"/>
                </a:cubicBezTo>
                <a:cubicBezTo>
                  <a:pt x="19706" y="19440"/>
                  <a:pt x="19769" y="19399"/>
                  <a:pt x="19825" y="19399"/>
                </a:cubicBezTo>
                <a:close/>
                <a:moveTo>
                  <a:pt x="20618" y="19432"/>
                </a:moveTo>
                <a:cubicBezTo>
                  <a:pt x="20628" y="19432"/>
                  <a:pt x="20638" y="19436"/>
                  <a:pt x="20646" y="19443"/>
                </a:cubicBezTo>
                <a:cubicBezTo>
                  <a:pt x="20725" y="19443"/>
                  <a:pt x="20804" y="19575"/>
                  <a:pt x="20751" y="19601"/>
                </a:cubicBezTo>
                <a:lnTo>
                  <a:pt x="20725" y="19627"/>
                </a:lnTo>
                <a:cubicBezTo>
                  <a:pt x="20719" y="19630"/>
                  <a:pt x="20713" y="19632"/>
                  <a:pt x="20705" y="19632"/>
                </a:cubicBezTo>
                <a:cubicBezTo>
                  <a:pt x="20646" y="19632"/>
                  <a:pt x="20543" y="19540"/>
                  <a:pt x="20567" y="19470"/>
                </a:cubicBezTo>
                <a:cubicBezTo>
                  <a:pt x="20567" y="19451"/>
                  <a:pt x="20593" y="19432"/>
                  <a:pt x="20618" y="19432"/>
                </a:cubicBezTo>
                <a:close/>
                <a:moveTo>
                  <a:pt x="19357" y="20048"/>
                </a:moveTo>
                <a:cubicBezTo>
                  <a:pt x="19410" y="20048"/>
                  <a:pt x="19462" y="20048"/>
                  <a:pt x="19489" y="20075"/>
                </a:cubicBezTo>
                <a:cubicBezTo>
                  <a:pt x="19541" y="20101"/>
                  <a:pt x="19515" y="20153"/>
                  <a:pt x="19462" y="20180"/>
                </a:cubicBezTo>
                <a:lnTo>
                  <a:pt x="19436" y="20180"/>
                </a:lnTo>
                <a:cubicBezTo>
                  <a:pt x="19428" y="20187"/>
                  <a:pt x="19418" y="20191"/>
                  <a:pt x="19407" y="20191"/>
                </a:cubicBezTo>
                <a:cubicBezTo>
                  <a:pt x="19381" y="20191"/>
                  <a:pt x="19349" y="20172"/>
                  <a:pt x="19331" y="20153"/>
                </a:cubicBezTo>
                <a:cubicBezTo>
                  <a:pt x="19304" y="20101"/>
                  <a:pt x="19331" y="20048"/>
                  <a:pt x="19357" y="20048"/>
                </a:cubicBezTo>
                <a:close/>
                <a:moveTo>
                  <a:pt x="20948" y="21764"/>
                </a:moveTo>
                <a:cubicBezTo>
                  <a:pt x="20961" y="21764"/>
                  <a:pt x="20975" y="21771"/>
                  <a:pt x="20988" y="21784"/>
                </a:cubicBezTo>
                <a:cubicBezTo>
                  <a:pt x="21014" y="21837"/>
                  <a:pt x="21040" y="21889"/>
                  <a:pt x="21014" y="21942"/>
                </a:cubicBezTo>
                <a:cubicBezTo>
                  <a:pt x="21001" y="21955"/>
                  <a:pt x="20988" y="21962"/>
                  <a:pt x="20975" y="21962"/>
                </a:cubicBezTo>
                <a:cubicBezTo>
                  <a:pt x="20961" y="21962"/>
                  <a:pt x="20948" y="21955"/>
                  <a:pt x="20935" y="21942"/>
                </a:cubicBezTo>
                <a:cubicBezTo>
                  <a:pt x="20909" y="21889"/>
                  <a:pt x="20909" y="21837"/>
                  <a:pt x="20935" y="21784"/>
                </a:cubicBezTo>
                <a:lnTo>
                  <a:pt x="20909" y="21784"/>
                </a:lnTo>
                <a:cubicBezTo>
                  <a:pt x="20922" y="21771"/>
                  <a:pt x="20935" y="21764"/>
                  <a:pt x="20948" y="21764"/>
                </a:cubicBezTo>
                <a:close/>
                <a:moveTo>
                  <a:pt x="21499" y="21405"/>
                </a:moveTo>
                <a:cubicBezTo>
                  <a:pt x="21514" y="21405"/>
                  <a:pt x="21545" y="21418"/>
                  <a:pt x="21593" y="21442"/>
                </a:cubicBezTo>
                <a:cubicBezTo>
                  <a:pt x="21724" y="21495"/>
                  <a:pt x="21777" y="21574"/>
                  <a:pt x="21882" y="21810"/>
                </a:cubicBezTo>
                <a:cubicBezTo>
                  <a:pt x="21987" y="22021"/>
                  <a:pt x="22066" y="22100"/>
                  <a:pt x="22092" y="22100"/>
                </a:cubicBezTo>
                <a:cubicBezTo>
                  <a:pt x="22197" y="22100"/>
                  <a:pt x="22539" y="22705"/>
                  <a:pt x="22460" y="22757"/>
                </a:cubicBezTo>
                <a:cubicBezTo>
                  <a:pt x="22434" y="22783"/>
                  <a:pt x="22408" y="22810"/>
                  <a:pt x="22434" y="22862"/>
                </a:cubicBezTo>
                <a:cubicBezTo>
                  <a:pt x="22434" y="22941"/>
                  <a:pt x="22408" y="23020"/>
                  <a:pt x="22382" y="23073"/>
                </a:cubicBezTo>
                <a:cubicBezTo>
                  <a:pt x="22327" y="23183"/>
                  <a:pt x="22297" y="23229"/>
                  <a:pt x="22249" y="23229"/>
                </a:cubicBezTo>
                <a:cubicBezTo>
                  <a:pt x="22228" y="23229"/>
                  <a:pt x="22203" y="23220"/>
                  <a:pt x="22171" y="23204"/>
                </a:cubicBezTo>
                <a:cubicBezTo>
                  <a:pt x="22040" y="23125"/>
                  <a:pt x="22040" y="23099"/>
                  <a:pt x="22040" y="22915"/>
                </a:cubicBezTo>
                <a:cubicBezTo>
                  <a:pt x="22066" y="22731"/>
                  <a:pt x="22040" y="22705"/>
                  <a:pt x="21908" y="22652"/>
                </a:cubicBezTo>
                <a:cubicBezTo>
                  <a:pt x="21860" y="22642"/>
                  <a:pt x="21830" y="22636"/>
                  <a:pt x="21815" y="22636"/>
                </a:cubicBezTo>
                <a:cubicBezTo>
                  <a:pt x="21791" y="22636"/>
                  <a:pt x="21815" y="22654"/>
                  <a:pt x="21882" y="22705"/>
                </a:cubicBezTo>
                <a:cubicBezTo>
                  <a:pt x="21961" y="22783"/>
                  <a:pt x="21961" y="22783"/>
                  <a:pt x="21829" y="22783"/>
                </a:cubicBezTo>
                <a:cubicBezTo>
                  <a:pt x="21750" y="22783"/>
                  <a:pt x="21671" y="22757"/>
                  <a:pt x="21619" y="22705"/>
                </a:cubicBezTo>
                <a:cubicBezTo>
                  <a:pt x="21586" y="22654"/>
                  <a:pt x="21573" y="22636"/>
                  <a:pt x="21589" y="22636"/>
                </a:cubicBezTo>
                <a:cubicBezTo>
                  <a:pt x="21598" y="22636"/>
                  <a:pt x="21616" y="22642"/>
                  <a:pt x="21645" y="22652"/>
                </a:cubicBezTo>
                <a:cubicBezTo>
                  <a:pt x="21692" y="22676"/>
                  <a:pt x="21718" y="22689"/>
                  <a:pt x="21728" y="22689"/>
                </a:cubicBezTo>
                <a:cubicBezTo>
                  <a:pt x="21740" y="22689"/>
                  <a:pt x="21727" y="22669"/>
                  <a:pt x="21698" y="22626"/>
                </a:cubicBezTo>
                <a:cubicBezTo>
                  <a:pt x="21671" y="22520"/>
                  <a:pt x="21645" y="22442"/>
                  <a:pt x="21645" y="22363"/>
                </a:cubicBezTo>
                <a:cubicBezTo>
                  <a:pt x="21645" y="22261"/>
                  <a:pt x="21629" y="22222"/>
                  <a:pt x="21585" y="22222"/>
                </a:cubicBezTo>
                <a:cubicBezTo>
                  <a:pt x="21573" y="22222"/>
                  <a:pt x="21558" y="22225"/>
                  <a:pt x="21540" y="22231"/>
                </a:cubicBezTo>
                <a:cubicBezTo>
                  <a:pt x="21435" y="22231"/>
                  <a:pt x="21303" y="21994"/>
                  <a:pt x="21382" y="21916"/>
                </a:cubicBezTo>
                <a:cubicBezTo>
                  <a:pt x="21435" y="21889"/>
                  <a:pt x="21461" y="21837"/>
                  <a:pt x="21435" y="21810"/>
                </a:cubicBezTo>
                <a:cubicBezTo>
                  <a:pt x="21408" y="21784"/>
                  <a:pt x="21435" y="21731"/>
                  <a:pt x="21487" y="21653"/>
                </a:cubicBezTo>
                <a:cubicBezTo>
                  <a:pt x="21540" y="21626"/>
                  <a:pt x="21540" y="21547"/>
                  <a:pt x="21514" y="21468"/>
                </a:cubicBezTo>
                <a:cubicBezTo>
                  <a:pt x="21485" y="21425"/>
                  <a:pt x="21480" y="21405"/>
                  <a:pt x="21499" y="21405"/>
                </a:cubicBezTo>
                <a:close/>
                <a:moveTo>
                  <a:pt x="21987" y="23704"/>
                </a:moveTo>
                <a:cubicBezTo>
                  <a:pt x="22066" y="23730"/>
                  <a:pt x="22092" y="23809"/>
                  <a:pt x="22013" y="23835"/>
                </a:cubicBezTo>
                <a:lnTo>
                  <a:pt x="22013" y="23862"/>
                </a:lnTo>
                <a:cubicBezTo>
                  <a:pt x="22000" y="23875"/>
                  <a:pt x="21980" y="23881"/>
                  <a:pt x="21961" y="23881"/>
                </a:cubicBezTo>
                <a:cubicBezTo>
                  <a:pt x="21941" y="23881"/>
                  <a:pt x="21921" y="23875"/>
                  <a:pt x="21908" y="23862"/>
                </a:cubicBezTo>
                <a:cubicBezTo>
                  <a:pt x="21908" y="23835"/>
                  <a:pt x="21908" y="23704"/>
                  <a:pt x="21987" y="23704"/>
                </a:cubicBezTo>
                <a:close/>
                <a:moveTo>
                  <a:pt x="22940" y="23950"/>
                </a:moveTo>
                <a:cubicBezTo>
                  <a:pt x="22956" y="23950"/>
                  <a:pt x="22971" y="23962"/>
                  <a:pt x="22986" y="23993"/>
                </a:cubicBezTo>
                <a:cubicBezTo>
                  <a:pt x="22986" y="24020"/>
                  <a:pt x="22986" y="24072"/>
                  <a:pt x="22960" y="24098"/>
                </a:cubicBezTo>
                <a:cubicBezTo>
                  <a:pt x="22953" y="24102"/>
                  <a:pt x="22946" y="24104"/>
                  <a:pt x="22939" y="24104"/>
                </a:cubicBezTo>
                <a:cubicBezTo>
                  <a:pt x="22895" y="24104"/>
                  <a:pt x="22862" y="24035"/>
                  <a:pt x="22908" y="23967"/>
                </a:cubicBezTo>
                <a:cubicBezTo>
                  <a:pt x="22918" y="23956"/>
                  <a:pt x="22929" y="23950"/>
                  <a:pt x="22940" y="23950"/>
                </a:cubicBezTo>
                <a:close/>
                <a:moveTo>
                  <a:pt x="22355" y="23967"/>
                </a:moveTo>
                <a:lnTo>
                  <a:pt x="22382" y="23993"/>
                </a:lnTo>
                <a:cubicBezTo>
                  <a:pt x="22434" y="23993"/>
                  <a:pt x="22460" y="24256"/>
                  <a:pt x="22408" y="24283"/>
                </a:cubicBezTo>
                <a:cubicBezTo>
                  <a:pt x="22396" y="24294"/>
                  <a:pt x="22385" y="24300"/>
                  <a:pt x="22376" y="24300"/>
                </a:cubicBezTo>
                <a:cubicBezTo>
                  <a:pt x="22343" y="24300"/>
                  <a:pt x="22323" y="24238"/>
                  <a:pt x="22303" y="24177"/>
                </a:cubicBezTo>
                <a:cubicBezTo>
                  <a:pt x="22250" y="24020"/>
                  <a:pt x="22276" y="23967"/>
                  <a:pt x="22355" y="23967"/>
                </a:cubicBezTo>
                <a:close/>
                <a:moveTo>
                  <a:pt x="22551" y="24143"/>
                </a:moveTo>
                <a:cubicBezTo>
                  <a:pt x="22571" y="24143"/>
                  <a:pt x="22601" y="24156"/>
                  <a:pt x="22645" y="24177"/>
                </a:cubicBezTo>
                <a:cubicBezTo>
                  <a:pt x="22802" y="24309"/>
                  <a:pt x="22802" y="24335"/>
                  <a:pt x="22645" y="24335"/>
                </a:cubicBezTo>
                <a:cubicBezTo>
                  <a:pt x="22460" y="24335"/>
                  <a:pt x="22513" y="24309"/>
                  <a:pt x="22513" y="24230"/>
                </a:cubicBezTo>
                <a:cubicBezTo>
                  <a:pt x="22513" y="24168"/>
                  <a:pt x="22522" y="24143"/>
                  <a:pt x="22551" y="24143"/>
                </a:cubicBezTo>
                <a:close/>
                <a:moveTo>
                  <a:pt x="22930" y="24571"/>
                </a:moveTo>
                <a:cubicBezTo>
                  <a:pt x="23004" y="24571"/>
                  <a:pt x="23059" y="24650"/>
                  <a:pt x="23039" y="24730"/>
                </a:cubicBezTo>
                <a:cubicBezTo>
                  <a:pt x="23026" y="24769"/>
                  <a:pt x="22980" y="24789"/>
                  <a:pt x="22931" y="24789"/>
                </a:cubicBezTo>
                <a:cubicBezTo>
                  <a:pt x="22881" y="24789"/>
                  <a:pt x="22829" y="24769"/>
                  <a:pt x="22802" y="24730"/>
                </a:cubicBezTo>
                <a:cubicBezTo>
                  <a:pt x="22776" y="24677"/>
                  <a:pt x="22802" y="24624"/>
                  <a:pt x="22881" y="24598"/>
                </a:cubicBezTo>
                <a:lnTo>
                  <a:pt x="22855" y="24598"/>
                </a:lnTo>
                <a:cubicBezTo>
                  <a:pt x="22881" y="24579"/>
                  <a:pt x="22906" y="24571"/>
                  <a:pt x="22930" y="24571"/>
                </a:cubicBezTo>
                <a:close/>
                <a:moveTo>
                  <a:pt x="22993" y="24930"/>
                </a:moveTo>
                <a:cubicBezTo>
                  <a:pt x="23009" y="24930"/>
                  <a:pt x="23025" y="24933"/>
                  <a:pt x="23039" y="24940"/>
                </a:cubicBezTo>
                <a:cubicBezTo>
                  <a:pt x="23171" y="24966"/>
                  <a:pt x="23249" y="25045"/>
                  <a:pt x="23171" y="25072"/>
                </a:cubicBezTo>
                <a:cubicBezTo>
                  <a:pt x="23144" y="25085"/>
                  <a:pt x="23111" y="25091"/>
                  <a:pt x="23079" y="25091"/>
                </a:cubicBezTo>
                <a:cubicBezTo>
                  <a:pt x="23046" y="25091"/>
                  <a:pt x="23013" y="25085"/>
                  <a:pt x="22986" y="25072"/>
                </a:cubicBezTo>
                <a:cubicBezTo>
                  <a:pt x="22881" y="25072"/>
                  <a:pt x="22855" y="25045"/>
                  <a:pt x="22881" y="24993"/>
                </a:cubicBezTo>
                <a:cubicBezTo>
                  <a:pt x="22901" y="24954"/>
                  <a:pt x="22948" y="24930"/>
                  <a:pt x="22993" y="24930"/>
                </a:cubicBezTo>
                <a:close/>
                <a:moveTo>
                  <a:pt x="8679" y="25755"/>
                </a:moveTo>
                <a:cubicBezTo>
                  <a:pt x="8811" y="25782"/>
                  <a:pt x="8837" y="25861"/>
                  <a:pt x="8706" y="25861"/>
                </a:cubicBezTo>
                <a:cubicBezTo>
                  <a:pt x="8679" y="25861"/>
                  <a:pt x="8627" y="25834"/>
                  <a:pt x="8600" y="25808"/>
                </a:cubicBezTo>
                <a:cubicBezTo>
                  <a:pt x="8582" y="25789"/>
                  <a:pt x="8589" y="25771"/>
                  <a:pt x="8623" y="25771"/>
                </a:cubicBezTo>
                <a:cubicBezTo>
                  <a:pt x="8638" y="25771"/>
                  <a:pt x="8656" y="25774"/>
                  <a:pt x="8679" y="25782"/>
                </a:cubicBezTo>
                <a:lnTo>
                  <a:pt x="8679" y="25755"/>
                </a:lnTo>
                <a:close/>
                <a:moveTo>
                  <a:pt x="23355" y="25019"/>
                </a:moveTo>
                <a:cubicBezTo>
                  <a:pt x="23381" y="25019"/>
                  <a:pt x="23407" y="25045"/>
                  <a:pt x="23407" y="25098"/>
                </a:cubicBezTo>
                <a:cubicBezTo>
                  <a:pt x="23381" y="25177"/>
                  <a:pt x="23434" y="25229"/>
                  <a:pt x="23486" y="25256"/>
                </a:cubicBezTo>
                <a:cubicBezTo>
                  <a:pt x="23644" y="25466"/>
                  <a:pt x="23723" y="25729"/>
                  <a:pt x="23723" y="25992"/>
                </a:cubicBezTo>
                <a:cubicBezTo>
                  <a:pt x="23709" y="26013"/>
                  <a:pt x="23692" y="26022"/>
                  <a:pt x="23674" y="26022"/>
                </a:cubicBezTo>
                <a:cubicBezTo>
                  <a:pt x="23622" y="26022"/>
                  <a:pt x="23565" y="25944"/>
                  <a:pt x="23565" y="25808"/>
                </a:cubicBezTo>
                <a:cubicBezTo>
                  <a:pt x="23565" y="25729"/>
                  <a:pt x="23512" y="25650"/>
                  <a:pt x="23486" y="25650"/>
                </a:cubicBezTo>
                <a:cubicBezTo>
                  <a:pt x="23328" y="25650"/>
                  <a:pt x="23249" y="25466"/>
                  <a:pt x="23276" y="25256"/>
                </a:cubicBezTo>
                <a:cubicBezTo>
                  <a:pt x="23302" y="25124"/>
                  <a:pt x="23302" y="25019"/>
                  <a:pt x="23355" y="25019"/>
                </a:cubicBezTo>
                <a:close/>
                <a:moveTo>
                  <a:pt x="24489" y="26906"/>
                </a:moveTo>
                <a:cubicBezTo>
                  <a:pt x="24504" y="26906"/>
                  <a:pt x="24520" y="26908"/>
                  <a:pt x="24538" y="26913"/>
                </a:cubicBezTo>
                <a:cubicBezTo>
                  <a:pt x="24617" y="26939"/>
                  <a:pt x="24643" y="27018"/>
                  <a:pt x="24564" y="27070"/>
                </a:cubicBezTo>
                <a:cubicBezTo>
                  <a:pt x="24549" y="27078"/>
                  <a:pt x="24534" y="27081"/>
                  <a:pt x="24519" y="27081"/>
                </a:cubicBezTo>
                <a:cubicBezTo>
                  <a:pt x="24483" y="27081"/>
                  <a:pt x="24452" y="27063"/>
                  <a:pt x="24433" y="27044"/>
                </a:cubicBezTo>
                <a:cubicBezTo>
                  <a:pt x="24389" y="26957"/>
                  <a:pt x="24418" y="26906"/>
                  <a:pt x="24489" y="26906"/>
                </a:cubicBezTo>
                <a:close/>
                <a:moveTo>
                  <a:pt x="23927" y="26934"/>
                </a:moveTo>
                <a:cubicBezTo>
                  <a:pt x="23974" y="26934"/>
                  <a:pt x="24029" y="27014"/>
                  <a:pt x="24144" y="27176"/>
                </a:cubicBezTo>
                <a:cubicBezTo>
                  <a:pt x="24249" y="27360"/>
                  <a:pt x="24275" y="27439"/>
                  <a:pt x="24196" y="27439"/>
                </a:cubicBezTo>
                <a:cubicBezTo>
                  <a:pt x="24181" y="27431"/>
                  <a:pt x="24165" y="27428"/>
                  <a:pt x="24151" y="27428"/>
                </a:cubicBezTo>
                <a:cubicBezTo>
                  <a:pt x="24115" y="27428"/>
                  <a:pt x="24083" y="27446"/>
                  <a:pt x="24065" y="27465"/>
                </a:cubicBezTo>
                <a:cubicBezTo>
                  <a:pt x="24060" y="27474"/>
                  <a:pt x="24054" y="27479"/>
                  <a:pt x="24046" y="27479"/>
                </a:cubicBezTo>
                <a:cubicBezTo>
                  <a:pt x="24013" y="27479"/>
                  <a:pt x="23960" y="27389"/>
                  <a:pt x="23960" y="27281"/>
                </a:cubicBezTo>
                <a:cubicBezTo>
                  <a:pt x="23933" y="27202"/>
                  <a:pt x="23907" y="27123"/>
                  <a:pt x="23881" y="27070"/>
                </a:cubicBezTo>
                <a:cubicBezTo>
                  <a:pt x="23854" y="27018"/>
                  <a:pt x="23881" y="26965"/>
                  <a:pt x="23907" y="26939"/>
                </a:cubicBezTo>
                <a:cubicBezTo>
                  <a:pt x="23914" y="26936"/>
                  <a:pt x="23920" y="26934"/>
                  <a:pt x="23927" y="26934"/>
                </a:cubicBezTo>
                <a:close/>
                <a:moveTo>
                  <a:pt x="24900" y="27636"/>
                </a:moveTo>
                <a:cubicBezTo>
                  <a:pt x="24906" y="27636"/>
                  <a:pt x="24933" y="27649"/>
                  <a:pt x="24985" y="27675"/>
                </a:cubicBezTo>
                <a:cubicBezTo>
                  <a:pt x="25143" y="27780"/>
                  <a:pt x="25143" y="27780"/>
                  <a:pt x="25064" y="27780"/>
                </a:cubicBezTo>
                <a:cubicBezTo>
                  <a:pt x="24985" y="27780"/>
                  <a:pt x="24959" y="27728"/>
                  <a:pt x="24933" y="27675"/>
                </a:cubicBezTo>
                <a:cubicBezTo>
                  <a:pt x="24906" y="27649"/>
                  <a:pt x="24893" y="27636"/>
                  <a:pt x="24900" y="27636"/>
                </a:cubicBezTo>
                <a:close/>
                <a:moveTo>
                  <a:pt x="25342" y="27954"/>
                </a:moveTo>
                <a:cubicBezTo>
                  <a:pt x="25349" y="27954"/>
                  <a:pt x="25353" y="27957"/>
                  <a:pt x="25353" y="27965"/>
                </a:cubicBezTo>
                <a:cubicBezTo>
                  <a:pt x="25380" y="28017"/>
                  <a:pt x="25380" y="28070"/>
                  <a:pt x="25353" y="28122"/>
                </a:cubicBezTo>
                <a:cubicBezTo>
                  <a:pt x="25340" y="28175"/>
                  <a:pt x="25334" y="28201"/>
                  <a:pt x="25324" y="28201"/>
                </a:cubicBezTo>
                <a:cubicBezTo>
                  <a:pt x="25314" y="28201"/>
                  <a:pt x="25301" y="28175"/>
                  <a:pt x="25275" y="28122"/>
                </a:cubicBezTo>
                <a:cubicBezTo>
                  <a:pt x="25196" y="28017"/>
                  <a:pt x="25248" y="28017"/>
                  <a:pt x="25275" y="27991"/>
                </a:cubicBezTo>
                <a:cubicBezTo>
                  <a:pt x="25293" y="27972"/>
                  <a:pt x="25325" y="27954"/>
                  <a:pt x="25342" y="27954"/>
                </a:cubicBezTo>
                <a:close/>
                <a:moveTo>
                  <a:pt x="24902" y="28045"/>
                </a:moveTo>
                <a:cubicBezTo>
                  <a:pt x="24947" y="28045"/>
                  <a:pt x="25009" y="28099"/>
                  <a:pt x="25038" y="28201"/>
                </a:cubicBezTo>
                <a:cubicBezTo>
                  <a:pt x="25052" y="28258"/>
                  <a:pt x="25066" y="28284"/>
                  <a:pt x="25084" y="28284"/>
                </a:cubicBezTo>
                <a:cubicBezTo>
                  <a:pt x="25100" y="28284"/>
                  <a:pt x="25119" y="28264"/>
                  <a:pt x="25143" y="28228"/>
                </a:cubicBezTo>
                <a:cubicBezTo>
                  <a:pt x="25166" y="28193"/>
                  <a:pt x="25184" y="28174"/>
                  <a:pt x="25197" y="28174"/>
                </a:cubicBezTo>
                <a:cubicBezTo>
                  <a:pt x="25214" y="28174"/>
                  <a:pt x="25222" y="28206"/>
                  <a:pt x="25222" y="28280"/>
                </a:cubicBezTo>
                <a:cubicBezTo>
                  <a:pt x="25222" y="28359"/>
                  <a:pt x="25196" y="28438"/>
                  <a:pt x="25117" y="28491"/>
                </a:cubicBezTo>
                <a:cubicBezTo>
                  <a:pt x="25083" y="28524"/>
                  <a:pt x="25049" y="28539"/>
                  <a:pt x="25019" y="28539"/>
                </a:cubicBezTo>
                <a:cubicBezTo>
                  <a:pt x="24957" y="28539"/>
                  <a:pt x="24915" y="28474"/>
                  <a:pt x="24933" y="28385"/>
                </a:cubicBezTo>
                <a:cubicBezTo>
                  <a:pt x="24933" y="28333"/>
                  <a:pt x="24933" y="28280"/>
                  <a:pt x="24906" y="28280"/>
                </a:cubicBezTo>
                <a:cubicBezTo>
                  <a:pt x="24902" y="28285"/>
                  <a:pt x="24897" y="28287"/>
                  <a:pt x="24893" y="28287"/>
                </a:cubicBezTo>
                <a:cubicBezTo>
                  <a:pt x="24872" y="28287"/>
                  <a:pt x="24854" y="28236"/>
                  <a:pt x="24854" y="28149"/>
                </a:cubicBezTo>
                <a:cubicBezTo>
                  <a:pt x="24842" y="28079"/>
                  <a:pt x="24867" y="28045"/>
                  <a:pt x="24902" y="28045"/>
                </a:cubicBezTo>
                <a:close/>
                <a:moveTo>
                  <a:pt x="24454" y="28500"/>
                </a:moveTo>
                <a:cubicBezTo>
                  <a:pt x="24472" y="28500"/>
                  <a:pt x="24496" y="28512"/>
                  <a:pt x="24512" y="28543"/>
                </a:cubicBezTo>
                <a:cubicBezTo>
                  <a:pt x="24538" y="28596"/>
                  <a:pt x="24538" y="28648"/>
                  <a:pt x="24512" y="28674"/>
                </a:cubicBezTo>
                <a:lnTo>
                  <a:pt x="24512" y="28674"/>
                </a:lnTo>
                <a:cubicBezTo>
                  <a:pt x="24476" y="28674"/>
                  <a:pt x="24454" y="28670"/>
                  <a:pt x="24433" y="28648"/>
                </a:cubicBezTo>
                <a:cubicBezTo>
                  <a:pt x="24407" y="28596"/>
                  <a:pt x="24407" y="28569"/>
                  <a:pt x="24433" y="28517"/>
                </a:cubicBezTo>
                <a:cubicBezTo>
                  <a:pt x="24433" y="28506"/>
                  <a:pt x="24442" y="28500"/>
                  <a:pt x="24454" y="28500"/>
                </a:cubicBezTo>
                <a:close/>
                <a:moveTo>
                  <a:pt x="25264" y="28527"/>
                </a:moveTo>
                <a:cubicBezTo>
                  <a:pt x="25308" y="28527"/>
                  <a:pt x="25316" y="28602"/>
                  <a:pt x="25275" y="28727"/>
                </a:cubicBezTo>
                <a:cubicBezTo>
                  <a:pt x="25222" y="28806"/>
                  <a:pt x="25169" y="28859"/>
                  <a:pt x="25143" y="28859"/>
                </a:cubicBezTo>
                <a:cubicBezTo>
                  <a:pt x="25117" y="28832"/>
                  <a:pt x="25117" y="28596"/>
                  <a:pt x="25222" y="28543"/>
                </a:cubicBezTo>
                <a:cubicBezTo>
                  <a:pt x="25238" y="28532"/>
                  <a:pt x="25253" y="28527"/>
                  <a:pt x="25264" y="28527"/>
                </a:cubicBezTo>
                <a:close/>
                <a:moveTo>
                  <a:pt x="26190" y="29006"/>
                </a:moveTo>
                <a:cubicBezTo>
                  <a:pt x="26209" y="29006"/>
                  <a:pt x="26228" y="29031"/>
                  <a:pt x="26248" y="29069"/>
                </a:cubicBezTo>
                <a:cubicBezTo>
                  <a:pt x="26248" y="29148"/>
                  <a:pt x="26300" y="29174"/>
                  <a:pt x="26327" y="29174"/>
                </a:cubicBezTo>
                <a:cubicBezTo>
                  <a:pt x="26379" y="29174"/>
                  <a:pt x="26511" y="29306"/>
                  <a:pt x="26484" y="29358"/>
                </a:cubicBezTo>
                <a:lnTo>
                  <a:pt x="26327" y="29358"/>
                </a:lnTo>
                <a:cubicBezTo>
                  <a:pt x="26195" y="29306"/>
                  <a:pt x="26090" y="29069"/>
                  <a:pt x="26169" y="29017"/>
                </a:cubicBezTo>
                <a:cubicBezTo>
                  <a:pt x="26176" y="29009"/>
                  <a:pt x="26183" y="29006"/>
                  <a:pt x="26190" y="29006"/>
                </a:cubicBezTo>
                <a:close/>
                <a:moveTo>
                  <a:pt x="26064" y="29516"/>
                </a:moveTo>
                <a:cubicBezTo>
                  <a:pt x="26090" y="29516"/>
                  <a:pt x="26116" y="29516"/>
                  <a:pt x="26142" y="29569"/>
                </a:cubicBezTo>
                <a:cubicBezTo>
                  <a:pt x="26169" y="29621"/>
                  <a:pt x="26195" y="29674"/>
                  <a:pt x="26169" y="29727"/>
                </a:cubicBezTo>
                <a:cubicBezTo>
                  <a:pt x="26162" y="29734"/>
                  <a:pt x="26155" y="29737"/>
                  <a:pt x="26147" y="29737"/>
                </a:cubicBezTo>
                <a:cubicBezTo>
                  <a:pt x="26126" y="29737"/>
                  <a:pt x="26102" y="29713"/>
                  <a:pt x="26064" y="29674"/>
                </a:cubicBezTo>
                <a:cubicBezTo>
                  <a:pt x="26037" y="29595"/>
                  <a:pt x="26011" y="29543"/>
                  <a:pt x="26064" y="29516"/>
                </a:cubicBezTo>
                <a:close/>
                <a:moveTo>
                  <a:pt x="27075" y="30205"/>
                </a:moveTo>
                <a:cubicBezTo>
                  <a:pt x="27092" y="30205"/>
                  <a:pt x="27123" y="30242"/>
                  <a:pt x="27142" y="30279"/>
                </a:cubicBezTo>
                <a:cubicBezTo>
                  <a:pt x="27194" y="30305"/>
                  <a:pt x="27194" y="30384"/>
                  <a:pt x="27168" y="30410"/>
                </a:cubicBezTo>
                <a:cubicBezTo>
                  <a:pt x="27161" y="30417"/>
                  <a:pt x="27152" y="30421"/>
                  <a:pt x="27142" y="30421"/>
                </a:cubicBezTo>
                <a:cubicBezTo>
                  <a:pt x="27116" y="30421"/>
                  <a:pt x="27082" y="30396"/>
                  <a:pt x="27063" y="30358"/>
                </a:cubicBezTo>
                <a:cubicBezTo>
                  <a:pt x="27037" y="30332"/>
                  <a:pt x="27037" y="30279"/>
                  <a:pt x="27063" y="30226"/>
                </a:cubicBezTo>
                <a:cubicBezTo>
                  <a:pt x="27063" y="30211"/>
                  <a:pt x="27067" y="30205"/>
                  <a:pt x="27075" y="30205"/>
                </a:cubicBezTo>
                <a:close/>
                <a:moveTo>
                  <a:pt x="27457" y="30516"/>
                </a:moveTo>
                <a:cubicBezTo>
                  <a:pt x="27536" y="30516"/>
                  <a:pt x="27642" y="30752"/>
                  <a:pt x="27589" y="30805"/>
                </a:cubicBezTo>
                <a:cubicBezTo>
                  <a:pt x="27567" y="30827"/>
                  <a:pt x="27551" y="30837"/>
                  <a:pt x="27538" y="30837"/>
                </a:cubicBezTo>
                <a:cubicBezTo>
                  <a:pt x="27506" y="30837"/>
                  <a:pt x="27495" y="30775"/>
                  <a:pt x="27457" y="30700"/>
                </a:cubicBezTo>
                <a:cubicBezTo>
                  <a:pt x="27405" y="30568"/>
                  <a:pt x="27405" y="30516"/>
                  <a:pt x="27457" y="30516"/>
                </a:cubicBezTo>
                <a:close/>
                <a:moveTo>
                  <a:pt x="28010" y="31068"/>
                </a:moveTo>
                <a:cubicBezTo>
                  <a:pt x="28062" y="31068"/>
                  <a:pt x="28089" y="31094"/>
                  <a:pt x="28115" y="31147"/>
                </a:cubicBezTo>
                <a:cubicBezTo>
                  <a:pt x="28141" y="31199"/>
                  <a:pt x="28141" y="31226"/>
                  <a:pt x="28089" y="31226"/>
                </a:cubicBezTo>
                <a:cubicBezTo>
                  <a:pt x="28036" y="31226"/>
                  <a:pt x="28010" y="31199"/>
                  <a:pt x="27983" y="31147"/>
                </a:cubicBezTo>
                <a:cubicBezTo>
                  <a:pt x="27957" y="31094"/>
                  <a:pt x="27957" y="31068"/>
                  <a:pt x="28010" y="31068"/>
                </a:cubicBezTo>
                <a:close/>
                <a:moveTo>
                  <a:pt x="5631" y="1"/>
                </a:moveTo>
                <a:cubicBezTo>
                  <a:pt x="5621" y="1"/>
                  <a:pt x="5612" y="3"/>
                  <a:pt x="5602" y="8"/>
                </a:cubicBezTo>
                <a:cubicBezTo>
                  <a:pt x="5550" y="60"/>
                  <a:pt x="5550" y="113"/>
                  <a:pt x="5576" y="165"/>
                </a:cubicBezTo>
                <a:cubicBezTo>
                  <a:pt x="5632" y="241"/>
                  <a:pt x="5513" y="303"/>
                  <a:pt x="5393" y="303"/>
                </a:cubicBezTo>
                <a:cubicBezTo>
                  <a:pt x="5345" y="303"/>
                  <a:pt x="5298" y="293"/>
                  <a:pt x="5260" y="271"/>
                </a:cubicBezTo>
                <a:cubicBezTo>
                  <a:pt x="5181" y="218"/>
                  <a:pt x="5116" y="185"/>
                  <a:pt x="5070" y="185"/>
                </a:cubicBezTo>
                <a:cubicBezTo>
                  <a:pt x="5024" y="185"/>
                  <a:pt x="4997" y="218"/>
                  <a:pt x="4997" y="297"/>
                </a:cubicBezTo>
                <a:cubicBezTo>
                  <a:pt x="4983" y="380"/>
                  <a:pt x="4984" y="412"/>
                  <a:pt x="4976" y="412"/>
                </a:cubicBezTo>
                <a:cubicBezTo>
                  <a:pt x="4969" y="412"/>
                  <a:pt x="4956" y="387"/>
                  <a:pt x="4918" y="350"/>
                </a:cubicBezTo>
                <a:cubicBezTo>
                  <a:pt x="4889" y="320"/>
                  <a:pt x="4867" y="305"/>
                  <a:pt x="4841" y="305"/>
                </a:cubicBezTo>
                <a:cubicBezTo>
                  <a:pt x="4798" y="305"/>
                  <a:pt x="4744" y="346"/>
                  <a:pt x="4629" y="428"/>
                </a:cubicBezTo>
                <a:cubicBezTo>
                  <a:pt x="4550" y="481"/>
                  <a:pt x="4471" y="560"/>
                  <a:pt x="4392" y="639"/>
                </a:cubicBezTo>
                <a:cubicBezTo>
                  <a:pt x="4366" y="665"/>
                  <a:pt x="4340" y="691"/>
                  <a:pt x="4313" y="691"/>
                </a:cubicBezTo>
                <a:cubicBezTo>
                  <a:pt x="4261" y="691"/>
                  <a:pt x="4182" y="770"/>
                  <a:pt x="4129" y="849"/>
                </a:cubicBezTo>
                <a:cubicBezTo>
                  <a:pt x="4103" y="902"/>
                  <a:pt x="4077" y="954"/>
                  <a:pt x="4024" y="1007"/>
                </a:cubicBezTo>
                <a:cubicBezTo>
                  <a:pt x="3998" y="1007"/>
                  <a:pt x="3972" y="1086"/>
                  <a:pt x="3998" y="1165"/>
                </a:cubicBezTo>
                <a:cubicBezTo>
                  <a:pt x="3998" y="1244"/>
                  <a:pt x="3998" y="1296"/>
                  <a:pt x="3893" y="1296"/>
                </a:cubicBezTo>
                <a:cubicBezTo>
                  <a:pt x="3881" y="1293"/>
                  <a:pt x="3870" y="1292"/>
                  <a:pt x="3859" y="1292"/>
                </a:cubicBezTo>
                <a:cubicBezTo>
                  <a:pt x="3767" y="1292"/>
                  <a:pt x="3688" y="1384"/>
                  <a:pt x="3735" y="1454"/>
                </a:cubicBezTo>
                <a:cubicBezTo>
                  <a:pt x="3746" y="1476"/>
                  <a:pt x="3757" y="1484"/>
                  <a:pt x="3768" y="1484"/>
                </a:cubicBezTo>
                <a:cubicBezTo>
                  <a:pt x="3783" y="1484"/>
                  <a:pt x="3799" y="1469"/>
                  <a:pt x="3814" y="1454"/>
                </a:cubicBezTo>
                <a:cubicBezTo>
                  <a:pt x="3827" y="1428"/>
                  <a:pt x="3833" y="1415"/>
                  <a:pt x="3837" y="1415"/>
                </a:cubicBezTo>
                <a:cubicBezTo>
                  <a:pt x="3840" y="1415"/>
                  <a:pt x="3840" y="1428"/>
                  <a:pt x="3840" y="1454"/>
                </a:cubicBezTo>
                <a:cubicBezTo>
                  <a:pt x="3840" y="1480"/>
                  <a:pt x="3814" y="1533"/>
                  <a:pt x="3761" y="1533"/>
                </a:cubicBezTo>
                <a:cubicBezTo>
                  <a:pt x="3709" y="1559"/>
                  <a:pt x="3656" y="1612"/>
                  <a:pt x="3656" y="1665"/>
                </a:cubicBezTo>
                <a:cubicBezTo>
                  <a:pt x="3630" y="1770"/>
                  <a:pt x="3577" y="1849"/>
                  <a:pt x="3498" y="1875"/>
                </a:cubicBezTo>
                <a:cubicBezTo>
                  <a:pt x="3419" y="1928"/>
                  <a:pt x="3367" y="2006"/>
                  <a:pt x="3367" y="2112"/>
                </a:cubicBezTo>
                <a:cubicBezTo>
                  <a:pt x="3367" y="2164"/>
                  <a:pt x="3314" y="2217"/>
                  <a:pt x="3288" y="2217"/>
                </a:cubicBezTo>
                <a:cubicBezTo>
                  <a:pt x="3288" y="2217"/>
                  <a:pt x="3235" y="2296"/>
                  <a:pt x="3235" y="2427"/>
                </a:cubicBezTo>
                <a:cubicBezTo>
                  <a:pt x="3209" y="2559"/>
                  <a:pt x="3183" y="2690"/>
                  <a:pt x="3130" y="2690"/>
                </a:cubicBezTo>
                <a:cubicBezTo>
                  <a:pt x="3104" y="2690"/>
                  <a:pt x="3051" y="2743"/>
                  <a:pt x="3051" y="2822"/>
                </a:cubicBezTo>
                <a:cubicBezTo>
                  <a:pt x="3025" y="2874"/>
                  <a:pt x="2972" y="2953"/>
                  <a:pt x="2946" y="2953"/>
                </a:cubicBezTo>
                <a:cubicBezTo>
                  <a:pt x="2920" y="2953"/>
                  <a:pt x="2867" y="3032"/>
                  <a:pt x="2867" y="3111"/>
                </a:cubicBezTo>
                <a:cubicBezTo>
                  <a:pt x="2867" y="3216"/>
                  <a:pt x="2814" y="3321"/>
                  <a:pt x="2735" y="3374"/>
                </a:cubicBezTo>
                <a:cubicBezTo>
                  <a:pt x="2525" y="3506"/>
                  <a:pt x="2499" y="3637"/>
                  <a:pt x="2578" y="4110"/>
                </a:cubicBezTo>
                <a:cubicBezTo>
                  <a:pt x="2657" y="4584"/>
                  <a:pt x="2683" y="4663"/>
                  <a:pt x="2972" y="4899"/>
                </a:cubicBezTo>
                <a:cubicBezTo>
                  <a:pt x="3340" y="5215"/>
                  <a:pt x="3472" y="5399"/>
                  <a:pt x="3393" y="5504"/>
                </a:cubicBezTo>
                <a:cubicBezTo>
                  <a:pt x="3314" y="5610"/>
                  <a:pt x="3340" y="5662"/>
                  <a:pt x="3498" y="5873"/>
                </a:cubicBezTo>
                <a:cubicBezTo>
                  <a:pt x="3577" y="6004"/>
                  <a:pt x="3630" y="6136"/>
                  <a:pt x="3630" y="6162"/>
                </a:cubicBezTo>
                <a:cubicBezTo>
                  <a:pt x="3551" y="6188"/>
                  <a:pt x="3630" y="6451"/>
                  <a:pt x="3972" y="7030"/>
                </a:cubicBezTo>
                <a:cubicBezTo>
                  <a:pt x="4156" y="7345"/>
                  <a:pt x="4366" y="7714"/>
                  <a:pt x="4392" y="7792"/>
                </a:cubicBezTo>
                <a:lnTo>
                  <a:pt x="4498" y="8029"/>
                </a:lnTo>
                <a:cubicBezTo>
                  <a:pt x="4524" y="8082"/>
                  <a:pt x="4313" y="8161"/>
                  <a:pt x="4050" y="8240"/>
                </a:cubicBezTo>
                <a:cubicBezTo>
                  <a:pt x="4036" y="8247"/>
                  <a:pt x="4020" y="8250"/>
                  <a:pt x="4004" y="8250"/>
                </a:cubicBezTo>
                <a:cubicBezTo>
                  <a:pt x="3959" y="8250"/>
                  <a:pt x="3912" y="8225"/>
                  <a:pt x="3893" y="8187"/>
                </a:cubicBezTo>
                <a:cubicBezTo>
                  <a:pt x="3882" y="8165"/>
                  <a:pt x="3866" y="8157"/>
                  <a:pt x="3847" y="8157"/>
                </a:cubicBezTo>
                <a:cubicBezTo>
                  <a:pt x="3822" y="8157"/>
                  <a:pt x="3791" y="8172"/>
                  <a:pt x="3761" y="8187"/>
                </a:cubicBezTo>
                <a:cubicBezTo>
                  <a:pt x="3735" y="8213"/>
                  <a:pt x="3709" y="8233"/>
                  <a:pt x="3686" y="8233"/>
                </a:cubicBezTo>
                <a:cubicBezTo>
                  <a:pt x="3662" y="8233"/>
                  <a:pt x="3643" y="8213"/>
                  <a:pt x="3630" y="8161"/>
                </a:cubicBezTo>
                <a:cubicBezTo>
                  <a:pt x="3595" y="8039"/>
                  <a:pt x="3492" y="7964"/>
                  <a:pt x="3396" y="7964"/>
                </a:cubicBezTo>
                <a:cubicBezTo>
                  <a:pt x="3346" y="7964"/>
                  <a:pt x="3297" y="7984"/>
                  <a:pt x="3261" y="8029"/>
                </a:cubicBezTo>
                <a:cubicBezTo>
                  <a:pt x="3246" y="8044"/>
                  <a:pt x="3222" y="8059"/>
                  <a:pt x="3200" y="8059"/>
                </a:cubicBezTo>
                <a:cubicBezTo>
                  <a:pt x="3183" y="8059"/>
                  <a:pt x="3167" y="8051"/>
                  <a:pt x="3156" y="8029"/>
                </a:cubicBezTo>
                <a:cubicBezTo>
                  <a:pt x="3149" y="8022"/>
                  <a:pt x="3144" y="8019"/>
                  <a:pt x="3140" y="8019"/>
                </a:cubicBezTo>
                <a:cubicBezTo>
                  <a:pt x="3128" y="8019"/>
                  <a:pt x="3123" y="8043"/>
                  <a:pt x="3104" y="8082"/>
                </a:cubicBezTo>
                <a:cubicBezTo>
                  <a:pt x="3104" y="8119"/>
                  <a:pt x="3104" y="8156"/>
                  <a:pt x="3094" y="8156"/>
                </a:cubicBezTo>
                <a:cubicBezTo>
                  <a:pt x="3090" y="8156"/>
                  <a:pt x="3085" y="8150"/>
                  <a:pt x="3077" y="8134"/>
                </a:cubicBezTo>
                <a:cubicBezTo>
                  <a:pt x="3054" y="8100"/>
                  <a:pt x="3013" y="8083"/>
                  <a:pt x="2957" y="8083"/>
                </a:cubicBezTo>
                <a:cubicBezTo>
                  <a:pt x="2755" y="8083"/>
                  <a:pt x="2354" y="8297"/>
                  <a:pt x="1841" y="8687"/>
                </a:cubicBezTo>
                <a:cubicBezTo>
                  <a:pt x="1526" y="8923"/>
                  <a:pt x="1289" y="9239"/>
                  <a:pt x="1157" y="9581"/>
                </a:cubicBezTo>
                <a:cubicBezTo>
                  <a:pt x="1131" y="9660"/>
                  <a:pt x="1105" y="9739"/>
                  <a:pt x="1052" y="9791"/>
                </a:cubicBezTo>
                <a:cubicBezTo>
                  <a:pt x="1026" y="9818"/>
                  <a:pt x="1000" y="9844"/>
                  <a:pt x="1000" y="9896"/>
                </a:cubicBezTo>
                <a:cubicBezTo>
                  <a:pt x="973" y="10002"/>
                  <a:pt x="921" y="10081"/>
                  <a:pt x="868" y="10159"/>
                </a:cubicBezTo>
                <a:cubicBezTo>
                  <a:pt x="763" y="10344"/>
                  <a:pt x="710" y="10528"/>
                  <a:pt x="658" y="10712"/>
                </a:cubicBezTo>
                <a:cubicBezTo>
                  <a:pt x="658" y="10843"/>
                  <a:pt x="605" y="10975"/>
                  <a:pt x="553" y="11080"/>
                </a:cubicBezTo>
                <a:cubicBezTo>
                  <a:pt x="500" y="11159"/>
                  <a:pt x="447" y="11264"/>
                  <a:pt x="421" y="11369"/>
                </a:cubicBezTo>
                <a:cubicBezTo>
                  <a:pt x="395" y="11501"/>
                  <a:pt x="342" y="11606"/>
                  <a:pt x="263" y="11685"/>
                </a:cubicBezTo>
                <a:cubicBezTo>
                  <a:pt x="105" y="11869"/>
                  <a:pt x="53" y="12132"/>
                  <a:pt x="79" y="12342"/>
                </a:cubicBezTo>
                <a:cubicBezTo>
                  <a:pt x="79" y="12395"/>
                  <a:pt x="53" y="12448"/>
                  <a:pt x="27" y="12474"/>
                </a:cubicBezTo>
                <a:cubicBezTo>
                  <a:pt x="0" y="12658"/>
                  <a:pt x="500" y="13920"/>
                  <a:pt x="842" y="14499"/>
                </a:cubicBezTo>
                <a:cubicBezTo>
                  <a:pt x="973" y="14736"/>
                  <a:pt x="1079" y="14972"/>
                  <a:pt x="1157" y="15209"/>
                </a:cubicBezTo>
                <a:cubicBezTo>
                  <a:pt x="1236" y="15446"/>
                  <a:pt x="1342" y="15656"/>
                  <a:pt x="1499" y="15867"/>
                </a:cubicBezTo>
                <a:cubicBezTo>
                  <a:pt x="1657" y="16156"/>
                  <a:pt x="2052" y="16840"/>
                  <a:pt x="2341" y="17392"/>
                </a:cubicBezTo>
                <a:cubicBezTo>
                  <a:pt x="2630" y="17944"/>
                  <a:pt x="3393" y="19233"/>
                  <a:pt x="4024" y="20259"/>
                </a:cubicBezTo>
                <a:cubicBezTo>
                  <a:pt x="4655" y="21284"/>
                  <a:pt x="5392" y="22468"/>
                  <a:pt x="5628" y="22889"/>
                </a:cubicBezTo>
                <a:cubicBezTo>
                  <a:pt x="5970" y="23388"/>
                  <a:pt x="6128" y="23651"/>
                  <a:pt x="6181" y="23651"/>
                </a:cubicBezTo>
                <a:cubicBezTo>
                  <a:pt x="6233" y="23651"/>
                  <a:pt x="6260" y="23651"/>
                  <a:pt x="6233" y="23730"/>
                </a:cubicBezTo>
                <a:cubicBezTo>
                  <a:pt x="6207" y="23782"/>
                  <a:pt x="7112" y="25335"/>
                  <a:pt x="7230" y="25335"/>
                </a:cubicBezTo>
                <a:cubicBezTo>
                  <a:pt x="7231" y="25335"/>
                  <a:pt x="7232" y="25335"/>
                  <a:pt x="7233" y="25335"/>
                </a:cubicBezTo>
                <a:cubicBezTo>
                  <a:pt x="7259" y="25328"/>
                  <a:pt x="7277" y="25325"/>
                  <a:pt x="7289" y="25325"/>
                </a:cubicBezTo>
                <a:cubicBezTo>
                  <a:pt x="7325" y="25325"/>
                  <a:pt x="7305" y="25354"/>
                  <a:pt x="7285" y="25413"/>
                </a:cubicBezTo>
                <a:cubicBezTo>
                  <a:pt x="7338" y="25676"/>
                  <a:pt x="7469" y="25887"/>
                  <a:pt x="7654" y="26071"/>
                </a:cubicBezTo>
                <a:cubicBezTo>
                  <a:pt x="7838" y="26334"/>
                  <a:pt x="8022" y="26597"/>
                  <a:pt x="8180" y="26886"/>
                </a:cubicBezTo>
                <a:cubicBezTo>
                  <a:pt x="8574" y="27517"/>
                  <a:pt x="8706" y="27675"/>
                  <a:pt x="8837" y="27754"/>
                </a:cubicBezTo>
                <a:cubicBezTo>
                  <a:pt x="8969" y="27833"/>
                  <a:pt x="8995" y="27833"/>
                  <a:pt x="8916" y="27859"/>
                </a:cubicBezTo>
                <a:cubicBezTo>
                  <a:pt x="8837" y="27886"/>
                  <a:pt x="8916" y="28070"/>
                  <a:pt x="9652" y="29148"/>
                </a:cubicBezTo>
                <a:cubicBezTo>
                  <a:pt x="10205" y="29937"/>
                  <a:pt x="10783" y="30831"/>
                  <a:pt x="11493" y="31936"/>
                </a:cubicBezTo>
                <a:cubicBezTo>
                  <a:pt x="15018" y="31857"/>
                  <a:pt x="18515" y="31831"/>
                  <a:pt x="22013" y="31804"/>
                </a:cubicBezTo>
                <a:cubicBezTo>
                  <a:pt x="23775" y="31804"/>
                  <a:pt x="25538" y="31778"/>
                  <a:pt x="27300" y="31752"/>
                </a:cubicBezTo>
                <a:cubicBezTo>
                  <a:pt x="27300" y="31725"/>
                  <a:pt x="27273" y="31699"/>
                  <a:pt x="27273" y="31673"/>
                </a:cubicBezTo>
                <a:cubicBezTo>
                  <a:pt x="27258" y="31583"/>
                  <a:pt x="27286" y="31536"/>
                  <a:pt x="27322" y="31536"/>
                </a:cubicBezTo>
                <a:cubicBezTo>
                  <a:pt x="27350" y="31536"/>
                  <a:pt x="27382" y="31563"/>
                  <a:pt x="27405" y="31620"/>
                </a:cubicBezTo>
                <a:cubicBezTo>
                  <a:pt x="27431" y="31647"/>
                  <a:pt x="27431" y="31699"/>
                  <a:pt x="27405" y="31752"/>
                </a:cubicBezTo>
                <a:lnTo>
                  <a:pt x="28168" y="31752"/>
                </a:lnTo>
                <a:lnTo>
                  <a:pt x="28168" y="31725"/>
                </a:lnTo>
                <a:cubicBezTo>
                  <a:pt x="28168" y="31712"/>
                  <a:pt x="28181" y="31706"/>
                  <a:pt x="28200" y="31706"/>
                </a:cubicBezTo>
                <a:cubicBezTo>
                  <a:pt x="28220" y="31706"/>
                  <a:pt x="28246" y="31712"/>
                  <a:pt x="28273" y="31725"/>
                </a:cubicBezTo>
                <a:lnTo>
                  <a:pt x="28851" y="31725"/>
                </a:lnTo>
                <a:cubicBezTo>
                  <a:pt x="28851" y="31699"/>
                  <a:pt x="28851" y="31673"/>
                  <a:pt x="28851" y="31673"/>
                </a:cubicBezTo>
                <a:cubicBezTo>
                  <a:pt x="28851" y="31594"/>
                  <a:pt x="28851" y="31515"/>
                  <a:pt x="28851" y="31462"/>
                </a:cubicBezTo>
                <a:cubicBezTo>
                  <a:pt x="28851" y="31305"/>
                  <a:pt x="28825" y="31278"/>
                  <a:pt x="28720" y="31252"/>
                </a:cubicBezTo>
                <a:cubicBezTo>
                  <a:pt x="28615" y="31199"/>
                  <a:pt x="28536" y="31147"/>
                  <a:pt x="28483" y="31042"/>
                </a:cubicBezTo>
                <a:cubicBezTo>
                  <a:pt x="28432" y="30991"/>
                  <a:pt x="28403" y="30962"/>
                  <a:pt x="28396" y="30962"/>
                </a:cubicBezTo>
                <a:cubicBezTo>
                  <a:pt x="28392" y="30962"/>
                  <a:pt x="28395" y="30970"/>
                  <a:pt x="28404" y="30989"/>
                </a:cubicBezTo>
                <a:cubicBezTo>
                  <a:pt x="28424" y="31087"/>
                  <a:pt x="28414" y="31141"/>
                  <a:pt x="28344" y="31141"/>
                </a:cubicBezTo>
                <a:cubicBezTo>
                  <a:pt x="28319" y="31141"/>
                  <a:pt x="28287" y="31134"/>
                  <a:pt x="28246" y="31121"/>
                </a:cubicBezTo>
                <a:cubicBezTo>
                  <a:pt x="28089" y="31015"/>
                  <a:pt x="28010" y="30858"/>
                  <a:pt x="27983" y="30673"/>
                </a:cubicBezTo>
                <a:cubicBezTo>
                  <a:pt x="27983" y="30559"/>
                  <a:pt x="27824" y="30285"/>
                  <a:pt x="27748" y="30285"/>
                </a:cubicBezTo>
                <a:cubicBezTo>
                  <a:pt x="27737" y="30285"/>
                  <a:pt x="27727" y="30292"/>
                  <a:pt x="27720" y="30305"/>
                </a:cubicBezTo>
                <a:cubicBezTo>
                  <a:pt x="27717" y="30315"/>
                  <a:pt x="27712" y="30319"/>
                  <a:pt x="27704" y="30319"/>
                </a:cubicBezTo>
                <a:cubicBezTo>
                  <a:pt x="27651" y="30319"/>
                  <a:pt x="27504" y="30092"/>
                  <a:pt x="27457" y="29884"/>
                </a:cubicBezTo>
                <a:cubicBezTo>
                  <a:pt x="27434" y="29790"/>
                  <a:pt x="27410" y="29696"/>
                  <a:pt x="27425" y="29696"/>
                </a:cubicBezTo>
                <a:cubicBezTo>
                  <a:pt x="27426" y="29696"/>
                  <a:pt x="27428" y="29698"/>
                  <a:pt x="27431" y="29700"/>
                </a:cubicBezTo>
                <a:cubicBezTo>
                  <a:pt x="27438" y="29707"/>
                  <a:pt x="27445" y="29711"/>
                  <a:pt x="27452" y="29711"/>
                </a:cubicBezTo>
                <a:cubicBezTo>
                  <a:pt x="27472" y="29711"/>
                  <a:pt x="27491" y="29686"/>
                  <a:pt x="27510" y="29648"/>
                </a:cubicBezTo>
                <a:cubicBezTo>
                  <a:pt x="27510" y="29569"/>
                  <a:pt x="27484" y="29490"/>
                  <a:pt x="27431" y="29437"/>
                </a:cubicBezTo>
                <a:cubicBezTo>
                  <a:pt x="27352" y="29385"/>
                  <a:pt x="27379" y="29358"/>
                  <a:pt x="27484" y="29306"/>
                </a:cubicBezTo>
                <a:cubicBezTo>
                  <a:pt x="27615" y="29253"/>
                  <a:pt x="27642" y="29201"/>
                  <a:pt x="27615" y="29148"/>
                </a:cubicBezTo>
                <a:cubicBezTo>
                  <a:pt x="27600" y="29056"/>
                  <a:pt x="27593" y="29017"/>
                  <a:pt x="27580" y="29017"/>
                </a:cubicBezTo>
                <a:cubicBezTo>
                  <a:pt x="27571" y="29017"/>
                  <a:pt x="27558" y="29036"/>
                  <a:pt x="27536" y="29069"/>
                </a:cubicBezTo>
                <a:cubicBezTo>
                  <a:pt x="27486" y="29170"/>
                  <a:pt x="27435" y="29217"/>
                  <a:pt x="27392" y="29217"/>
                </a:cubicBezTo>
                <a:cubicBezTo>
                  <a:pt x="27367" y="29217"/>
                  <a:pt x="27345" y="29203"/>
                  <a:pt x="27326" y="29174"/>
                </a:cubicBezTo>
                <a:cubicBezTo>
                  <a:pt x="27313" y="29148"/>
                  <a:pt x="27254" y="29135"/>
                  <a:pt x="27194" y="29135"/>
                </a:cubicBezTo>
                <a:cubicBezTo>
                  <a:pt x="27135" y="29135"/>
                  <a:pt x="27076" y="29148"/>
                  <a:pt x="27063" y="29174"/>
                </a:cubicBezTo>
                <a:cubicBezTo>
                  <a:pt x="27089" y="29280"/>
                  <a:pt x="27142" y="29385"/>
                  <a:pt x="27194" y="29464"/>
                </a:cubicBezTo>
                <a:cubicBezTo>
                  <a:pt x="27301" y="29713"/>
                  <a:pt x="27324" y="29830"/>
                  <a:pt x="27270" y="29830"/>
                </a:cubicBezTo>
                <a:cubicBezTo>
                  <a:pt x="27244" y="29830"/>
                  <a:pt x="27201" y="29804"/>
                  <a:pt x="27142" y="29753"/>
                </a:cubicBezTo>
                <a:cubicBezTo>
                  <a:pt x="27077" y="29720"/>
                  <a:pt x="27032" y="29698"/>
                  <a:pt x="27020" y="29698"/>
                </a:cubicBezTo>
                <a:cubicBezTo>
                  <a:pt x="27012" y="29698"/>
                  <a:pt x="27017" y="29707"/>
                  <a:pt x="27037" y="29727"/>
                </a:cubicBezTo>
                <a:cubicBezTo>
                  <a:pt x="27063" y="29806"/>
                  <a:pt x="27063" y="29858"/>
                  <a:pt x="27037" y="29858"/>
                </a:cubicBezTo>
                <a:cubicBezTo>
                  <a:pt x="27029" y="29862"/>
                  <a:pt x="27020" y="29864"/>
                  <a:pt x="27011" y="29864"/>
                </a:cubicBezTo>
                <a:cubicBezTo>
                  <a:pt x="26961" y="29864"/>
                  <a:pt x="26897" y="29796"/>
                  <a:pt x="26853" y="29595"/>
                </a:cubicBezTo>
                <a:cubicBezTo>
                  <a:pt x="26835" y="29525"/>
                  <a:pt x="26829" y="29490"/>
                  <a:pt x="26843" y="29490"/>
                </a:cubicBezTo>
                <a:cubicBezTo>
                  <a:pt x="26850" y="29490"/>
                  <a:pt x="26861" y="29499"/>
                  <a:pt x="26879" y="29516"/>
                </a:cubicBezTo>
                <a:cubicBezTo>
                  <a:pt x="26919" y="29572"/>
                  <a:pt x="26949" y="29597"/>
                  <a:pt x="26969" y="29597"/>
                </a:cubicBezTo>
                <a:cubicBezTo>
                  <a:pt x="27014" y="29597"/>
                  <a:pt x="27005" y="29470"/>
                  <a:pt x="26931" y="29306"/>
                </a:cubicBezTo>
                <a:cubicBezTo>
                  <a:pt x="26809" y="29041"/>
                  <a:pt x="26703" y="28902"/>
                  <a:pt x="26624" y="28902"/>
                </a:cubicBezTo>
                <a:cubicBezTo>
                  <a:pt x="26601" y="28902"/>
                  <a:pt x="26581" y="28914"/>
                  <a:pt x="26563" y="28938"/>
                </a:cubicBezTo>
                <a:cubicBezTo>
                  <a:pt x="26537" y="28973"/>
                  <a:pt x="26519" y="28987"/>
                  <a:pt x="26505" y="28987"/>
                </a:cubicBezTo>
                <a:cubicBezTo>
                  <a:pt x="26476" y="28987"/>
                  <a:pt x="26458" y="28929"/>
                  <a:pt x="26405" y="28859"/>
                </a:cubicBezTo>
                <a:cubicBezTo>
                  <a:pt x="26371" y="28808"/>
                  <a:pt x="26338" y="28779"/>
                  <a:pt x="26311" y="28779"/>
                </a:cubicBezTo>
                <a:cubicBezTo>
                  <a:pt x="26296" y="28779"/>
                  <a:pt x="26283" y="28787"/>
                  <a:pt x="26274" y="28806"/>
                </a:cubicBezTo>
                <a:cubicBezTo>
                  <a:pt x="26243" y="28837"/>
                  <a:pt x="26221" y="28850"/>
                  <a:pt x="26203" y="28850"/>
                </a:cubicBezTo>
                <a:cubicBezTo>
                  <a:pt x="26191" y="28850"/>
                  <a:pt x="26180" y="28843"/>
                  <a:pt x="26169" y="28832"/>
                </a:cubicBezTo>
                <a:cubicBezTo>
                  <a:pt x="26142" y="28806"/>
                  <a:pt x="26169" y="28727"/>
                  <a:pt x="26221" y="28675"/>
                </a:cubicBezTo>
                <a:cubicBezTo>
                  <a:pt x="26270" y="28635"/>
                  <a:pt x="26330" y="28615"/>
                  <a:pt x="26402" y="28615"/>
                </a:cubicBezTo>
                <a:cubicBezTo>
                  <a:pt x="26524" y="28615"/>
                  <a:pt x="26681" y="28674"/>
                  <a:pt x="26879" y="28806"/>
                </a:cubicBezTo>
                <a:cubicBezTo>
                  <a:pt x="26990" y="28862"/>
                  <a:pt x="27050" y="28895"/>
                  <a:pt x="27081" y="28895"/>
                </a:cubicBezTo>
                <a:cubicBezTo>
                  <a:pt x="27110" y="28895"/>
                  <a:pt x="27116" y="28868"/>
                  <a:pt x="27116" y="28806"/>
                </a:cubicBezTo>
                <a:cubicBezTo>
                  <a:pt x="27116" y="28727"/>
                  <a:pt x="27063" y="28675"/>
                  <a:pt x="26984" y="28648"/>
                </a:cubicBezTo>
                <a:cubicBezTo>
                  <a:pt x="26931" y="28622"/>
                  <a:pt x="26879" y="28596"/>
                  <a:pt x="26879" y="28569"/>
                </a:cubicBezTo>
                <a:cubicBezTo>
                  <a:pt x="26853" y="28543"/>
                  <a:pt x="26853" y="28517"/>
                  <a:pt x="26826" y="28491"/>
                </a:cubicBezTo>
                <a:cubicBezTo>
                  <a:pt x="26814" y="28467"/>
                  <a:pt x="26803" y="28454"/>
                  <a:pt x="26793" y="28454"/>
                </a:cubicBezTo>
                <a:cubicBezTo>
                  <a:pt x="26782" y="28454"/>
                  <a:pt x="26774" y="28473"/>
                  <a:pt x="26774" y="28517"/>
                </a:cubicBezTo>
                <a:cubicBezTo>
                  <a:pt x="26774" y="28576"/>
                  <a:pt x="26759" y="28606"/>
                  <a:pt x="26729" y="28606"/>
                </a:cubicBezTo>
                <a:cubicBezTo>
                  <a:pt x="26719" y="28606"/>
                  <a:pt x="26708" y="28602"/>
                  <a:pt x="26695" y="28596"/>
                </a:cubicBezTo>
                <a:cubicBezTo>
                  <a:pt x="26642" y="28543"/>
                  <a:pt x="26563" y="28517"/>
                  <a:pt x="26511" y="28517"/>
                </a:cubicBezTo>
                <a:cubicBezTo>
                  <a:pt x="26405" y="28491"/>
                  <a:pt x="26353" y="28438"/>
                  <a:pt x="26353" y="28306"/>
                </a:cubicBezTo>
                <a:cubicBezTo>
                  <a:pt x="26315" y="28137"/>
                  <a:pt x="26291" y="28062"/>
                  <a:pt x="26251" y="28062"/>
                </a:cubicBezTo>
                <a:cubicBezTo>
                  <a:pt x="26236" y="28062"/>
                  <a:pt x="26217" y="28074"/>
                  <a:pt x="26195" y="28096"/>
                </a:cubicBezTo>
                <a:cubicBezTo>
                  <a:pt x="26169" y="28149"/>
                  <a:pt x="26169" y="28201"/>
                  <a:pt x="26195" y="28254"/>
                </a:cubicBezTo>
                <a:cubicBezTo>
                  <a:pt x="26221" y="28306"/>
                  <a:pt x="26221" y="28359"/>
                  <a:pt x="26195" y="28359"/>
                </a:cubicBezTo>
                <a:cubicBezTo>
                  <a:pt x="26194" y="28360"/>
                  <a:pt x="26192" y="28361"/>
                  <a:pt x="26190" y="28361"/>
                </a:cubicBezTo>
                <a:cubicBezTo>
                  <a:pt x="26150" y="28361"/>
                  <a:pt x="25986" y="28144"/>
                  <a:pt x="26011" y="28070"/>
                </a:cubicBezTo>
                <a:cubicBezTo>
                  <a:pt x="26064" y="27965"/>
                  <a:pt x="25827" y="27702"/>
                  <a:pt x="25695" y="27675"/>
                </a:cubicBezTo>
                <a:cubicBezTo>
                  <a:pt x="25616" y="27649"/>
                  <a:pt x="25564" y="27596"/>
                  <a:pt x="25538" y="27517"/>
                </a:cubicBezTo>
                <a:cubicBezTo>
                  <a:pt x="25511" y="27465"/>
                  <a:pt x="25459" y="27439"/>
                  <a:pt x="25380" y="27412"/>
                </a:cubicBezTo>
                <a:cubicBezTo>
                  <a:pt x="25327" y="27412"/>
                  <a:pt x="25301" y="27412"/>
                  <a:pt x="25353" y="27360"/>
                </a:cubicBezTo>
                <a:cubicBezTo>
                  <a:pt x="25380" y="27281"/>
                  <a:pt x="25353" y="27254"/>
                  <a:pt x="25275" y="27202"/>
                </a:cubicBezTo>
                <a:cubicBezTo>
                  <a:pt x="25169" y="27149"/>
                  <a:pt x="25169" y="27123"/>
                  <a:pt x="25222" y="27123"/>
                </a:cubicBezTo>
                <a:cubicBezTo>
                  <a:pt x="25275" y="27123"/>
                  <a:pt x="25275" y="27097"/>
                  <a:pt x="25248" y="27070"/>
                </a:cubicBezTo>
                <a:cubicBezTo>
                  <a:pt x="25196" y="26965"/>
                  <a:pt x="25169" y="26886"/>
                  <a:pt x="25143" y="26781"/>
                </a:cubicBezTo>
                <a:cubicBezTo>
                  <a:pt x="25098" y="26676"/>
                  <a:pt x="25070" y="26631"/>
                  <a:pt x="25040" y="26631"/>
                </a:cubicBezTo>
                <a:cubicBezTo>
                  <a:pt x="25017" y="26631"/>
                  <a:pt x="24993" y="26657"/>
                  <a:pt x="24959" y="26702"/>
                </a:cubicBezTo>
                <a:cubicBezTo>
                  <a:pt x="24916" y="26746"/>
                  <a:pt x="24888" y="26765"/>
                  <a:pt x="24872" y="26765"/>
                </a:cubicBezTo>
                <a:cubicBezTo>
                  <a:pt x="24859" y="26765"/>
                  <a:pt x="24854" y="26752"/>
                  <a:pt x="24854" y="26728"/>
                </a:cubicBezTo>
                <a:cubicBezTo>
                  <a:pt x="24827" y="26702"/>
                  <a:pt x="24827" y="26676"/>
                  <a:pt x="24854" y="26650"/>
                </a:cubicBezTo>
                <a:cubicBezTo>
                  <a:pt x="24880" y="26623"/>
                  <a:pt x="24906" y="26597"/>
                  <a:pt x="24880" y="26571"/>
                </a:cubicBezTo>
                <a:cubicBezTo>
                  <a:pt x="24869" y="26548"/>
                  <a:pt x="24858" y="26540"/>
                  <a:pt x="24847" y="26540"/>
                </a:cubicBezTo>
                <a:cubicBezTo>
                  <a:pt x="24832" y="26540"/>
                  <a:pt x="24816" y="26555"/>
                  <a:pt x="24801" y="26571"/>
                </a:cubicBezTo>
                <a:cubicBezTo>
                  <a:pt x="24792" y="26588"/>
                  <a:pt x="24784" y="26597"/>
                  <a:pt x="24774" y="26597"/>
                </a:cubicBezTo>
                <a:cubicBezTo>
                  <a:pt x="24754" y="26597"/>
                  <a:pt x="24731" y="26562"/>
                  <a:pt x="24696" y="26492"/>
                </a:cubicBezTo>
                <a:cubicBezTo>
                  <a:pt x="24678" y="26422"/>
                  <a:pt x="24661" y="26387"/>
                  <a:pt x="24636" y="26387"/>
                </a:cubicBezTo>
                <a:cubicBezTo>
                  <a:pt x="24623" y="26387"/>
                  <a:pt x="24608" y="26395"/>
                  <a:pt x="24591" y="26413"/>
                </a:cubicBezTo>
                <a:cubicBezTo>
                  <a:pt x="24570" y="26444"/>
                  <a:pt x="24557" y="26459"/>
                  <a:pt x="24548" y="26459"/>
                </a:cubicBezTo>
                <a:cubicBezTo>
                  <a:pt x="24534" y="26459"/>
                  <a:pt x="24528" y="26424"/>
                  <a:pt x="24512" y="26360"/>
                </a:cubicBezTo>
                <a:cubicBezTo>
                  <a:pt x="24512" y="26281"/>
                  <a:pt x="24459" y="26202"/>
                  <a:pt x="24380" y="26124"/>
                </a:cubicBezTo>
                <a:cubicBezTo>
                  <a:pt x="24328" y="26071"/>
                  <a:pt x="24275" y="26018"/>
                  <a:pt x="24301" y="25966"/>
                </a:cubicBezTo>
                <a:cubicBezTo>
                  <a:pt x="24315" y="25939"/>
                  <a:pt x="24328" y="25926"/>
                  <a:pt x="24338" y="25926"/>
                </a:cubicBezTo>
                <a:cubicBezTo>
                  <a:pt x="24347" y="25926"/>
                  <a:pt x="24354" y="25939"/>
                  <a:pt x="24354" y="25966"/>
                </a:cubicBezTo>
                <a:cubicBezTo>
                  <a:pt x="24354" y="26004"/>
                  <a:pt x="24368" y="26029"/>
                  <a:pt x="24386" y="26029"/>
                </a:cubicBezTo>
                <a:cubicBezTo>
                  <a:pt x="24393" y="26029"/>
                  <a:pt x="24400" y="26025"/>
                  <a:pt x="24407" y="26018"/>
                </a:cubicBezTo>
                <a:cubicBezTo>
                  <a:pt x="24433" y="26018"/>
                  <a:pt x="24433" y="25939"/>
                  <a:pt x="24407" y="25887"/>
                </a:cubicBezTo>
                <a:cubicBezTo>
                  <a:pt x="24387" y="25828"/>
                  <a:pt x="24338" y="25798"/>
                  <a:pt x="24303" y="25798"/>
                </a:cubicBezTo>
                <a:cubicBezTo>
                  <a:pt x="24292" y="25798"/>
                  <a:pt x="24282" y="25801"/>
                  <a:pt x="24275" y="25808"/>
                </a:cubicBezTo>
                <a:cubicBezTo>
                  <a:pt x="24249" y="25808"/>
                  <a:pt x="24196" y="25755"/>
                  <a:pt x="24117" y="25624"/>
                </a:cubicBezTo>
                <a:cubicBezTo>
                  <a:pt x="24074" y="25537"/>
                  <a:pt x="24048" y="25486"/>
                  <a:pt x="24071" y="25486"/>
                </a:cubicBezTo>
                <a:cubicBezTo>
                  <a:pt x="24075" y="25486"/>
                  <a:pt x="24082" y="25488"/>
                  <a:pt x="24091" y="25492"/>
                </a:cubicBezTo>
                <a:cubicBezTo>
                  <a:pt x="24100" y="25497"/>
                  <a:pt x="24108" y="25499"/>
                  <a:pt x="24115" y="25499"/>
                </a:cubicBezTo>
                <a:cubicBezTo>
                  <a:pt x="24151" y="25499"/>
                  <a:pt x="24166" y="25444"/>
                  <a:pt x="24144" y="25335"/>
                </a:cubicBezTo>
                <a:cubicBezTo>
                  <a:pt x="24117" y="25177"/>
                  <a:pt x="24144" y="25098"/>
                  <a:pt x="24223" y="25072"/>
                </a:cubicBezTo>
                <a:cubicBezTo>
                  <a:pt x="24301" y="25045"/>
                  <a:pt x="24328" y="24993"/>
                  <a:pt x="24249" y="24887"/>
                </a:cubicBezTo>
                <a:cubicBezTo>
                  <a:pt x="24221" y="24831"/>
                  <a:pt x="24200" y="24805"/>
                  <a:pt x="24183" y="24805"/>
                </a:cubicBezTo>
                <a:cubicBezTo>
                  <a:pt x="24168" y="24805"/>
                  <a:pt x="24156" y="24824"/>
                  <a:pt x="24144" y="24861"/>
                </a:cubicBezTo>
                <a:cubicBezTo>
                  <a:pt x="24133" y="24893"/>
                  <a:pt x="24119" y="24906"/>
                  <a:pt x="24105" y="24906"/>
                </a:cubicBezTo>
                <a:cubicBezTo>
                  <a:pt x="24045" y="24906"/>
                  <a:pt x="23965" y="24688"/>
                  <a:pt x="23986" y="24519"/>
                </a:cubicBezTo>
                <a:cubicBezTo>
                  <a:pt x="24001" y="24387"/>
                  <a:pt x="24007" y="24337"/>
                  <a:pt x="24019" y="24337"/>
                </a:cubicBezTo>
                <a:cubicBezTo>
                  <a:pt x="24029" y="24337"/>
                  <a:pt x="24042" y="24368"/>
                  <a:pt x="24065" y="24414"/>
                </a:cubicBezTo>
                <a:cubicBezTo>
                  <a:pt x="24107" y="24470"/>
                  <a:pt x="24134" y="24497"/>
                  <a:pt x="24158" y="24497"/>
                </a:cubicBezTo>
                <a:cubicBezTo>
                  <a:pt x="24179" y="24497"/>
                  <a:pt x="24198" y="24477"/>
                  <a:pt x="24223" y="24440"/>
                </a:cubicBezTo>
                <a:cubicBezTo>
                  <a:pt x="24301" y="24361"/>
                  <a:pt x="24301" y="24335"/>
                  <a:pt x="24275" y="24309"/>
                </a:cubicBezTo>
                <a:cubicBezTo>
                  <a:pt x="24223" y="24309"/>
                  <a:pt x="24275" y="24283"/>
                  <a:pt x="24354" y="24230"/>
                </a:cubicBezTo>
                <a:cubicBezTo>
                  <a:pt x="24394" y="24217"/>
                  <a:pt x="24433" y="24210"/>
                  <a:pt x="24466" y="24210"/>
                </a:cubicBezTo>
                <a:cubicBezTo>
                  <a:pt x="24499" y="24210"/>
                  <a:pt x="24525" y="24217"/>
                  <a:pt x="24538" y="24230"/>
                </a:cubicBezTo>
                <a:cubicBezTo>
                  <a:pt x="24538" y="24261"/>
                  <a:pt x="24556" y="24273"/>
                  <a:pt x="24576" y="24273"/>
                </a:cubicBezTo>
                <a:cubicBezTo>
                  <a:pt x="24591" y="24273"/>
                  <a:pt x="24606" y="24267"/>
                  <a:pt x="24617" y="24256"/>
                </a:cubicBezTo>
                <a:cubicBezTo>
                  <a:pt x="24643" y="24256"/>
                  <a:pt x="24617" y="24204"/>
                  <a:pt x="24564" y="24151"/>
                </a:cubicBezTo>
                <a:cubicBezTo>
                  <a:pt x="24538" y="24125"/>
                  <a:pt x="24512" y="24046"/>
                  <a:pt x="24538" y="23993"/>
                </a:cubicBezTo>
                <a:cubicBezTo>
                  <a:pt x="24553" y="23950"/>
                  <a:pt x="24559" y="23930"/>
                  <a:pt x="24549" y="23930"/>
                </a:cubicBezTo>
                <a:cubicBezTo>
                  <a:pt x="24541" y="23930"/>
                  <a:pt x="24521" y="23943"/>
                  <a:pt x="24486" y="23967"/>
                </a:cubicBezTo>
                <a:cubicBezTo>
                  <a:pt x="24459" y="23976"/>
                  <a:pt x="24439" y="23982"/>
                  <a:pt x="24422" y="23982"/>
                </a:cubicBezTo>
                <a:cubicBezTo>
                  <a:pt x="24389" y="23982"/>
                  <a:pt x="24372" y="23958"/>
                  <a:pt x="24354" y="23888"/>
                </a:cubicBezTo>
                <a:cubicBezTo>
                  <a:pt x="24323" y="23826"/>
                  <a:pt x="24310" y="23801"/>
                  <a:pt x="24300" y="23801"/>
                </a:cubicBezTo>
                <a:cubicBezTo>
                  <a:pt x="24292" y="23801"/>
                  <a:pt x="24286" y="23814"/>
                  <a:pt x="24275" y="23835"/>
                </a:cubicBezTo>
                <a:cubicBezTo>
                  <a:pt x="24275" y="23914"/>
                  <a:pt x="24196" y="23941"/>
                  <a:pt x="24117" y="23967"/>
                </a:cubicBezTo>
                <a:cubicBezTo>
                  <a:pt x="24012" y="23993"/>
                  <a:pt x="23960" y="24020"/>
                  <a:pt x="24012" y="24072"/>
                </a:cubicBezTo>
                <a:cubicBezTo>
                  <a:pt x="24038" y="24125"/>
                  <a:pt x="23933" y="24256"/>
                  <a:pt x="23775" y="24335"/>
                </a:cubicBezTo>
                <a:cubicBezTo>
                  <a:pt x="23749" y="24335"/>
                  <a:pt x="23749" y="24361"/>
                  <a:pt x="23775" y="24388"/>
                </a:cubicBezTo>
                <a:cubicBezTo>
                  <a:pt x="23802" y="24388"/>
                  <a:pt x="23802" y="24493"/>
                  <a:pt x="23723" y="24598"/>
                </a:cubicBezTo>
                <a:cubicBezTo>
                  <a:pt x="23680" y="24663"/>
                  <a:pt x="23636" y="24710"/>
                  <a:pt x="23608" y="24710"/>
                </a:cubicBezTo>
                <a:cubicBezTo>
                  <a:pt x="23602" y="24710"/>
                  <a:pt x="23596" y="24708"/>
                  <a:pt x="23591" y="24703"/>
                </a:cubicBezTo>
                <a:cubicBezTo>
                  <a:pt x="23591" y="24677"/>
                  <a:pt x="23578" y="24664"/>
                  <a:pt x="23558" y="24664"/>
                </a:cubicBezTo>
                <a:cubicBezTo>
                  <a:pt x="23539" y="24664"/>
                  <a:pt x="23512" y="24677"/>
                  <a:pt x="23486" y="24703"/>
                </a:cubicBezTo>
                <a:cubicBezTo>
                  <a:pt x="23441" y="24726"/>
                  <a:pt x="23407" y="24738"/>
                  <a:pt x="23382" y="24738"/>
                </a:cubicBezTo>
                <a:cubicBezTo>
                  <a:pt x="23320" y="24738"/>
                  <a:pt x="23317" y="24662"/>
                  <a:pt x="23355" y="24493"/>
                </a:cubicBezTo>
                <a:cubicBezTo>
                  <a:pt x="23381" y="24414"/>
                  <a:pt x="23381" y="24309"/>
                  <a:pt x="23355" y="24230"/>
                </a:cubicBezTo>
                <a:cubicBezTo>
                  <a:pt x="23328" y="24177"/>
                  <a:pt x="23328" y="24151"/>
                  <a:pt x="23355" y="24098"/>
                </a:cubicBezTo>
                <a:cubicBezTo>
                  <a:pt x="23368" y="24072"/>
                  <a:pt x="23374" y="24059"/>
                  <a:pt x="23378" y="24059"/>
                </a:cubicBezTo>
                <a:cubicBezTo>
                  <a:pt x="23381" y="24059"/>
                  <a:pt x="23381" y="24072"/>
                  <a:pt x="23381" y="24098"/>
                </a:cubicBezTo>
                <a:cubicBezTo>
                  <a:pt x="23381" y="24173"/>
                  <a:pt x="23565" y="24247"/>
                  <a:pt x="23682" y="24247"/>
                </a:cubicBezTo>
                <a:cubicBezTo>
                  <a:pt x="23731" y="24247"/>
                  <a:pt x="23768" y="24234"/>
                  <a:pt x="23775" y="24204"/>
                </a:cubicBezTo>
                <a:cubicBezTo>
                  <a:pt x="23799" y="24110"/>
                  <a:pt x="23592" y="23932"/>
                  <a:pt x="23417" y="23932"/>
                </a:cubicBezTo>
                <a:cubicBezTo>
                  <a:pt x="23395" y="23932"/>
                  <a:pt x="23375" y="23935"/>
                  <a:pt x="23355" y="23941"/>
                </a:cubicBezTo>
                <a:cubicBezTo>
                  <a:pt x="23316" y="23950"/>
                  <a:pt x="23285" y="23956"/>
                  <a:pt x="23262" y="23956"/>
                </a:cubicBezTo>
                <a:cubicBezTo>
                  <a:pt x="23222" y="23956"/>
                  <a:pt x="23206" y="23938"/>
                  <a:pt x="23223" y="23888"/>
                </a:cubicBezTo>
                <a:cubicBezTo>
                  <a:pt x="23223" y="23809"/>
                  <a:pt x="23171" y="23783"/>
                  <a:pt x="23092" y="23730"/>
                </a:cubicBezTo>
                <a:cubicBezTo>
                  <a:pt x="22986" y="23678"/>
                  <a:pt x="22908" y="23599"/>
                  <a:pt x="22829" y="23494"/>
                </a:cubicBezTo>
                <a:cubicBezTo>
                  <a:pt x="22776" y="23415"/>
                  <a:pt x="22697" y="23336"/>
                  <a:pt x="22645" y="23336"/>
                </a:cubicBezTo>
                <a:cubicBezTo>
                  <a:pt x="22592" y="23336"/>
                  <a:pt x="22592" y="23362"/>
                  <a:pt x="22671" y="23441"/>
                </a:cubicBezTo>
                <a:cubicBezTo>
                  <a:pt x="22756" y="23505"/>
                  <a:pt x="22789" y="23654"/>
                  <a:pt x="22730" y="23654"/>
                </a:cubicBezTo>
                <a:cubicBezTo>
                  <a:pt x="22716" y="23654"/>
                  <a:pt x="22696" y="23645"/>
                  <a:pt x="22671" y="23625"/>
                </a:cubicBezTo>
                <a:cubicBezTo>
                  <a:pt x="22652" y="23606"/>
                  <a:pt x="22607" y="23588"/>
                  <a:pt x="22564" y="23588"/>
                </a:cubicBezTo>
                <a:cubicBezTo>
                  <a:pt x="22546" y="23588"/>
                  <a:pt x="22528" y="23591"/>
                  <a:pt x="22513" y="23599"/>
                </a:cubicBezTo>
                <a:cubicBezTo>
                  <a:pt x="22491" y="23610"/>
                  <a:pt x="22469" y="23616"/>
                  <a:pt x="22450" y="23616"/>
                </a:cubicBezTo>
                <a:cubicBezTo>
                  <a:pt x="22421" y="23616"/>
                  <a:pt x="22397" y="23603"/>
                  <a:pt x="22382" y="23572"/>
                </a:cubicBezTo>
                <a:cubicBezTo>
                  <a:pt x="22360" y="23529"/>
                  <a:pt x="22356" y="23487"/>
                  <a:pt x="22370" y="23487"/>
                </a:cubicBezTo>
                <a:cubicBezTo>
                  <a:pt x="22373" y="23487"/>
                  <a:pt x="22377" y="23489"/>
                  <a:pt x="22382" y="23494"/>
                </a:cubicBezTo>
                <a:cubicBezTo>
                  <a:pt x="22408" y="23494"/>
                  <a:pt x="22460" y="23415"/>
                  <a:pt x="22487" y="23283"/>
                </a:cubicBezTo>
                <a:cubicBezTo>
                  <a:pt x="22543" y="23115"/>
                  <a:pt x="22585" y="23027"/>
                  <a:pt x="22634" y="23027"/>
                </a:cubicBezTo>
                <a:cubicBezTo>
                  <a:pt x="22653" y="23027"/>
                  <a:pt x="22674" y="23042"/>
                  <a:pt x="22697" y="23073"/>
                </a:cubicBezTo>
                <a:cubicBezTo>
                  <a:pt x="22770" y="23170"/>
                  <a:pt x="22956" y="23312"/>
                  <a:pt x="23025" y="23312"/>
                </a:cubicBezTo>
                <a:cubicBezTo>
                  <a:pt x="23030" y="23312"/>
                  <a:pt x="23035" y="23311"/>
                  <a:pt x="23039" y="23309"/>
                </a:cubicBezTo>
                <a:cubicBezTo>
                  <a:pt x="23092" y="23283"/>
                  <a:pt x="23065" y="23231"/>
                  <a:pt x="23065" y="23178"/>
                </a:cubicBezTo>
                <a:cubicBezTo>
                  <a:pt x="23065" y="23163"/>
                  <a:pt x="23065" y="23148"/>
                  <a:pt x="23060" y="23148"/>
                </a:cubicBezTo>
                <a:cubicBezTo>
                  <a:pt x="23057" y="23148"/>
                  <a:pt x="23050" y="23156"/>
                  <a:pt x="23039" y="23178"/>
                </a:cubicBezTo>
                <a:cubicBezTo>
                  <a:pt x="23029" y="23209"/>
                  <a:pt x="23018" y="23224"/>
                  <a:pt x="23006" y="23224"/>
                </a:cubicBezTo>
                <a:cubicBezTo>
                  <a:pt x="22988" y="23224"/>
                  <a:pt x="22966" y="23189"/>
                  <a:pt x="22934" y="23125"/>
                </a:cubicBezTo>
                <a:cubicBezTo>
                  <a:pt x="22908" y="23046"/>
                  <a:pt x="22881" y="22941"/>
                  <a:pt x="22855" y="22862"/>
                </a:cubicBezTo>
                <a:cubicBezTo>
                  <a:pt x="22802" y="22757"/>
                  <a:pt x="22776" y="22626"/>
                  <a:pt x="22776" y="22520"/>
                </a:cubicBezTo>
                <a:cubicBezTo>
                  <a:pt x="22757" y="22333"/>
                  <a:pt x="22738" y="22239"/>
                  <a:pt x="22710" y="22239"/>
                </a:cubicBezTo>
                <a:cubicBezTo>
                  <a:pt x="22699" y="22239"/>
                  <a:pt x="22686" y="22254"/>
                  <a:pt x="22671" y="22284"/>
                </a:cubicBezTo>
                <a:cubicBezTo>
                  <a:pt x="22661" y="22322"/>
                  <a:pt x="22623" y="22340"/>
                  <a:pt x="22580" y="22340"/>
                </a:cubicBezTo>
                <a:cubicBezTo>
                  <a:pt x="22506" y="22340"/>
                  <a:pt x="22418" y="22288"/>
                  <a:pt x="22434" y="22205"/>
                </a:cubicBezTo>
                <a:cubicBezTo>
                  <a:pt x="22434" y="22100"/>
                  <a:pt x="22408" y="22073"/>
                  <a:pt x="22303" y="22021"/>
                </a:cubicBezTo>
                <a:cubicBezTo>
                  <a:pt x="22250" y="21994"/>
                  <a:pt x="22197" y="21942"/>
                  <a:pt x="22171" y="21863"/>
                </a:cubicBezTo>
                <a:cubicBezTo>
                  <a:pt x="22092" y="21758"/>
                  <a:pt x="22013" y="21653"/>
                  <a:pt x="21908" y="21547"/>
                </a:cubicBezTo>
                <a:cubicBezTo>
                  <a:pt x="21671" y="21311"/>
                  <a:pt x="21645" y="21284"/>
                  <a:pt x="21698" y="21127"/>
                </a:cubicBezTo>
                <a:cubicBezTo>
                  <a:pt x="21715" y="20986"/>
                  <a:pt x="21791" y="20881"/>
                  <a:pt x="21848" y="20881"/>
                </a:cubicBezTo>
                <a:cubicBezTo>
                  <a:pt x="21876" y="20881"/>
                  <a:pt x="21899" y="20907"/>
                  <a:pt x="21908" y="20969"/>
                </a:cubicBezTo>
                <a:cubicBezTo>
                  <a:pt x="21934" y="21021"/>
                  <a:pt x="21987" y="21048"/>
                  <a:pt x="22040" y="21048"/>
                </a:cubicBezTo>
                <a:cubicBezTo>
                  <a:pt x="22092" y="21048"/>
                  <a:pt x="22171" y="21100"/>
                  <a:pt x="22197" y="21153"/>
                </a:cubicBezTo>
                <a:cubicBezTo>
                  <a:pt x="22250" y="21232"/>
                  <a:pt x="22329" y="21284"/>
                  <a:pt x="22355" y="21284"/>
                </a:cubicBezTo>
                <a:cubicBezTo>
                  <a:pt x="22460" y="21284"/>
                  <a:pt x="22145" y="20942"/>
                  <a:pt x="21987" y="20864"/>
                </a:cubicBezTo>
                <a:cubicBezTo>
                  <a:pt x="21908" y="20811"/>
                  <a:pt x="21829" y="20758"/>
                  <a:pt x="21803" y="20653"/>
                </a:cubicBezTo>
                <a:cubicBezTo>
                  <a:pt x="21778" y="20590"/>
                  <a:pt x="21765" y="20558"/>
                  <a:pt x="21761" y="20558"/>
                </a:cubicBezTo>
                <a:lnTo>
                  <a:pt x="21761" y="20558"/>
                </a:lnTo>
                <a:cubicBezTo>
                  <a:pt x="21756" y="20558"/>
                  <a:pt x="21763" y="20597"/>
                  <a:pt x="21777" y="20679"/>
                </a:cubicBezTo>
                <a:cubicBezTo>
                  <a:pt x="21796" y="20795"/>
                  <a:pt x="21773" y="20868"/>
                  <a:pt x="21708" y="20868"/>
                </a:cubicBezTo>
                <a:cubicBezTo>
                  <a:pt x="21684" y="20868"/>
                  <a:pt x="21654" y="20858"/>
                  <a:pt x="21619" y="20837"/>
                </a:cubicBezTo>
                <a:cubicBezTo>
                  <a:pt x="21593" y="20824"/>
                  <a:pt x="21566" y="20817"/>
                  <a:pt x="21540" y="20817"/>
                </a:cubicBezTo>
                <a:cubicBezTo>
                  <a:pt x="21514" y="20817"/>
                  <a:pt x="21487" y="20824"/>
                  <a:pt x="21461" y="20837"/>
                </a:cubicBezTo>
                <a:cubicBezTo>
                  <a:pt x="21408" y="20864"/>
                  <a:pt x="21408" y="20916"/>
                  <a:pt x="21487" y="20995"/>
                </a:cubicBezTo>
                <a:cubicBezTo>
                  <a:pt x="21593" y="21048"/>
                  <a:pt x="21593" y="21074"/>
                  <a:pt x="21487" y="21074"/>
                </a:cubicBezTo>
                <a:cubicBezTo>
                  <a:pt x="21382" y="21074"/>
                  <a:pt x="21303" y="21100"/>
                  <a:pt x="21224" y="21153"/>
                </a:cubicBezTo>
                <a:cubicBezTo>
                  <a:pt x="21156" y="21198"/>
                  <a:pt x="21118" y="21224"/>
                  <a:pt x="21092" y="21224"/>
                </a:cubicBezTo>
                <a:cubicBezTo>
                  <a:pt x="21057" y="21224"/>
                  <a:pt x="21044" y="21179"/>
                  <a:pt x="21014" y="21074"/>
                </a:cubicBezTo>
                <a:cubicBezTo>
                  <a:pt x="21014" y="20969"/>
                  <a:pt x="21014" y="20890"/>
                  <a:pt x="21067" y="20890"/>
                </a:cubicBezTo>
                <a:cubicBezTo>
                  <a:pt x="21082" y="20898"/>
                  <a:pt x="21091" y="20901"/>
                  <a:pt x="21093" y="20901"/>
                </a:cubicBezTo>
                <a:cubicBezTo>
                  <a:pt x="21099" y="20901"/>
                  <a:pt x="21070" y="20882"/>
                  <a:pt x="21014" y="20864"/>
                </a:cubicBezTo>
                <a:cubicBezTo>
                  <a:pt x="20935" y="20837"/>
                  <a:pt x="20882" y="20758"/>
                  <a:pt x="20856" y="20679"/>
                </a:cubicBezTo>
                <a:cubicBezTo>
                  <a:pt x="20856" y="20618"/>
                  <a:pt x="20856" y="20592"/>
                  <a:pt x="20877" y="20592"/>
                </a:cubicBezTo>
                <a:cubicBezTo>
                  <a:pt x="20892" y="20592"/>
                  <a:pt x="20918" y="20605"/>
                  <a:pt x="20961" y="20627"/>
                </a:cubicBezTo>
                <a:cubicBezTo>
                  <a:pt x="21040" y="20706"/>
                  <a:pt x="21093" y="20758"/>
                  <a:pt x="21119" y="20864"/>
                </a:cubicBezTo>
                <a:cubicBezTo>
                  <a:pt x="21151" y="20944"/>
                  <a:pt x="21174" y="20975"/>
                  <a:pt x="21204" y="20975"/>
                </a:cubicBezTo>
                <a:cubicBezTo>
                  <a:pt x="21224" y="20975"/>
                  <a:pt x="21246" y="20963"/>
                  <a:pt x="21277" y="20942"/>
                </a:cubicBezTo>
                <a:cubicBezTo>
                  <a:pt x="21382" y="20890"/>
                  <a:pt x="21382" y="20864"/>
                  <a:pt x="21356" y="20837"/>
                </a:cubicBezTo>
                <a:cubicBezTo>
                  <a:pt x="21330" y="20785"/>
                  <a:pt x="21356" y="20758"/>
                  <a:pt x="21408" y="20732"/>
                </a:cubicBezTo>
                <a:cubicBezTo>
                  <a:pt x="21483" y="20658"/>
                  <a:pt x="21394" y="20467"/>
                  <a:pt x="21273" y="20467"/>
                </a:cubicBezTo>
                <a:cubicBezTo>
                  <a:pt x="21266" y="20467"/>
                  <a:pt x="21258" y="20467"/>
                  <a:pt x="21251" y="20469"/>
                </a:cubicBezTo>
                <a:cubicBezTo>
                  <a:pt x="21198" y="20469"/>
                  <a:pt x="21145" y="20469"/>
                  <a:pt x="21145" y="20416"/>
                </a:cubicBezTo>
                <a:cubicBezTo>
                  <a:pt x="21145" y="20390"/>
                  <a:pt x="21172" y="20364"/>
                  <a:pt x="21224" y="20364"/>
                </a:cubicBezTo>
                <a:cubicBezTo>
                  <a:pt x="21303" y="20364"/>
                  <a:pt x="21093" y="20075"/>
                  <a:pt x="20856" y="19864"/>
                </a:cubicBezTo>
                <a:cubicBezTo>
                  <a:pt x="20751" y="19759"/>
                  <a:pt x="20751" y="19759"/>
                  <a:pt x="20935" y="19680"/>
                </a:cubicBezTo>
                <a:cubicBezTo>
                  <a:pt x="21093" y="19627"/>
                  <a:pt x="21119" y="19549"/>
                  <a:pt x="20988" y="19522"/>
                </a:cubicBezTo>
                <a:cubicBezTo>
                  <a:pt x="20882" y="19417"/>
                  <a:pt x="20804" y="19312"/>
                  <a:pt x="20725" y="19180"/>
                </a:cubicBezTo>
                <a:cubicBezTo>
                  <a:pt x="20541" y="18891"/>
                  <a:pt x="20514" y="18865"/>
                  <a:pt x="20646" y="18838"/>
                </a:cubicBezTo>
                <a:cubicBezTo>
                  <a:pt x="20751" y="18838"/>
                  <a:pt x="20751" y="18760"/>
                  <a:pt x="20567" y="18681"/>
                </a:cubicBezTo>
                <a:cubicBezTo>
                  <a:pt x="20508" y="18657"/>
                  <a:pt x="20470" y="18644"/>
                  <a:pt x="20449" y="18644"/>
                </a:cubicBezTo>
                <a:cubicBezTo>
                  <a:pt x="20422" y="18644"/>
                  <a:pt x="20421" y="18663"/>
                  <a:pt x="20435" y="18707"/>
                </a:cubicBezTo>
                <a:cubicBezTo>
                  <a:pt x="20451" y="18799"/>
                  <a:pt x="20422" y="18855"/>
                  <a:pt x="20389" y="18855"/>
                </a:cubicBezTo>
                <a:cubicBezTo>
                  <a:pt x="20366" y="18855"/>
                  <a:pt x="20341" y="18826"/>
                  <a:pt x="20330" y="18760"/>
                </a:cubicBezTo>
                <a:cubicBezTo>
                  <a:pt x="20312" y="18686"/>
                  <a:pt x="20287" y="18654"/>
                  <a:pt x="20265" y="18654"/>
                </a:cubicBezTo>
                <a:cubicBezTo>
                  <a:pt x="20223" y="18654"/>
                  <a:pt x="20191" y="18763"/>
                  <a:pt x="20225" y="18917"/>
                </a:cubicBezTo>
                <a:cubicBezTo>
                  <a:pt x="20251" y="18970"/>
                  <a:pt x="20251" y="19049"/>
                  <a:pt x="20225" y="19128"/>
                </a:cubicBezTo>
                <a:cubicBezTo>
                  <a:pt x="20222" y="19129"/>
                  <a:pt x="20219" y="19130"/>
                  <a:pt x="20215" y="19130"/>
                </a:cubicBezTo>
                <a:cubicBezTo>
                  <a:pt x="20152" y="19130"/>
                  <a:pt x="19978" y="18927"/>
                  <a:pt x="19804" y="18654"/>
                </a:cubicBezTo>
                <a:cubicBezTo>
                  <a:pt x="19699" y="18523"/>
                  <a:pt x="19620" y="18391"/>
                  <a:pt x="19515" y="18260"/>
                </a:cubicBezTo>
                <a:cubicBezTo>
                  <a:pt x="19410" y="18155"/>
                  <a:pt x="19410" y="18128"/>
                  <a:pt x="19462" y="18128"/>
                </a:cubicBezTo>
                <a:cubicBezTo>
                  <a:pt x="19646" y="18128"/>
                  <a:pt x="19699" y="18076"/>
                  <a:pt x="19673" y="17971"/>
                </a:cubicBezTo>
                <a:cubicBezTo>
                  <a:pt x="19657" y="17892"/>
                  <a:pt x="19604" y="17842"/>
                  <a:pt x="19569" y="17842"/>
                </a:cubicBezTo>
                <a:cubicBezTo>
                  <a:pt x="19546" y="17842"/>
                  <a:pt x="19531" y="17865"/>
                  <a:pt x="19541" y="17918"/>
                </a:cubicBezTo>
                <a:cubicBezTo>
                  <a:pt x="19541" y="17944"/>
                  <a:pt x="19535" y="17957"/>
                  <a:pt x="19518" y="17957"/>
                </a:cubicBezTo>
                <a:cubicBezTo>
                  <a:pt x="19502" y="17957"/>
                  <a:pt x="19475" y="17944"/>
                  <a:pt x="19436" y="17918"/>
                </a:cubicBezTo>
                <a:cubicBezTo>
                  <a:pt x="19357" y="17839"/>
                  <a:pt x="19331" y="17734"/>
                  <a:pt x="19331" y="17629"/>
                </a:cubicBezTo>
                <a:cubicBezTo>
                  <a:pt x="19304" y="17497"/>
                  <a:pt x="19278" y="17366"/>
                  <a:pt x="19226" y="17234"/>
                </a:cubicBezTo>
                <a:cubicBezTo>
                  <a:pt x="19094" y="16945"/>
                  <a:pt x="19094" y="16813"/>
                  <a:pt x="19226" y="16787"/>
                </a:cubicBezTo>
                <a:cubicBezTo>
                  <a:pt x="19278" y="16761"/>
                  <a:pt x="19331" y="16708"/>
                  <a:pt x="19304" y="16682"/>
                </a:cubicBezTo>
                <a:cubicBezTo>
                  <a:pt x="19147" y="16550"/>
                  <a:pt x="18989" y="16471"/>
                  <a:pt x="18805" y="16419"/>
                </a:cubicBezTo>
                <a:cubicBezTo>
                  <a:pt x="18778" y="16410"/>
                  <a:pt x="18758" y="16404"/>
                  <a:pt x="18744" y="16404"/>
                </a:cubicBezTo>
                <a:cubicBezTo>
                  <a:pt x="18717" y="16404"/>
                  <a:pt x="18717" y="16428"/>
                  <a:pt x="18752" y="16498"/>
                </a:cubicBezTo>
                <a:cubicBezTo>
                  <a:pt x="18805" y="16550"/>
                  <a:pt x="18857" y="16603"/>
                  <a:pt x="18936" y="16656"/>
                </a:cubicBezTo>
                <a:cubicBezTo>
                  <a:pt x="19041" y="16761"/>
                  <a:pt x="19147" y="17103"/>
                  <a:pt x="19094" y="17129"/>
                </a:cubicBezTo>
                <a:cubicBezTo>
                  <a:pt x="19080" y="17139"/>
                  <a:pt x="19066" y="17143"/>
                  <a:pt x="19053" y="17143"/>
                </a:cubicBezTo>
                <a:cubicBezTo>
                  <a:pt x="18996" y="17143"/>
                  <a:pt x="18953" y="17057"/>
                  <a:pt x="18910" y="16971"/>
                </a:cubicBezTo>
                <a:lnTo>
                  <a:pt x="18778" y="16761"/>
                </a:lnTo>
                <a:lnTo>
                  <a:pt x="18857" y="17103"/>
                </a:lnTo>
                <a:cubicBezTo>
                  <a:pt x="18981" y="17448"/>
                  <a:pt x="19081" y="17631"/>
                  <a:pt x="19179" y="17631"/>
                </a:cubicBezTo>
                <a:cubicBezTo>
                  <a:pt x="19186" y="17631"/>
                  <a:pt x="19193" y="17630"/>
                  <a:pt x="19199" y="17629"/>
                </a:cubicBezTo>
                <a:cubicBezTo>
                  <a:pt x="19226" y="17629"/>
                  <a:pt x="19278" y="17655"/>
                  <a:pt x="19278" y="17681"/>
                </a:cubicBezTo>
                <a:cubicBezTo>
                  <a:pt x="19278" y="17734"/>
                  <a:pt x="19226" y="17786"/>
                  <a:pt x="19094" y="17813"/>
                </a:cubicBezTo>
                <a:cubicBezTo>
                  <a:pt x="19062" y="17819"/>
                  <a:pt x="19035" y="17824"/>
                  <a:pt x="19010" y="17824"/>
                </a:cubicBezTo>
                <a:cubicBezTo>
                  <a:pt x="18931" y="17824"/>
                  <a:pt x="18872" y="17776"/>
                  <a:pt x="18752" y="17576"/>
                </a:cubicBezTo>
                <a:cubicBezTo>
                  <a:pt x="18621" y="17339"/>
                  <a:pt x="18621" y="17260"/>
                  <a:pt x="18700" y="17182"/>
                </a:cubicBezTo>
                <a:cubicBezTo>
                  <a:pt x="18726" y="17155"/>
                  <a:pt x="18726" y="17129"/>
                  <a:pt x="18700" y="17076"/>
                </a:cubicBezTo>
                <a:cubicBezTo>
                  <a:pt x="18489" y="16866"/>
                  <a:pt x="18463" y="16787"/>
                  <a:pt x="18489" y="16577"/>
                </a:cubicBezTo>
                <a:cubicBezTo>
                  <a:pt x="18515" y="16471"/>
                  <a:pt x="18515" y="16366"/>
                  <a:pt x="18489" y="16261"/>
                </a:cubicBezTo>
                <a:cubicBezTo>
                  <a:pt x="18479" y="16231"/>
                  <a:pt x="18469" y="16217"/>
                  <a:pt x="18461" y="16217"/>
                </a:cubicBezTo>
                <a:cubicBezTo>
                  <a:pt x="18447" y="16217"/>
                  <a:pt x="18437" y="16258"/>
                  <a:pt x="18437" y="16340"/>
                </a:cubicBezTo>
                <a:cubicBezTo>
                  <a:pt x="18437" y="16468"/>
                  <a:pt x="18399" y="16545"/>
                  <a:pt x="18349" y="16545"/>
                </a:cubicBezTo>
                <a:cubicBezTo>
                  <a:pt x="18327" y="16545"/>
                  <a:pt x="18303" y="16530"/>
                  <a:pt x="18279" y="16498"/>
                </a:cubicBezTo>
                <a:cubicBezTo>
                  <a:pt x="18226" y="16445"/>
                  <a:pt x="18147" y="16393"/>
                  <a:pt x="18068" y="16340"/>
                </a:cubicBezTo>
                <a:cubicBezTo>
                  <a:pt x="17963" y="16261"/>
                  <a:pt x="17937" y="16208"/>
                  <a:pt x="17937" y="16130"/>
                </a:cubicBezTo>
                <a:cubicBezTo>
                  <a:pt x="17953" y="16097"/>
                  <a:pt x="17949" y="16075"/>
                  <a:pt x="17932" y="16075"/>
                </a:cubicBezTo>
                <a:cubicBezTo>
                  <a:pt x="17921" y="16075"/>
                  <a:pt x="17904" y="16083"/>
                  <a:pt x="17884" y="16103"/>
                </a:cubicBezTo>
                <a:cubicBezTo>
                  <a:pt x="17805" y="16130"/>
                  <a:pt x="17805" y="16182"/>
                  <a:pt x="17832" y="16208"/>
                </a:cubicBezTo>
                <a:cubicBezTo>
                  <a:pt x="17851" y="16247"/>
                  <a:pt x="17842" y="16271"/>
                  <a:pt x="17825" y="16271"/>
                </a:cubicBezTo>
                <a:cubicBezTo>
                  <a:pt x="17819" y="16271"/>
                  <a:pt x="17812" y="16268"/>
                  <a:pt x="17805" y="16261"/>
                </a:cubicBezTo>
                <a:cubicBezTo>
                  <a:pt x="17805" y="16261"/>
                  <a:pt x="17753" y="16182"/>
                  <a:pt x="17753" y="16051"/>
                </a:cubicBezTo>
                <a:cubicBezTo>
                  <a:pt x="17753" y="15945"/>
                  <a:pt x="17726" y="15893"/>
                  <a:pt x="17700" y="15893"/>
                </a:cubicBezTo>
                <a:cubicBezTo>
                  <a:pt x="17687" y="15906"/>
                  <a:pt x="17674" y="15913"/>
                  <a:pt x="17661" y="15913"/>
                </a:cubicBezTo>
                <a:cubicBezTo>
                  <a:pt x="17648" y="15913"/>
                  <a:pt x="17634" y="15906"/>
                  <a:pt x="17621" y="15893"/>
                </a:cubicBezTo>
                <a:cubicBezTo>
                  <a:pt x="17595" y="15840"/>
                  <a:pt x="17621" y="15788"/>
                  <a:pt x="17700" y="15761"/>
                </a:cubicBezTo>
                <a:cubicBezTo>
                  <a:pt x="17726" y="15748"/>
                  <a:pt x="17753" y="15742"/>
                  <a:pt x="17776" y="15742"/>
                </a:cubicBezTo>
                <a:cubicBezTo>
                  <a:pt x="17799" y="15742"/>
                  <a:pt x="17818" y="15748"/>
                  <a:pt x="17832" y="15761"/>
                </a:cubicBezTo>
                <a:cubicBezTo>
                  <a:pt x="17839" y="15775"/>
                  <a:pt x="17845" y="15781"/>
                  <a:pt x="17852" y="15781"/>
                </a:cubicBezTo>
                <a:cubicBezTo>
                  <a:pt x="17896" y="15781"/>
                  <a:pt x="17927" y="15511"/>
                  <a:pt x="17858" y="15419"/>
                </a:cubicBezTo>
                <a:cubicBezTo>
                  <a:pt x="17726" y="15183"/>
                  <a:pt x="17726" y="15156"/>
                  <a:pt x="17805" y="15104"/>
                </a:cubicBezTo>
                <a:cubicBezTo>
                  <a:pt x="17858" y="15051"/>
                  <a:pt x="17858" y="14999"/>
                  <a:pt x="17805" y="14946"/>
                </a:cubicBezTo>
                <a:cubicBezTo>
                  <a:pt x="17779" y="14893"/>
                  <a:pt x="17779" y="14841"/>
                  <a:pt x="17805" y="14788"/>
                </a:cubicBezTo>
                <a:cubicBezTo>
                  <a:pt x="17832" y="14736"/>
                  <a:pt x="17805" y="14709"/>
                  <a:pt x="17726" y="14709"/>
                </a:cubicBezTo>
                <a:cubicBezTo>
                  <a:pt x="17674" y="14683"/>
                  <a:pt x="17595" y="14630"/>
                  <a:pt x="17595" y="14552"/>
                </a:cubicBezTo>
                <a:cubicBezTo>
                  <a:pt x="17574" y="14489"/>
                  <a:pt x="17549" y="14460"/>
                  <a:pt x="17520" y="14460"/>
                </a:cubicBezTo>
                <a:cubicBezTo>
                  <a:pt x="17476" y="14460"/>
                  <a:pt x="17422" y="14529"/>
                  <a:pt x="17358" y="14657"/>
                </a:cubicBezTo>
                <a:cubicBezTo>
                  <a:pt x="17323" y="14744"/>
                  <a:pt x="17277" y="14793"/>
                  <a:pt x="17235" y="14810"/>
                </a:cubicBezTo>
                <a:lnTo>
                  <a:pt x="17235" y="14810"/>
                </a:lnTo>
                <a:cubicBezTo>
                  <a:pt x="17240" y="14811"/>
                  <a:pt x="17246" y="14813"/>
                  <a:pt x="17253" y="14815"/>
                </a:cubicBezTo>
                <a:lnTo>
                  <a:pt x="17227" y="14815"/>
                </a:lnTo>
                <a:cubicBezTo>
                  <a:pt x="17306" y="14841"/>
                  <a:pt x="17358" y="14893"/>
                  <a:pt x="17385" y="14972"/>
                </a:cubicBezTo>
                <a:cubicBezTo>
                  <a:pt x="17385" y="15022"/>
                  <a:pt x="17395" y="15041"/>
                  <a:pt x="17410" y="15041"/>
                </a:cubicBezTo>
                <a:cubicBezTo>
                  <a:pt x="17418" y="15041"/>
                  <a:pt x="17428" y="15035"/>
                  <a:pt x="17437" y="15025"/>
                </a:cubicBezTo>
                <a:cubicBezTo>
                  <a:pt x="17444" y="15011"/>
                  <a:pt x="17453" y="15004"/>
                  <a:pt x="17463" y="15004"/>
                </a:cubicBezTo>
                <a:cubicBezTo>
                  <a:pt x="17492" y="15004"/>
                  <a:pt x="17530" y="15053"/>
                  <a:pt x="17569" y="15130"/>
                </a:cubicBezTo>
                <a:cubicBezTo>
                  <a:pt x="17648" y="15262"/>
                  <a:pt x="17648" y="15341"/>
                  <a:pt x="17621" y="15341"/>
                </a:cubicBezTo>
                <a:cubicBezTo>
                  <a:pt x="17595" y="15341"/>
                  <a:pt x="17569" y="15367"/>
                  <a:pt x="17595" y="15419"/>
                </a:cubicBezTo>
                <a:cubicBezTo>
                  <a:pt x="17621" y="15472"/>
                  <a:pt x="17569" y="15551"/>
                  <a:pt x="17516" y="15551"/>
                </a:cubicBezTo>
                <a:cubicBezTo>
                  <a:pt x="17463" y="15551"/>
                  <a:pt x="17437" y="15604"/>
                  <a:pt x="17463" y="15630"/>
                </a:cubicBezTo>
                <a:cubicBezTo>
                  <a:pt x="17490" y="15656"/>
                  <a:pt x="17490" y="15682"/>
                  <a:pt x="17463" y="15709"/>
                </a:cubicBezTo>
                <a:cubicBezTo>
                  <a:pt x="17459" y="15712"/>
                  <a:pt x="17455" y="15713"/>
                  <a:pt x="17450" y="15713"/>
                </a:cubicBezTo>
                <a:cubicBezTo>
                  <a:pt x="17365" y="15713"/>
                  <a:pt x="17198" y="15298"/>
                  <a:pt x="17148" y="15025"/>
                </a:cubicBezTo>
                <a:cubicBezTo>
                  <a:pt x="17148" y="14889"/>
                  <a:pt x="17148" y="14830"/>
                  <a:pt x="17176" y="14812"/>
                </a:cubicBezTo>
                <a:lnTo>
                  <a:pt x="17176" y="14812"/>
                </a:lnTo>
                <a:cubicBezTo>
                  <a:pt x="17184" y="14815"/>
                  <a:pt x="17193" y="14817"/>
                  <a:pt x="17202" y="14817"/>
                </a:cubicBezTo>
                <a:cubicBezTo>
                  <a:pt x="17212" y="14817"/>
                  <a:pt x="17223" y="14815"/>
                  <a:pt x="17235" y="14810"/>
                </a:cubicBezTo>
                <a:lnTo>
                  <a:pt x="17235" y="14810"/>
                </a:lnTo>
                <a:cubicBezTo>
                  <a:pt x="17222" y="14808"/>
                  <a:pt x="17211" y="14806"/>
                  <a:pt x="17202" y="14806"/>
                </a:cubicBezTo>
                <a:cubicBezTo>
                  <a:pt x="17191" y="14806"/>
                  <a:pt x="17183" y="14808"/>
                  <a:pt x="17176" y="14812"/>
                </a:cubicBezTo>
                <a:lnTo>
                  <a:pt x="17176" y="14812"/>
                </a:lnTo>
                <a:cubicBezTo>
                  <a:pt x="17122" y="14791"/>
                  <a:pt x="17095" y="14698"/>
                  <a:pt x="17148" y="14552"/>
                </a:cubicBezTo>
                <a:cubicBezTo>
                  <a:pt x="17184" y="14424"/>
                  <a:pt x="17170" y="14335"/>
                  <a:pt x="17124" y="14335"/>
                </a:cubicBezTo>
                <a:cubicBezTo>
                  <a:pt x="17103" y="14335"/>
                  <a:pt x="17075" y="14353"/>
                  <a:pt x="17043" y="14394"/>
                </a:cubicBezTo>
                <a:cubicBezTo>
                  <a:pt x="17021" y="14427"/>
                  <a:pt x="17008" y="14441"/>
                  <a:pt x="17002" y="14441"/>
                </a:cubicBezTo>
                <a:cubicBezTo>
                  <a:pt x="16995" y="14441"/>
                  <a:pt x="17001" y="14413"/>
                  <a:pt x="17016" y="14367"/>
                </a:cubicBezTo>
                <a:cubicBezTo>
                  <a:pt x="16990" y="14210"/>
                  <a:pt x="16937" y="14078"/>
                  <a:pt x="16832" y="13947"/>
                </a:cubicBezTo>
                <a:cubicBezTo>
                  <a:pt x="16701" y="13710"/>
                  <a:pt x="16674" y="13605"/>
                  <a:pt x="16701" y="13552"/>
                </a:cubicBezTo>
                <a:cubicBezTo>
                  <a:pt x="16753" y="13482"/>
                  <a:pt x="16748" y="13424"/>
                  <a:pt x="16699" y="13424"/>
                </a:cubicBezTo>
                <a:cubicBezTo>
                  <a:pt x="16674" y="13424"/>
                  <a:pt x="16639" y="13438"/>
                  <a:pt x="16596" y="13473"/>
                </a:cubicBezTo>
                <a:cubicBezTo>
                  <a:pt x="16562" y="13499"/>
                  <a:pt x="16536" y="13513"/>
                  <a:pt x="16512" y="13513"/>
                </a:cubicBezTo>
                <a:cubicBezTo>
                  <a:pt x="16462" y="13513"/>
                  <a:pt x="16422" y="13449"/>
                  <a:pt x="16333" y="13289"/>
                </a:cubicBezTo>
                <a:cubicBezTo>
                  <a:pt x="16175" y="13052"/>
                  <a:pt x="16175" y="13026"/>
                  <a:pt x="16227" y="12974"/>
                </a:cubicBezTo>
                <a:cubicBezTo>
                  <a:pt x="16306" y="12947"/>
                  <a:pt x="16254" y="12947"/>
                  <a:pt x="16175" y="12947"/>
                </a:cubicBezTo>
                <a:cubicBezTo>
                  <a:pt x="16147" y="12954"/>
                  <a:pt x="16122" y="12958"/>
                  <a:pt x="16102" y="12958"/>
                </a:cubicBezTo>
                <a:cubicBezTo>
                  <a:pt x="16045" y="12958"/>
                  <a:pt x="16017" y="12933"/>
                  <a:pt x="16017" y="12895"/>
                </a:cubicBezTo>
                <a:cubicBezTo>
                  <a:pt x="16017" y="12855"/>
                  <a:pt x="16010" y="12835"/>
                  <a:pt x="16001" y="12835"/>
                </a:cubicBezTo>
                <a:cubicBezTo>
                  <a:pt x="15991" y="12835"/>
                  <a:pt x="15977" y="12855"/>
                  <a:pt x="15964" y="12895"/>
                </a:cubicBezTo>
                <a:cubicBezTo>
                  <a:pt x="15938" y="12921"/>
                  <a:pt x="15918" y="12934"/>
                  <a:pt x="15902" y="12934"/>
                </a:cubicBezTo>
                <a:cubicBezTo>
                  <a:pt x="15885" y="12934"/>
                  <a:pt x="15872" y="12921"/>
                  <a:pt x="15859" y="12895"/>
                </a:cubicBezTo>
                <a:cubicBezTo>
                  <a:pt x="15807" y="12816"/>
                  <a:pt x="15754" y="12763"/>
                  <a:pt x="15675" y="12711"/>
                </a:cubicBezTo>
                <a:cubicBezTo>
                  <a:pt x="15596" y="12605"/>
                  <a:pt x="15570" y="12553"/>
                  <a:pt x="15622" y="12526"/>
                </a:cubicBezTo>
                <a:cubicBezTo>
                  <a:pt x="15649" y="12500"/>
                  <a:pt x="15649" y="12448"/>
                  <a:pt x="15622" y="12421"/>
                </a:cubicBezTo>
                <a:cubicBezTo>
                  <a:pt x="15596" y="12369"/>
                  <a:pt x="15596" y="12290"/>
                  <a:pt x="15622" y="12237"/>
                </a:cubicBezTo>
                <a:cubicBezTo>
                  <a:pt x="15653" y="12130"/>
                  <a:pt x="15648" y="12076"/>
                  <a:pt x="15607" y="12076"/>
                </a:cubicBezTo>
                <a:cubicBezTo>
                  <a:pt x="15578" y="12076"/>
                  <a:pt x="15530" y="12103"/>
                  <a:pt x="15465" y="12158"/>
                </a:cubicBezTo>
                <a:lnTo>
                  <a:pt x="15359" y="12263"/>
                </a:lnTo>
                <a:lnTo>
                  <a:pt x="15333" y="12027"/>
                </a:lnTo>
                <a:cubicBezTo>
                  <a:pt x="15333" y="11922"/>
                  <a:pt x="15333" y="11790"/>
                  <a:pt x="15386" y="11790"/>
                </a:cubicBezTo>
                <a:cubicBezTo>
                  <a:pt x="15412" y="11764"/>
                  <a:pt x="15412" y="11737"/>
                  <a:pt x="15359" y="11737"/>
                </a:cubicBezTo>
                <a:cubicBezTo>
                  <a:pt x="15228" y="11737"/>
                  <a:pt x="15044" y="11396"/>
                  <a:pt x="15123" y="11317"/>
                </a:cubicBezTo>
                <a:cubicBezTo>
                  <a:pt x="15202" y="11211"/>
                  <a:pt x="15149" y="11211"/>
                  <a:pt x="14965" y="11185"/>
                </a:cubicBezTo>
                <a:cubicBezTo>
                  <a:pt x="14755" y="11133"/>
                  <a:pt x="14728" y="11133"/>
                  <a:pt x="14755" y="11027"/>
                </a:cubicBezTo>
                <a:cubicBezTo>
                  <a:pt x="14807" y="10843"/>
                  <a:pt x="14755" y="10633"/>
                  <a:pt x="14649" y="10475"/>
                </a:cubicBezTo>
                <a:cubicBezTo>
                  <a:pt x="14610" y="10445"/>
                  <a:pt x="14582" y="10431"/>
                  <a:pt x="14559" y="10431"/>
                </a:cubicBezTo>
                <a:cubicBezTo>
                  <a:pt x="14521" y="10431"/>
                  <a:pt x="14498" y="10472"/>
                  <a:pt x="14465" y="10554"/>
                </a:cubicBezTo>
                <a:cubicBezTo>
                  <a:pt x="14465" y="10607"/>
                  <a:pt x="14413" y="10633"/>
                  <a:pt x="14386" y="10633"/>
                </a:cubicBezTo>
                <a:cubicBezTo>
                  <a:pt x="14360" y="10633"/>
                  <a:pt x="14334" y="10580"/>
                  <a:pt x="14360" y="10554"/>
                </a:cubicBezTo>
                <a:cubicBezTo>
                  <a:pt x="14386" y="10528"/>
                  <a:pt x="14413" y="10475"/>
                  <a:pt x="14386" y="10422"/>
                </a:cubicBezTo>
                <a:cubicBezTo>
                  <a:pt x="14386" y="10415"/>
                  <a:pt x="14383" y="10412"/>
                  <a:pt x="14377" y="10412"/>
                </a:cubicBezTo>
                <a:cubicBezTo>
                  <a:pt x="14360" y="10412"/>
                  <a:pt x="14327" y="10436"/>
                  <a:pt x="14307" y="10475"/>
                </a:cubicBezTo>
                <a:cubicBezTo>
                  <a:pt x="14304" y="10478"/>
                  <a:pt x="14298" y="10480"/>
                  <a:pt x="14291" y="10480"/>
                </a:cubicBezTo>
                <a:cubicBezTo>
                  <a:pt x="14243" y="10480"/>
                  <a:pt x="14130" y="10409"/>
                  <a:pt x="14176" y="10317"/>
                </a:cubicBezTo>
                <a:cubicBezTo>
                  <a:pt x="14176" y="10238"/>
                  <a:pt x="14150" y="10186"/>
                  <a:pt x="14123" y="10159"/>
                </a:cubicBezTo>
                <a:cubicBezTo>
                  <a:pt x="14044" y="10081"/>
                  <a:pt x="14044" y="10054"/>
                  <a:pt x="14150" y="10002"/>
                </a:cubicBezTo>
                <a:cubicBezTo>
                  <a:pt x="14255" y="9923"/>
                  <a:pt x="14255" y="9896"/>
                  <a:pt x="14255" y="9844"/>
                </a:cubicBezTo>
                <a:cubicBezTo>
                  <a:pt x="14242" y="9831"/>
                  <a:pt x="14229" y="9824"/>
                  <a:pt x="14215" y="9824"/>
                </a:cubicBezTo>
                <a:cubicBezTo>
                  <a:pt x="14202" y="9824"/>
                  <a:pt x="14189" y="9831"/>
                  <a:pt x="14176" y="9844"/>
                </a:cubicBezTo>
                <a:cubicBezTo>
                  <a:pt x="14123" y="9844"/>
                  <a:pt x="14097" y="9844"/>
                  <a:pt x="14071" y="9791"/>
                </a:cubicBezTo>
                <a:cubicBezTo>
                  <a:pt x="14058" y="9778"/>
                  <a:pt x="14047" y="9772"/>
                  <a:pt x="14037" y="9772"/>
                </a:cubicBezTo>
                <a:cubicBezTo>
                  <a:pt x="14005" y="9772"/>
                  <a:pt x="13985" y="9836"/>
                  <a:pt x="13966" y="9975"/>
                </a:cubicBezTo>
                <a:cubicBezTo>
                  <a:pt x="13942" y="10117"/>
                  <a:pt x="13918" y="10216"/>
                  <a:pt x="13895" y="10216"/>
                </a:cubicBezTo>
                <a:cubicBezTo>
                  <a:pt x="13892" y="10216"/>
                  <a:pt x="13889" y="10215"/>
                  <a:pt x="13887" y="10212"/>
                </a:cubicBezTo>
                <a:cubicBezTo>
                  <a:pt x="13808" y="10159"/>
                  <a:pt x="13755" y="10054"/>
                  <a:pt x="13729" y="9975"/>
                </a:cubicBezTo>
                <a:cubicBezTo>
                  <a:pt x="13650" y="9818"/>
                  <a:pt x="13624" y="9712"/>
                  <a:pt x="13676" y="9686"/>
                </a:cubicBezTo>
                <a:cubicBezTo>
                  <a:pt x="13729" y="9660"/>
                  <a:pt x="13755" y="9607"/>
                  <a:pt x="13729" y="9581"/>
                </a:cubicBezTo>
                <a:cubicBezTo>
                  <a:pt x="13703" y="9528"/>
                  <a:pt x="13676" y="9476"/>
                  <a:pt x="13676" y="9423"/>
                </a:cubicBezTo>
                <a:cubicBezTo>
                  <a:pt x="13676" y="9390"/>
                  <a:pt x="13646" y="9368"/>
                  <a:pt x="13598" y="9368"/>
                </a:cubicBezTo>
                <a:cubicBezTo>
                  <a:pt x="13569" y="9368"/>
                  <a:pt x="13532" y="9377"/>
                  <a:pt x="13492" y="9397"/>
                </a:cubicBezTo>
                <a:cubicBezTo>
                  <a:pt x="13478" y="9404"/>
                  <a:pt x="13460" y="9407"/>
                  <a:pt x="13441" y="9407"/>
                </a:cubicBezTo>
                <a:cubicBezTo>
                  <a:pt x="13387" y="9407"/>
                  <a:pt x="13320" y="9383"/>
                  <a:pt x="13282" y="9344"/>
                </a:cubicBezTo>
                <a:cubicBezTo>
                  <a:pt x="13231" y="9242"/>
                  <a:pt x="13279" y="8817"/>
                  <a:pt x="13330" y="8817"/>
                </a:cubicBezTo>
                <a:cubicBezTo>
                  <a:pt x="13331" y="8817"/>
                  <a:pt x="13333" y="8817"/>
                  <a:pt x="13334" y="8818"/>
                </a:cubicBezTo>
                <a:cubicBezTo>
                  <a:pt x="13413" y="8818"/>
                  <a:pt x="13387" y="8766"/>
                  <a:pt x="13387" y="8687"/>
                </a:cubicBezTo>
                <a:cubicBezTo>
                  <a:pt x="13404" y="8636"/>
                  <a:pt x="13399" y="8607"/>
                  <a:pt x="13386" y="8607"/>
                </a:cubicBezTo>
                <a:cubicBezTo>
                  <a:pt x="13379" y="8607"/>
                  <a:pt x="13370" y="8615"/>
                  <a:pt x="13361" y="8634"/>
                </a:cubicBezTo>
                <a:cubicBezTo>
                  <a:pt x="13351" y="8653"/>
                  <a:pt x="13342" y="8661"/>
                  <a:pt x="13332" y="8661"/>
                </a:cubicBezTo>
                <a:cubicBezTo>
                  <a:pt x="13312" y="8661"/>
                  <a:pt x="13289" y="8632"/>
                  <a:pt x="13255" y="8581"/>
                </a:cubicBezTo>
                <a:lnTo>
                  <a:pt x="13177" y="8450"/>
                </a:lnTo>
                <a:lnTo>
                  <a:pt x="13177" y="8634"/>
                </a:lnTo>
                <a:cubicBezTo>
                  <a:pt x="13192" y="8774"/>
                  <a:pt x="13171" y="8850"/>
                  <a:pt x="13112" y="8850"/>
                </a:cubicBezTo>
                <a:cubicBezTo>
                  <a:pt x="13072" y="8850"/>
                  <a:pt x="13015" y="8814"/>
                  <a:pt x="12940" y="8739"/>
                </a:cubicBezTo>
                <a:cubicBezTo>
                  <a:pt x="12808" y="8608"/>
                  <a:pt x="12782" y="8581"/>
                  <a:pt x="12835" y="8555"/>
                </a:cubicBezTo>
                <a:cubicBezTo>
                  <a:pt x="12949" y="8487"/>
                  <a:pt x="12885" y="8418"/>
                  <a:pt x="12780" y="8418"/>
                </a:cubicBezTo>
                <a:cubicBezTo>
                  <a:pt x="12764" y="8418"/>
                  <a:pt x="12747" y="8420"/>
                  <a:pt x="12729" y="8424"/>
                </a:cubicBezTo>
                <a:cubicBezTo>
                  <a:pt x="12687" y="8438"/>
                  <a:pt x="12657" y="8446"/>
                  <a:pt x="12638" y="8446"/>
                </a:cubicBezTo>
                <a:cubicBezTo>
                  <a:pt x="12586" y="8446"/>
                  <a:pt x="12605" y="8386"/>
                  <a:pt x="12624" y="8213"/>
                </a:cubicBezTo>
                <a:cubicBezTo>
                  <a:pt x="12670" y="8052"/>
                  <a:pt x="12656" y="7972"/>
                  <a:pt x="12616" y="7972"/>
                </a:cubicBezTo>
                <a:cubicBezTo>
                  <a:pt x="12611" y="7972"/>
                  <a:pt x="12605" y="7973"/>
                  <a:pt x="12598" y="7977"/>
                </a:cubicBezTo>
                <a:cubicBezTo>
                  <a:pt x="12545" y="7977"/>
                  <a:pt x="12493" y="7950"/>
                  <a:pt x="12466" y="7898"/>
                </a:cubicBezTo>
                <a:cubicBezTo>
                  <a:pt x="12440" y="7845"/>
                  <a:pt x="12466" y="7819"/>
                  <a:pt x="12545" y="7819"/>
                </a:cubicBezTo>
                <a:cubicBezTo>
                  <a:pt x="12598" y="7792"/>
                  <a:pt x="12651" y="7792"/>
                  <a:pt x="12519" y="7740"/>
                </a:cubicBezTo>
                <a:cubicBezTo>
                  <a:pt x="12475" y="7718"/>
                  <a:pt x="12445" y="7705"/>
                  <a:pt x="12425" y="7705"/>
                </a:cubicBezTo>
                <a:cubicBezTo>
                  <a:pt x="12397" y="7705"/>
                  <a:pt x="12388" y="7731"/>
                  <a:pt x="12388" y="7792"/>
                </a:cubicBezTo>
                <a:cubicBezTo>
                  <a:pt x="12388" y="7888"/>
                  <a:pt x="12366" y="7941"/>
                  <a:pt x="12332" y="7941"/>
                </a:cubicBezTo>
                <a:cubicBezTo>
                  <a:pt x="12299" y="7941"/>
                  <a:pt x="12254" y="7894"/>
                  <a:pt x="12203" y="7792"/>
                </a:cubicBezTo>
                <a:cubicBezTo>
                  <a:pt x="12151" y="7714"/>
                  <a:pt x="12072" y="7661"/>
                  <a:pt x="12046" y="7661"/>
                </a:cubicBezTo>
                <a:cubicBezTo>
                  <a:pt x="12038" y="7669"/>
                  <a:pt x="12030" y="7672"/>
                  <a:pt x="12023" y="7672"/>
                </a:cubicBezTo>
                <a:cubicBezTo>
                  <a:pt x="12004" y="7672"/>
                  <a:pt x="11985" y="7653"/>
                  <a:pt x="11967" y="7635"/>
                </a:cubicBezTo>
                <a:cubicBezTo>
                  <a:pt x="11914" y="7582"/>
                  <a:pt x="11940" y="7529"/>
                  <a:pt x="11993" y="7503"/>
                </a:cubicBezTo>
                <a:cubicBezTo>
                  <a:pt x="12006" y="7490"/>
                  <a:pt x="12026" y="7483"/>
                  <a:pt x="12042" y="7483"/>
                </a:cubicBezTo>
                <a:cubicBezTo>
                  <a:pt x="12059" y="7483"/>
                  <a:pt x="12072" y="7490"/>
                  <a:pt x="12072" y="7503"/>
                </a:cubicBezTo>
                <a:cubicBezTo>
                  <a:pt x="12125" y="7529"/>
                  <a:pt x="12177" y="7582"/>
                  <a:pt x="12230" y="7582"/>
                </a:cubicBezTo>
                <a:cubicBezTo>
                  <a:pt x="12284" y="7604"/>
                  <a:pt x="12316" y="7617"/>
                  <a:pt x="12329" y="7617"/>
                </a:cubicBezTo>
                <a:cubicBezTo>
                  <a:pt x="12348" y="7617"/>
                  <a:pt x="12329" y="7591"/>
                  <a:pt x="12282" y="7529"/>
                </a:cubicBezTo>
                <a:cubicBezTo>
                  <a:pt x="12247" y="7459"/>
                  <a:pt x="12224" y="7436"/>
                  <a:pt x="12204" y="7436"/>
                </a:cubicBezTo>
                <a:cubicBezTo>
                  <a:pt x="12195" y="7436"/>
                  <a:pt x="12186" y="7442"/>
                  <a:pt x="12177" y="7451"/>
                </a:cubicBezTo>
                <a:cubicBezTo>
                  <a:pt x="12169" y="7458"/>
                  <a:pt x="12162" y="7461"/>
                  <a:pt x="12155" y="7461"/>
                </a:cubicBezTo>
                <a:cubicBezTo>
                  <a:pt x="12138" y="7461"/>
                  <a:pt x="12125" y="7443"/>
                  <a:pt x="12125" y="7424"/>
                </a:cubicBezTo>
                <a:cubicBezTo>
                  <a:pt x="12098" y="7319"/>
                  <a:pt x="12046" y="7214"/>
                  <a:pt x="11993" y="7109"/>
                </a:cubicBezTo>
                <a:cubicBezTo>
                  <a:pt x="11940" y="7003"/>
                  <a:pt x="11888" y="6872"/>
                  <a:pt x="11888" y="6740"/>
                </a:cubicBezTo>
                <a:cubicBezTo>
                  <a:pt x="11888" y="6635"/>
                  <a:pt x="11888" y="6583"/>
                  <a:pt x="11809" y="6583"/>
                </a:cubicBezTo>
                <a:cubicBezTo>
                  <a:pt x="11756" y="6583"/>
                  <a:pt x="11756" y="6477"/>
                  <a:pt x="11783" y="6267"/>
                </a:cubicBezTo>
                <a:cubicBezTo>
                  <a:pt x="11783" y="6057"/>
                  <a:pt x="11783" y="5925"/>
                  <a:pt x="11756" y="5925"/>
                </a:cubicBezTo>
                <a:cubicBezTo>
                  <a:pt x="11730" y="5925"/>
                  <a:pt x="11704" y="5951"/>
                  <a:pt x="11756" y="5978"/>
                </a:cubicBezTo>
                <a:cubicBezTo>
                  <a:pt x="11783" y="6030"/>
                  <a:pt x="11783" y="6057"/>
                  <a:pt x="11756" y="6057"/>
                </a:cubicBezTo>
                <a:cubicBezTo>
                  <a:pt x="11730" y="6057"/>
                  <a:pt x="11677" y="6083"/>
                  <a:pt x="11651" y="6136"/>
                </a:cubicBezTo>
                <a:cubicBezTo>
                  <a:pt x="11638" y="6188"/>
                  <a:pt x="11612" y="6214"/>
                  <a:pt x="11579" y="6214"/>
                </a:cubicBezTo>
                <a:cubicBezTo>
                  <a:pt x="11546" y="6214"/>
                  <a:pt x="11506" y="6188"/>
                  <a:pt x="11467" y="6136"/>
                </a:cubicBezTo>
                <a:cubicBezTo>
                  <a:pt x="11414" y="6109"/>
                  <a:pt x="11441" y="6057"/>
                  <a:pt x="11467" y="6030"/>
                </a:cubicBezTo>
                <a:cubicBezTo>
                  <a:pt x="11493" y="6030"/>
                  <a:pt x="11493" y="5951"/>
                  <a:pt x="11467" y="5873"/>
                </a:cubicBezTo>
                <a:cubicBezTo>
                  <a:pt x="11433" y="5822"/>
                  <a:pt x="11410" y="5793"/>
                  <a:pt x="11391" y="5793"/>
                </a:cubicBezTo>
                <a:cubicBezTo>
                  <a:pt x="11380" y="5793"/>
                  <a:pt x="11371" y="5801"/>
                  <a:pt x="11362" y="5820"/>
                </a:cubicBezTo>
                <a:cubicBezTo>
                  <a:pt x="11356" y="5832"/>
                  <a:pt x="11348" y="5838"/>
                  <a:pt x="11340" y="5838"/>
                </a:cubicBezTo>
                <a:cubicBezTo>
                  <a:pt x="11276" y="5838"/>
                  <a:pt x="11158" y="5515"/>
                  <a:pt x="11204" y="5399"/>
                </a:cubicBezTo>
                <a:cubicBezTo>
                  <a:pt x="11178" y="5268"/>
                  <a:pt x="11151" y="5162"/>
                  <a:pt x="11099" y="5057"/>
                </a:cubicBezTo>
                <a:cubicBezTo>
                  <a:pt x="11015" y="4911"/>
                  <a:pt x="10965" y="4864"/>
                  <a:pt x="10922" y="4864"/>
                </a:cubicBezTo>
                <a:cubicBezTo>
                  <a:pt x="10910" y="4864"/>
                  <a:pt x="10899" y="4868"/>
                  <a:pt x="10888" y="4873"/>
                </a:cubicBezTo>
                <a:cubicBezTo>
                  <a:pt x="10836" y="4899"/>
                  <a:pt x="10836" y="4926"/>
                  <a:pt x="10888" y="4978"/>
                </a:cubicBezTo>
                <a:cubicBezTo>
                  <a:pt x="10941" y="5031"/>
                  <a:pt x="10941" y="5084"/>
                  <a:pt x="10941" y="5136"/>
                </a:cubicBezTo>
                <a:cubicBezTo>
                  <a:pt x="10862" y="5268"/>
                  <a:pt x="10994" y="5715"/>
                  <a:pt x="11099" y="5741"/>
                </a:cubicBezTo>
                <a:cubicBezTo>
                  <a:pt x="11178" y="5767"/>
                  <a:pt x="11257" y="5899"/>
                  <a:pt x="11151" y="5978"/>
                </a:cubicBezTo>
                <a:cubicBezTo>
                  <a:pt x="11132" y="5987"/>
                  <a:pt x="11109" y="5993"/>
                  <a:pt x="11087" y="5993"/>
                </a:cubicBezTo>
                <a:cubicBezTo>
                  <a:pt x="11048" y="5993"/>
                  <a:pt x="11010" y="5975"/>
                  <a:pt x="10994" y="5925"/>
                </a:cubicBezTo>
                <a:cubicBezTo>
                  <a:pt x="10967" y="5873"/>
                  <a:pt x="10915" y="5846"/>
                  <a:pt x="10862" y="5846"/>
                </a:cubicBezTo>
                <a:cubicBezTo>
                  <a:pt x="10783" y="5846"/>
                  <a:pt x="10783" y="5846"/>
                  <a:pt x="10783" y="5741"/>
                </a:cubicBezTo>
                <a:cubicBezTo>
                  <a:pt x="10810" y="5636"/>
                  <a:pt x="10783" y="5610"/>
                  <a:pt x="10704" y="5583"/>
                </a:cubicBezTo>
                <a:cubicBezTo>
                  <a:pt x="10625" y="5583"/>
                  <a:pt x="10625" y="5531"/>
                  <a:pt x="10652" y="5425"/>
                </a:cubicBezTo>
                <a:cubicBezTo>
                  <a:pt x="10678" y="5320"/>
                  <a:pt x="10678" y="5268"/>
                  <a:pt x="10573" y="5268"/>
                </a:cubicBezTo>
                <a:cubicBezTo>
                  <a:pt x="10520" y="5268"/>
                  <a:pt x="10441" y="5215"/>
                  <a:pt x="10415" y="5162"/>
                </a:cubicBezTo>
                <a:cubicBezTo>
                  <a:pt x="10336" y="5084"/>
                  <a:pt x="10362" y="5057"/>
                  <a:pt x="10468" y="5057"/>
                </a:cubicBezTo>
                <a:cubicBezTo>
                  <a:pt x="10547" y="5057"/>
                  <a:pt x="10573" y="5031"/>
                  <a:pt x="10573" y="4952"/>
                </a:cubicBezTo>
                <a:cubicBezTo>
                  <a:pt x="10547" y="4873"/>
                  <a:pt x="10520" y="4873"/>
                  <a:pt x="10494" y="4873"/>
                </a:cubicBezTo>
                <a:cubicBezTo>
                  <a:pt x="10480" y="4880"/>
                  <a:pt x="10468" y="4883"/>
                  <a:pt x="10457" y="4883"/>
                </a:cubicBezTo>
                <a:cubicBezTo>
                  <a:pt x="10429" y="4883"/>
                  <a:pt x="10415" y="4859"/>
                  <a:pt x="10415" y="4821"/>
                </a:cubicBezTo>
                <a:cubicBezTo>
                  <a:pt x="10392" y="4706"/>
                  <a:pt x="10289" y="4631"/>
                  <a:pt x="10176" y="4631"/>
                </a:cubicBezTo>
                <a:cubicBezTo>
                  <a:pt x="10160" y="4631"/>
                  <a:pt x="10143" y="4633"/>
                  <a:pt x="10126" y="4636"/>
                </a:cubicBezTo>
                <a:cubicBezTo>
                  <a:pt x="10073" y="4636"/>
                  <a:pt x="10073" y="4610"/>
                  <a:pt x="10126" y="4505"/>
                </a:cubicBezTo>
                <a:cubicBezTo>
                  <a:pt x="10205" y="4400"/>
                  <a:pt x="10205" y="4347"/>
                  <a:pt x="10099" y="4321"/>
                </a:cubicBezTo>
                <a:cubicBezTo>
                  <a:pt x="9942" y="4268"/>
                  <a:pt x="9889" y="4189"/>
                  <a:pt x="9994" y="4163"/>
                </a:cubicBezTo>
                <a:cubicBezTo>
                  <a:pt x="10047" y="4163"/>
                  <a:pt x="10099" y="4084"/>
                  <a:pt x="10099" y="4005"/>
                </a:cubicBezTo>
                <a:cubicBezTo>
                  <a:pt x="10119" y="3869"/>
                  <a:pt x="10110" y="3791"/>
                  <a:pt x="10093" y="3791"/>
                </a:cubicBezTo>
                <a:cubicBezTo>
                  <a:pt x="10087" y="3791"/>
                  <a:pt x="10080" y="3800"/>
                  <a:pt x="10073" y="3821"/>
                </a:cubicBezTo>
                <a:cubicBezTo>
                  <a:pt x="10058" y="3852"/>
                  <a:pt x="10033" y="3865"/>
                  <a:pt x="10010" y="3865"/>
                </a:cubicBezTo>
                <a:cubicBezTo>
                  <a:pt x="9994" y="3865"/>
                  <a:pt x="9979" y="3858"/>
                  <a:pt x="9968" y="3847"/>
                </a:cubicBezTo>
                <a:cubicBezTo>
                  <a:pt x="9915" y="3847"/>
                  <a:pt x="9863" y="3847"/>
                  <a:pt x="9836" y="3900"/>
                </a:cubicBezTo>
                <a:cubicBezTo>
                  <a:pt x="9819" y="3918"/>
                  <a:pt x="9804" y="3926"/>
                  <a:pt x="9792" y="3926"/>
                </a:cubicBezTo>
                <a:cubicBezTo>
                  <a:pt x="9766" y="3926"/>
                  <a:pt x="9749" y="3891"/>
                  <a:pt x="9731" y="3821"/>
                </a:cubicBezTo>
                <a:cubicBezTo>
                  <a:pt x="9695" y="3730"/>
                  <a:pt x="9671" y="3702"/>
                  <a:pt x="9651" y="3702"/>
                </a:cubicBezTo>
                <a:cubicBezTo>
                  <a:pt x="9642" y="3702"/>
                  <a:pt x="9634" y="3708"/>
                  <a:pt x="9626" y="3716"/>
                </a:cubicBezTo>
                <a:cubicBezTo>
                  <a:pt x="9619" y="3730"/>
                  <a:pt x="9614" y="3737"/>
                  <a:pt x="9610" y="3737"/>
                </a:cubicBezTo>
                <a:cubicBezTo>
                  <a:pt x="9598" y="3737"/>
                  <a:pt x="9593" y="3688"/>
                  <a:pt x="9573" y="3611"/>
                </a:cubicBezTo>
                <a:cubicBezTo>
                  <a:pt x="9573" y="3506"/>
                  <a:pt x="9573" y="3453"/>
                  <a:pt x="9626" y="3453"/>
                </a:cubicBezTo>
                <a:cubicBezTo>
                  <a:pt x="9679" y="3453"/>
                  <a:pt x="9652" y="3400"/>
                  <a:pt x="9573" y="3295"/>
                </a:cubicBezTo>
                <a:cubicBezTo>
                  <a:pt x="9495" y="3243"/>
                  <a:pt x="9468" y="3164"/>
                  <a:pt x="9468" y="3058"/>
                </a:cubicBezTo>
                <a:cubicBezTo>
                  <a:pt x="9468" y="3020"/>
                  <a:pt x="9468" y="2995"/>
                  <a:pt x="9448" y="2995"/>
                </a:cubicBezTo>
                <a:cubicBezTo>
                  <a:pt x="9440" y="2995"/>
                  <a:pt x="9430" y="2999"/>
                  <a:pt x="9416" y="3006"/>
                </a:cubicBezTo>
                <a:cubicBezTo>
                  <a:pt x="9389" y="3006"/>
                  <a:pt x="9284" y="2927"/>
                  <a:pt x="9179" y="2795"/>
                </a:cubicBezTo>
                <a:cubicBezTo>
                  <a:pt x="9088" y="2704"/>
                  <a:pt x="8996" y="2633"/>
                  <a:pt x="8974" y="2633"/>
                </a:cubicBezTo>
                <a:cubicBezTo>
                  <a:pt x="8970" y="2633"/>
                  <a:pt x="8969" y="2634"/>
                  <a:pt x="8969" y="2638"/>
                </a:cubicBezTo>
                <a:cubicBezTo>
                  <a:pt x="8965" y="2641"/>
                  <a:pt x="8962" y="2643"/>
                  <a:pt x="8958" y="2643"/>
                </a:cubicBezTo>
                <a:cubicBezTo>
                  <a:pt x="8935" y="2643"/>
                  <a:pt x="8913" y="2568"/>
                  <a:pt x="8890" y="2454"/>
                </a:cubicBezTo>
                <a:cubicBezTo>
                  <a:pt x="8871" y="2302"/>
                  <a:pt x="8852" y="2246"/>
                  <a:pt x="8823" y="2246"/>
                </a:cubicBezTo>
                <a:cubicBezTo>
                  <a:pt x="8812" y="2246"/>
                  <a:pt x="8799" y="2255"/>
                  <a:pt x="8784" y="2269"/>
                </a:cubicBezTo>
                <a:cubicBezTo>
                  <a:pt x="8765" y="2283"/>
                  <a:pt x="8747" y="2289"/>
                  <a:pt x="8729" y="2289"/>
                </a:cubicBezTo>
                <a:cubicBezTo>
                  <a:pt x="8678" y="2289"/>
                  <a:pt x="8633" y="2230"/>
                  <a:pt x="8574" y="2112"/>
                </a:cubicBezTo>
                <a:cubicBezTo>
                  <a:pt x="8495" y="2033"/>
                  <a:pt x="8443" y="1928"/>
                  <a:pt x="8364" y="1822"/>
                </a:cubicBezTo>
                <a:cubicBezTo>
                  <a:pt x="8311" y="1770"/>
                  <a:pt x="8311" y="1743"/>
                  <a:pt x="8390" y="1743"/>
                </a:cubicBezTo>
                <a:cubicBezTo>
                  <a:pt x="8443" y="1743"/>
                  <a:pt x="8469" y="1691"/>
                  <a:pt x="8443" y="1665"/>
                </a:cubicBezTo>
                <a:cubicBezTo>
                  <a:pt x="8416" y="1612"/>
                  <a:pt x="8364" y="1612"/>
                  <a:pt x="8311" y="1612"/>
                </a:cubicBezTo>
                <a:cubicBezTo>
                  <a:pt x="8304" y="1613"/>
                  <a:pt x="8297" y="1614"/>
                  <a:pt x="8290" y="1614"/>
                </a:cubicBezTo>
                <a:cubicBezTo>
                  <a:pt x="8164" y="1614"/>
                  <a:pt x="8026" y="1397"/>
                  <a:pt x="8101" y="1323"/>
                </a:cubicBezTo>
                <a:cubicBezTo>
                  <a:pt x="8180" y="1217"/>
                  <a:pt x="8127" y="1244"/>
                  <a:pt x="8022" y="1191"/>
                </a:cubicBezTo>
                <a:cubicBezTo>
                  <a:pt x="7866" y="1102"/>
                  <a:pt x="7747" y="937"/>
                  <a:pt x="7811" y="937"/>
                </a:cubicBezTo>
                <a:cubicBezTo>
                  <a:pt x="7823" y="937"/>
                  <a:pt x="7840" y="942"/>
                  <a:pt x="7864" y="954"/>
                </a:cubicBezTo>
                <a:cubicBezTo>
                  <a:pt x="7899" y="978"/>
                  <a:pt x="7924" y="991"/>
                  <a:pt x="7936" y="991"/>
                </a:cubicBezTo>
                <a:cubicBezTo>
                  <a:pt x="7951" y="991"/>
                  <a:pt x="7945" y="972"/>
                  <a:pt x="7917" y="928"/>
                </a:cubicBezTo>
                <a:cubicBezTo>
                  <a:pt x="7863" y="839"/>
                  <a:pt x="7689" y="774"/>
                  <a:pt x="7558" y="774"/>
                </a:cubicBezTo>
                <a:cubicBezTo>
                  <a:pt x="7495" y="774"/>
                  <a:pt x="7442" y="789"/>
                  <a:pt x="7417" y="823"/>
                </a:cubicBezTo>
                <a:cubicBezTo>
                  <a:pt x="7391" y="849"/>
                  <a:pt x="7350" y="861"/>
                  <a:pt x="7307" y="861"/>
                </a:cubicBezTo>
                <a:cubicBezTo>
                  <a:pt x="7221" y="861"/>
                  <a:pt x="7128" y="814"/>
                  <a:pt x="7128" y="744"/>
                </a:cubicBezTo>
                <a:cubicBezTo>
                  <a:pt x="7128" y="691"/>
                  <a:pt x="7154" y="639"/>
                  <a:pt x="7180" y="613"/>
                </a:cubicBezTo>
                <a:cubicBezTo>
                  <a:pt x="7259" y="586"/>
                  <a:pt x="7259" y="481"/>
                  <a:pt x="7154" y="376"/>
                </a:cubicBezTo>
                <a:cubicBezTo>
                  <a:pt x="7141" y="363"/>
                  <a:pt x="7147" y="356"/>
                  <a:pt x="7167" y="356"/>
                </a:cubicBezTo>
                <a:cubicBezTo>
                  <a:pt x="7187" y="356"/>
                  <a:pt x="7220" y="363"/>
                  <a:pt x="7259" y="376"/>
                </a:cubicBezTo>
                <a:cubicBezTo>
                  <a:pt x="7298" y="389"/>
                  <a:pt x="7331" y="396"/>
                  <a:pt x="7361" y="396"/>
                </a:cubicBezTo>
                <a:cubicBezTo>
                  <a:pt x="7391" y="396"/>
                  <a:pt x="7417" y="389"/>
                  <a:pt x="7443" y="376"/>
                </a:cubicBezTo>
                <a:cubicBezTo>
                  <a:pt x="7496" y="350"/>
                  <a:pt x="7259" y="192"/>
                  <a:pt x="7154" y="192"/>
                </a:cubicBezTo>
                <a:cubicBezTo>
                  <a:pt x="7128" y="165"/>
                  <a:pt x="7075" y="165"/>
                  <a:pt x="7049" y="113"/>
                </a:cubicBezTo>
                <a:cubicBezTo>
                  <a:pt x="7043" y="107"/>
                  <a:pt x="7037" y="104"/>
                  <a:pt x="7029" y="104"/>
                </a:cubicBezTo>
                <a:cubicBezTo>
                  <a:pt x="7002" y="104"/>
                  <a:pt x="6964" y="151"/>
                  <a:pt x="6943" y="297"/>
                </a:cubicBezTo>
                <a:cubicBezTo>
                  <a:pt x="6899" y="429"/>
                  <a:pt x="6874" y="487"/>
                  <a:pt x="6851" y="487"/>
                </a:cubicBezTo>
                <a:cubicBezTo>
                  <a:pt x="6847" y="487"/>
                  <a:pt x="6842" y="485"/>
                  <a:pt x="6838" y="481"/>
                </a:cubicBezTo>
                <a:lnTo>
                  <a:pt x="6838" y="481"/>
                </a:lnTo>
                <a:cubicBezTo>
                  <a:pt x="6838" y="481"/>
                  <a:pt x="6838" y="534"/>
                  <a:pt x="6891" y="586"/>
                </a:cubicBezTo>
                <a:cubicBezTo>
                  <a:pt x="6963" y="694"/>
                  <a:pt x="6936" y="777"/>
                  <a:pt x="6871" y="777"/>
                </a:cubicBezTo>
                <a:cubicBezTo>
                  <a:pt x="6840" y="777"/>
                  <a:pt x="6801" y="759"/>
                  <a:pt x="6759" y="718"/>
                </a:cubicBezTo>
                <a:cubicBezTo>
                  <a:pt x="6721" y="679"/>
                  <a:pt x="6682" y="655"/>
                  <a:pt x="6664" y="655"/>
                </a:cubicBezTo>
                <a:cubicBezTo>
                  <a:pt x="6658" y="655"/>
                  <a:pt x="6654" y="658"/>
                  <a:pt x="6654" y="665"/>
                </a:cubicBezTo>
                <a:cubicBezTo>
                  <a:pt x="6644" y="704"/>
                  <a:pt x="6610" y="721"/>
                  <a:pt x="6566" y="721"/>
                </a:cubicBezTo>
                <a:cubicBezTo>
                  <a:pt x="6491" y="721"/>
                  <a:pt x="6388" y="669"/>
                  <a:pt x="6339" y="586"/>
                </a:cubicBezTo>
                <a:cubicBezTo>
                  <a:pt x="6312" y="534"/>
                  <a:pt x="6233" y="481"/>
                  <a:pt x="6154" y="455"/>
                </a:cubicBezTo>
                <a:cubicBezTo>
                  <a:pt x="6076" y="428"/>
                  <a:pt x="6023" y="376"/>
                  <a:pt x="5970" y="323"/>
                </a:cubicBezTo>
                <a:cubicBezTo>
                  <a:pt x="5944" y="271"/>
                  <a:pt x="5891" y="218"/>
                  <a:pt x="5839" y="218"/>
                </a:cubicBezTo>
                <a:cubicBezTo>
                  <a:pt x="5786" y="218"/>
                  <a:pt x="5734" y="165"/>
                  <a:pt x="5734" y="87"/>
                </a:cubicBezTo>
                <a:cubicBezTo>
                  <a:pt x="5712" y="44"/>
                  <a:pt x="5673" y="1"/>
                  <a:pt x="5631" y="1"/>
                </a:cubicBezTo>
                <a:close/>
              </a:path>
            </a:pathLst>
          </a:custGeom>
          <a:solidFill>
            <a:srgbClr val="FDDFAB">
              <a:alpha val="8588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6"/>
          <p:cNvSpPr/>
          <p:nvPr/>
        </p:nvSpPr>
        <p:spPr>
          <a:xfrm flipH="1" rot="-244427">
            <a:off x="8604558" y="861803"/>
            <a:ext cx="3977959" cy="164981"/>
          </a:xfrm>
          <a:custGeom>
            <a:rect b="b" l="l" r="r" t="t"/>
            <a:pathLst>
              <a:path extrusionOk="0" h="6786" w="30614">
                <a:moveTo>
                  <a:pt x="23644" y="947"/>
                </a:moveTo>
                <a:cubicBezTo>
                  <a:pt x="23671" y="947"/>
                  <a:pt x="23697" y="1078"/>
                  <a:pt x="23776" y="1105"/>
                </a:cubicBezTo>
                <a:cubicBezTo>
                  <a:pt x="23776" y="1105"/>
                  <a:pt x="23907" y="1052"/>
                  <a:pt x="23855" y="947"/>
                </a:cubicBezTo>
                <a:cubicBezTo>
                  <a:pt x="23960" y="973"/>
                  <a:pt x="24013" y="789"/>
                  <a:pt x="24091" y="789"/>
                </a:cubicBezTo>
                <a:cubicBezTo>
                  <a:pt x="24118" y="842"/>
                  <a:pt x="24065" y="842"/>
                  <a:pt x="24065" y="868"/>
                </a:cubicBezTo>
                <a:cubicBezTo>
                  <a:pt x="24144" y="947"/>
                  <a:pt x="24328" y="684"/>
                  <a:pt x="24381" y="947"/>
                </a:cubicBezTo>
                <a:cubicBezTo>
                  <a:pt x="24407" y="973"/>
                  <a:pt x="24460" y="1000"/>
                  <a:pt x="24512" y="1000"/>
                </a:cubicBezTo>
                <a:cubicBezTo>
                  <a:pt x="24460" y="947"/>
                  <a:pt x="24460" y="868"/>
                  <a:pt x="24512" y="789"/>
                </a:cubicBezTo>
                <a:cubicBezTo>
                  <a:pt x="24565" y="763"/>
                  <a:pt x="24512" y="947"/>
                  <a:pt x="24591" y="947"/>
                </a:cubicBezTo>
                <a:cubicBezTo>
                  <a:pt x="24591" y="921"/>
                  <a:pt x="24565" y="894"/>
                  <a:pt x="24591" y="842"/>
                </a:cubicBezTo>
                <a:cubicBezTo>
                  <a:pt x="24617" y="815"/>
                  <a:pt x="24670" y="815"/>
                  <a:pt x="24696" y="842"/>
                </a:cubicBezTo>
                <a:cubicBezTo>
                  <a:pt x="24854" y="710"/>
                  <a:pt x="25249" y="894"/>
                  <a:pt x="25354" y="658"/>
                </a:cubicBezTo>
                <a:cubicBezTo>
                  <a:pt x="25406" y="658"/>
                  <a:pt x="25459" y="763"/>
                  <a:pt x="25433" y="789"/>
                </a:cubicBezTo>
                <a:cubicBezTo>
                  <a:pt x="25512" y="815"/>
                  <a:pt x="25617" y="684"/>
                  <a:pt x="25748" y="631"/>
                </a:cubicBezTo>
                <a:cubicBezTo>
                  <a:pt x="25775" y="658"/>
                  <a:pt x="25801" y="658"/>
                  <a:pt x="25827" y="710"/>
                </a:cubicBezTo>
                <a:cubicBezTo>
                  <a:pt x="25827" y="658"/>
                  <a:pt x="25827" y="631"/>
                  <a:pt x="25827" y="579"/>
                </a:cubicBezTo>
                <a:cubicBezTo>
                  <a:pt x="25880" y="579"/>
                  <a:pt x="25932" y="605"/>
                  <a:pt x="25959" y="631"/>
                </a:cubicBezTo>
                <a:cubicBezTo>
                  <a:pt x="26011" y="579"/>
                  <a:pt x="26117" y="526"/>
                  <a:pt x="26117" y="447"/>
                </a:cubicBezTo>
                <a:cubicBezTo>
                  <a:pt x="26143" y="447"/>
                  <a:pt x="26117" y="474"/>
                  <a:pt x="26143" y="552"/>
                </a:cubicBezTo>
                <a:cubicBezTo>
                  <a:pt x="26195" y="552"/>
                  <a:pt x="26169" y="500"/>
                  <a:pt x="26195" y="500"/>
                </a:cubicBezTo>
                <a:cubicBezTo>
                  <a:pt x="26222" y="500"/>
                  <a:pt x="26222" y="552"/>
                  <a:pt x="26248" y="579"/>
                </a:cubicBezTo>
                <a:cubicBezTo>
                  <a:pt x="26274" y="579"/>
                  <a:pt x="26248" y="526"/>
                  <a:pt x="26301" y="526"/>
                </a:cubicBezTo>
                <a:cubicBezTo>
                  <a:pt x="26537" y="631"/>
                  <a:pt x="26669" y="184"/>
                  <a:pt x="26879" y="526"/>
                </a:cubicBezTo>
                <a:cubicBezTo>
                  <a:pt x="26800" y="552"/>
                  <a:pt x="26721" y="684"/>
                  <a:pt x="26590" y="710"/>
                </a:cubicBezTo>
                <a:cubicBezTo>
                  <a:pt x="26669" y="763"/>
                  <a:pt x="26774" y="684"/>
                  <a:pt x="26827" y="763"/>
                </a:cubicBezTo>
                <a:cubicBezTo>
                  <a:pt x="26879" y="710"/>
                  <a:pt x="26827" y="631"/>
                  <a:pt x="26906" y="605"/>
                </a:cubicBezTo>
                <a:cubicBezTo>
                  <a:pt x="26958" y="658"/>
                  <a:pt x="26984" y="737"/>
                  <a:pt x="27011" y="763"/>
                </a:cubicBezTo>
                <a:cubicBezTo>
                  <a:pt x="27037" y="684"/>
                  <a:pt x="27063" y="631"/>
                  <a:pt x="27142" y="579"/>
                </a:cubicBezTo>
                <a:cubicBezTo>
                  <a:pt x="27247" y="658"/>
                  <a:pt x="27432" y="579"/>
                  <a:pt x="27510" y="737"/>
                </a:cubicBezTo>
                <a:cubicBezTo>
                  <a:pt x="27616" y="684"/>
                  <a:pt x="27695" y="710"/>
                  <a:pt x="27800" y="684"/>
                </a:cubicBezTo>
                <a:cubicBezTo>
                  <a:pt x="27826" y="737"/>
                  <a:pt x="27747" y="710"/>
                  <a:pt x="27747" y="763"/>
                </a:cubicBezTo>
                <a:cubicBezTo>
                  <a:pt x="27773" y="842"/>
                  <a:pt x="27800" y="921"/>
                  <a:pt x="27800" y="1026"/>
                </a:cubicBezTo>
                <a:cubicBezTo>
                  <a:pt x="27852" y="1026"/>
                  <a:pt x="27800" y="894"/>
                  <a:pt x="27852" y="868"/>
                </a:cubicBezTo>
                <a:cubicBezTo>
                  <a:pt x="27826" y="842"/>
                  <a:pt x="27800" y="789"/>
                  <a:pt x="27800" y="710"/>
                </a:cubicBezTo>
                <a:cubicBezTo>
                  <a:pt x="27905" y="710"/>
                  <a:pt x="27958" y="631"/>
                  <a:pt x="28089" y="605"/>
                </a:cubicBezTo>
                <a:cubicBezTo>
                  <a:pt x="28194" y="579"/>
                  <a:pt x="28326" y="684"/>
                  <a:pt x="28352" y="474"/>
                </a:cubicBezTo>
                <a:cubicBezTo>
                  <a:pt x="28405" y="474"/>
                  <a:pt x="28431" y="500"/>
                  <a:pt x="28457" y="552"/>
                </a:cubicBezTo>
                <a:cubicBezTo>
                  <a:pt x="28720" y="342"/>
                  <a:pt x="28904" y="421"/>
                  <a:pt x="29115" y="342"/>
                </a:cubicBezTo>
                <a:cubicBezTo>
                  <a:pt x="29141" y="342"/>
                  <a:pt x="29194" y="368"/>
                  <a:pt x="29220" y="395"/>
                </a:cubicBezTo>
                <a:cubicBezTo>
                  <a:pt x="29220" y="316"/>
                  <a:pt x="29299" y="342"/>
                  <a:pt x="29351" y="368"/>
                </a:cubicBezTo>
                <a:cubicBezTo>
                  <a:pt x="29404" y="368"/>
                  <a:pt x="29325" y="289"/>
                  <a:pt x="29378" y="289"/>
                </a:cubicBezTo>
                <a:cubicBezTo>
                  <a:pt x="29430" y="342"/>
                  <a:pt x="29509" y="263"/>
                  <a:pt x="29562" y="289"/>
                </a:cubicBezTo>
                <a:cubicBezTo>
                  <a:pt x="29562" y="342"/>
                  <a:pt x="29509" y="342"/>
                  <a:pt x="29562" y="395"/>
                </a:cubicBezTo>
                <a:cubicBezTo>
                  <a:pt x="29430" y="395"/>
                  <a:pt x="29273" y="500"/>
                  <a:pt x="29220" y="395"/>
                </a:cubicBezTo>
                <a:cubicBezTo>
                  <a:pt x="29194" y="658"/>
                  <a:pt x="28983" y="631"/>
                  <a:pt x="28799" y="737"/>
                </a:cubicBezTo>
                <a:cubicBezTo>
                  <a:pt x="28983" y="684"/>
                  <a:pt x="29141" y="789"/>
                  <a:pt x="29325" y="684"/>
                </a:cubicBezTo>
                <a:cubicBezTo>
                  <a:pt x="29325" y="763"/>
                  <a:pt x="29509" y="815"/>
                  <a:pt x="29483" y="763"/>
                </a:cubicBezTo>
                <a:cubicBezTo>
                  <a:pt x="29536" y="789"/>
                  <a:pt x="29509" y="921"/>
                  <a:pt x="29536" y="1000"/>
                </a:cubicBezTo>
                <a:cubicBezTo>
                  <a:pt x="29562" y="1052"/>
                  <a:pt x="29430" y="1078"/>
                  <a:pt x="29509" y="1157"/>
                </a:cubicBezTo>
                <a:cubicBezTo>
                  <a:pt x="29457" y="1157"/>
                  <a:pt x="29404" y="1157"/>
                  <a:pt x="29378" y="1184"/>
                </a:cubicBezTo>
                <a:lnTo>
                  <a:pt x="29378" y="1236"/>
                </a:lnTo>
                <a:cubicBezTo>
                  <a:pt x="29509" y="1341"/>
                  <a:pt x="29720" y="1210"/>
                  <a:pt x="29851" y="1289"/>
                </a:cubicBezTo>
                <a:cubicBezTo>
                  <a:pt x="29904" y="1263"/>
                  <a:pt x="29930" y="1184"/>
                  <a:pt x="29956" y="1263"/>
                </a:cubicBezTo>
                <a:cubicBezTo>
                  <a:pt x="29877" y="1368"/>
                  <a:pt x="29641" y="1315"/>
                  <a:pt x="29562" y="1394"/>
                </a:cubicBezTo>
                <a:cubicBezTo>
                  <a:pt x="29614" y="1447"/>
                  <a:pt x="29667" y="1473"/>
                  <a:pt x="29746" y="1499"/>
                </a:cubicBezTo>
                <a:cubicBezTo>
                  <a:pt x="29877" y="1341"/>
                  <a:pt x="30114" y="1420"/>
                  <a:pt x="30298" y="1341"/>
                </a:cubicBezTo>
                <a:cubicBezTo>
                  <a:pt x="30325" y="1394"/>
                  <a:pt x="30272" y="1394"/>
                  <a:pt x="30325" y="1420"/>
                </a:cubicBezTo>
                <a:cubicBezTo>
                  <a:pt x="30377" y="1447"/>
                  <a:pt x="30325" y="1341"/>
                  <a:pt x="30377" y="1315"/>
                </a:cubicBezTo>
                <a:cubicBezTo>
                  <a:pt x="30377" y="1341"/>
                  <a:pt x="30430" y="1394"/>
                  <a:pt x="30456" y="1368"/>
                </a:cubicBezTo>
                <a:cubicBezTo>
                  <a:pt x="30482" y="1341"/>
                  <a:pt x="30509" y="1368"/>
                  <a:pt x="30456" y="1289"/>
                </a:cubicBezTo>
                <a:lnTo>
                  <a:pt x="30535" y="1263"/>
                </a:lnTo>
                <a:cubicBezTo>
                  <a:pt x="30561" y="1289"/>
                  <a:pt x="30614" y="1315"/>
                  <a:pt x="30614" y="1368"/>
                </a:cubicBezTo>
                <a:cubicBezTo>
                  <a:pt x="30482" y="1420"/>
                  <a:pt x="30377" y="1473"/>
                  <a:pt x="30298" y="1578"/>
                </a:cubicBezTo>
                <a:cubicBezTo>
                  <a:pt x="30298" y="1526"/>
                  <a:pt x="30298" y="1473"/>
                  <a:pt x="30272" y="1420"/>
                </a:cubicBezTo>
                <a:cubicBezTo>
                  <a:pt x="30246" y="1420"/>
                  <a:pt x="30193" y="1499"/>
                  <a:pt x="30167" y="1526"/>
                </a:cubicBezTo>
                <a:cubicBezTo>
                  <a:pt x="30140" y="1578"/>
                  <a:pt x="30088" y="1473"/>
                  <a:pt x="30035" y="1473"/>
                </a:cubicBezTo>
                <a:cubicBezTo>
                  <a:pt x="30035" y="1526"/>
                  <a:pt x="30035" y="1552"/>
                  <a:pt x="30088" y="1552"/>
                </a:cubicBezTo>
                <a:cubicBezTo>
                  <a:pt x="30009" y="1604"/>
                  <a:pt x="29877" y="1552"/>
                  <a:pt x="29799" y="1657"/>
                </a:cubicBezTo>
                <a:cubicBezTo>
                  <a:pt x="29877" y="1762"/>
                  <a:pt x="30009" y="1683"/>
                  <a:pt x="30114" y="1815"/>
                </a:cubicBezTo>
                <a:cubicBezTo>
                  <a:pt x="30140" y="1815"/>
                  <a:pt x="30114" y="1762"/>
                  <a:pt x="30114" y="1736"/>
                </a:cubicBezTo>
                <a:cubicBezTo>
                  <a:pt x="30167" y="1710"/>
                  <a:pt x="30219" y="1710"/>
                  <a:pt x="30272" y="1736"/>
                </a:cubicBezTo>
                <a:cubicBezTo>
                  <a:pt x="30298" y="1841"/>
                  <a:pt x="30140" y="1815"/>
                  <a:pt x="30193" y="1894"/>
                </a:cubicBezTo>
                <a:cubicBezTo>
                  <a:pt x="30088" y="1867"/>
                  <a:pt x="29956" y="1999"/>
                  <a:pt x="29825" y="2078"/>
                </a:cubicBezTo>
                <a:cubicBezTo>
                  <a:pt x="29772" y="2052"/>
                  <a:pt x="29825" y="2025"/>
                  <a:pt x="29825" y="1973"/>
                </a:cubicBezTo>
                <a:cubicBezTo>
                  <a:pt x="29720" y="2130"/>
                  <a:pt x="29536" y="2078"/>
                  <a:pt x="29457" y="2183"/>
                </a:cubicBezTo>
                <a:cubicBezTo>
                  <a:pt x="29562" y="2183"/>
                  <a:pt x="29614" y="2209"/>
                  <a:pt x="29693" y="2157"/>
                </a:cubicBezTo>
                <a:cubicBezTo>
                  <a:pt x="29720" y="2209"/>
                  <a:pt x="29641" y="2209"/>
                  <a:pt x="29693" y="2262"/>
                </a:cubicBezTo>
                <a:cubicBezTo>
                  <a:pt x="29641" y="2236"/>
                  <a:pt x="29588" y="2262"/>
                  <a:pt x="29562" y="2288"/>
                </a:cubicBezTo>
                <a:cubicBezTo>
                  <a:pt x="29509" y="2236"/>
                  <a:pt x="29404" y="2262"/>
                  <a:pt x="29404" y="2341"/>
                </a:cubicBezTo>
                <a:cubicBezTo>
                  <a:pt x="29351" y="2341"/>
                  <a:pt x="29325" y="2288"/>
                  <a:pt x="29299" y="2288"/>
                </a:cubicBezTo>
                <a:cubicBezTo>
                  <a:pt x="29246" y="2393"/>
                  <a:pt x="29088" y="2446"/>
                  <a:pt x="28983" y="2367"/>
                </a:cubicBezTo>
                <a:cubicBezTo>
                  <a:pt x="28931" y="2446"/>
                  <a:pt x="28852" y="2499"/>
                  <a:pt x="28773" y="2472"/>
                </a:cubicBezTo>
                <a:cubicBezTo>
                  <a:pt x="28773" y="2446"/>
                  <a:pt x="28825" y="2367"/>
                  <a:pt x="28773" y="2288"/>
                </a:cubicBezTo>
                <a:cubicBezTo>
                  <a:pt x="28668" y="2262"/>
                  <a:pt x="28641" y="2446"/>
                  <a:pt x="28562" y="2367"/>
                </a:cubicBezTo>
                <a:cubicBezTo>
                  <a:pt x="28536" y="2420"/>
                  <a:pt x="28615" y="2472"/>
                  <a:pt x="28668" y="2420"/>
                </a:cubicBezTo>
                <a:cubicBezTo>
                  <a:pt x="28589" y="2762"/>
                  <a:pt x="28221" y="2630"/>
                  <a:pt x="28036" y="2762"/>
                </a:cubicBezTo>
                <a:cubicBezTo>
                  <a:pt x="28010" y="2788"/>
                  <a:pt x="28010" y="2893"/>
                  <a:pt x="27905" y="2867"/>
                </a:cubicBezTo>
                <a:cubicBezTo>
                  <a:pt x="28063" y="2972"/>
                  <a:pt x="28221" y="2788"/>
                  <a:pt x="28299" y="2867"/>
                </a:cubicBezTo>
                <a:cubicBezTo>
                  <a:pt x="28352" y="2867"/>
                  <a:pt x="28299" y="2788"/>
                  <a:pt x="28299" y="2788"/>
                </a:cubicBezTo>
                <a:cubicBezTo>
                  <a:pt x="28510" y="2683"/>
                  <a:pt x="28641" y="2683"/>
                  <a:pt x="28825" y="2604"/>
                </a:cubicBezTo>
                <a:cubicBezTo>
                  <a:pt x="28852" y="2630"/>
                  <a:pt x="28825" y="2656"/>
                  <a:pt x="28852" y="2683"/>
                </a:cubicBezTo>
                <a:cubicBezTo>
                  <a:pt x="28878" y="2630"/>
                  <a:pt x="28852" y="2578"/>
                  <a:pt x="28904" y="2551"/>
                </a:cubicBezTo>
                <a:cubicBezTo>
                  <a:pt x="28957" y="2630"/>
                  <a:pt x="29010" y="2525"/>
                  <a:pt x="29088" y="2604"/>
                </a:cubicBezTo>
                <a:cubicBezTo>
                  <a:pt x="29220" y="2446"/>
                  <a:pt x="29378" y="2499"/>
                  <a:pt x="29536" y="2420"/>
                </a:cubicBezTo>
                <a:cubicBezTo>
                  <a:pt x="29562" y="2472"/>
                  <a:pt x="29562" y="2472"/>
                  <a:pt x="29614" y="2551"/>
                </a:cubicBezTo>
                <a:cubicBezTo>
                  <a:pt x="29509" y="2551"/>
                  <a:pt x="29430" y="2578"/>
                  <a:pt x="29351" y="2630"/>
                </a:cubicBezTo>
                <a:cubicBezTo>
                  <a:pt x="29351" y="2656"/>
                  <a:pt x="29351" y="2709"/>
                  <a:pt x="29351" y="2735"/>
                </a:cubicBezTo>
                <a:cubicBezTo>
                  <a:pt x="29378" y="2762"/>
                  <a:pt x="29457" y="2683"/>
                  <a:pt x="29483" y="2814"/>
                </a:cubicBezTo>
                <a:cubicBezTo>
                  <a:pt x="29536" y="2735"/>
                  <a:pt x="29562" y="2841"/>
                  <a:pt x="29614" y="2814"/>
                </a:cubicBezTo>
                <a:cubicBezTo>
                  <a:pt x="29483" y="2893"/>
                  <a:pt x="29299" y="2946"/>
                  <a:pt x="29141" y="2972"/>
                </a:cubicBezTo>
                <a:cubicBezTo>
                  <a:pt x="29141" y="2919"/>
                  <a:pt x="29246" y="2919"/>
                  <a:pt x="29273" y="2867"/>
                </a:cubicBezTo>
                <a:lnTo>
                  <a:pt x="29220" y="2762"/>
                </a:lnTo>
                <a:cubicBezTo>
                  <a:pt x="29194" y="2762"/>
                  <a:pt x="29167" y="2867"/>
                  <a:pt x="29115" y="2893"/>
                </a:cubicBezTo>
                <a:cubicBezTo>
                  <a:pt x="29088" y="2893"/>
                  <a:pt x="29115" y="2841"/>
                  <a:pt x="29115" y="2814"/>
                </a:cubicBezTo>
                <a:cubicBezTo>
                  <a:pt x="29036" y="2788"/>
                  <a:pt x="28957" y="2841"/>
                  <a:pt x="28931" y="2919"/>
                </a:cubicBezTo>
                <a:cubicBezTo>
                  <a:pt x="28878" y="2946"/>
                  <a:pt x="28852" y="2841"/>
                  <a:pt x="28773" y="2867"/>
                </a:cubicBezTo>
                <a:cubicBezTo>
                  <a:pt x="28720" y="2919"/>
                  <a:pt x="28825" y="2972"/>
                  <a:pt x="28825" y="3025"/>
                </a:cubicBezTo>
                <a:cubicBezTo>
                  <a:pt x="28957" y="3077"/>
                  <a:pt x="28957" y="2841"/>
                  <a:pt x="29088" y="2919"/>
                </a:cubicBezTo>
                <a:cubicBezTo>
                  <a:pt x="29115" y="2972"/>
                  <a:pt x="29036" y="2946"/>
                  <a:pt x="29088" y="2998"/>
                </a:cubicBezTo>
                <a:cubicBezTo>
                  <a:pt x="28825" y="3077"/>
                  <a:pt x="28589" y="3182"/>
                  <a:pt x="28352" y="3288"/>
                </a:cubicBezTo>
                <a:cubicBezTo>
                  <a:pt x="28299" y="3314"/>
                  <a:pt x="28247" y="3340"/>
                  <a:pt x="28247" y="3419"/>
                </a:cubicBezTo>
                <a:cubicBezTo>
                  <a:pt x="28536" y="3288"/>
                  <a:pt x="28852" y="3156"/>
                  <a:pt x="29167" y="3051"/>
                </a:cubicBezTo>
                <a:cubicBezTo>
                  <a:pt x="29167" y="3104"/>
                  <a:pt x="29194" y="3051"/>
                  <a:pt x="29220" y="3104"/>
                </a:cubicBezTo>
                <a:cubicBezTo>
                  <a:pt x="29273" y="2972"/>
                  <a:pt x="29483" y="2946"/>
                  <a:pt x="29588" y="2919"/>
                </a:cubicBezTo>
                <a:cubicBezTo>
                  <a:pt x="29720" y="2919"/>
                  <a:pt x="29799" y="2762"/>
                  <a:pt x="29877" y="2893"/>
                </a:cubicBezTo>
                <a:cubicBezTo>
                  <a:pt x="29746" y="2972"/>
                  <a:pt x="29614" y="3051"/>
                  <a:pt x="29457" y="3077"/>
                </a:cubicBezTo>
                <a:cubicBezTo>
                  <a:pt x="29430" y="3051"/>
                  <a:pt x="29483" y="3051"/>
                  <a:pt x="29483" y="2998"/>
                </a:cubicBezTo>
                <a:cubicBezTo>
                  <a:pt x="29483" y="2972"/>
                  <a:pt x="29430" y="3025"/>
                  <a:pt x="29457" y="3051"/>
                </a:cubicBezTo>
                <a:cubicBezTo>
                  <a:pt x="29273" y="3077"/>
                  <a:pt x="29115" y="3235"/>
                  <a:pt x="28931" y="3314"/>
                </a:cubicBezTo>
                <a:cubicBezTo>
                  <a:pt x="28931" y="3288"/>
                  <a:pt x="28878" y="3340"/>
                  <a:pt x="28878" y="3261"/>
                </a:cubicBezTo>
                <a:cubicBezTo>
                  <a:pt x="28878" y="3314"/>
                  <a:pt x="28799" y="3340"/>
                  <a:pt x="28747" y="3340"/>
                </a:cubicBezTo>
                <a:cubicBezTo>
                  <a:pt x="28747" y="3419"/>
                  <a:pt x="28694" y="3498"/>
                  <a:pt x="28773" y="3551"/>
                </a:cubicBezTo>
                <a:cubicBezTo>
                  <a:pt x="28720" y="3656"/>
                  <a:pt x="28536" y="3708"/>
                  <a:pt x="28510" y="3814"/>
                </a:cubicBezTo>
                <a:cubicBezTo>
                  <a:pt x="28484" y="3945"/>
                  <a:pt x="28589" y="3787"/>
                  <a:pt x="28615" y="3840"/>
                </a:cubicBezTo>
                <a:cubicBezTo>
                  <a:pt x="28641" y="3893"/>
                  <a:pt x="28536" y="3893"/>
                  <a:pt x="28510" y="3919"/>
                </a:cubicBezTo>
                <a:cubicBezTo>
                  <a:pt x="28378" y="4103"/>
                  <a:pt x="28168" y="4129"/>
                  <a:pt x="28010" y="4287"/>
                </a:cubicBezTo>
                <a:cubicBezTo>
                  <a:pt x="27984" y="4287"/>
                  <a:pt x="28036" y="4366"/>
                  <a:pt x="28063" y="4419"/>
                </a:cubicBezTo>
                <a:cubicBezTo>
                  <a:pt x="27905" y="4419"/>
                  <a:pt x="27721" y="4629"/>
                  <a:pt x="27510" y="4576"/>
                </a:cubicBezTo>
                <a:cubicBezTo>
                  <a:pt x="27484" y="4708"/>
                  <a:pt x="27247" y="4839"/>
                  <a:pt x="27142" y="4760"/>
                </a:cubicBezTo>
                <a:cubicBezTo>
                  <a:pt x="27011" y="4918"/>
                  <a:pt x="26800" y="4997"/>
                  <a:pt x="26616" y="4971"/>
                </a:cubicBezTo>
                <a:cubicBezTo>
                  <a:pt x="26485" y="5181"/>
                  <a:pt x="26143" y="5129"/>
                  <a:pt x="25959" y="4997"/>
                </a:cubicBezTo>
                <a:cubicBezTo>
                  <a:pt x="25959" y="4971"/>
                  <a:pt x="26038" y="4918"/>
                  <a:pt x="26090" y="4971"/>
                </a:cubicBezTo>
                <a:cubicBezTo>
                  <a:pt x="26117" y="4971"/>
                  <a:pt x="26090" y="4892"/>
                  <a:pt x="26117" y="4866"/>
                </a:cubicBezTo>
                <a:cubicBezTo>
                  <a:pt x="26038" y="4918"/>
                  <a:pt x="25906" y="4866"/>
                  <a:pt x="25854" y="4997"/>
                </a:cubicBezTo>
                <a:cubicBezTo>
                  <a:pt x="25854" y="5076"/>
                  <a:pt x="25854" y="5050"/>
                  <a:pt x="25906" y="5102"/>
                </a:cubicBezTo>
                <a:cubicBezTo>
                  <a:pt x="25722" y="5102"/>
                  <a:pt x="25485" y="5339"/>
                  <a:pt x="25301" y="5102"/>
                </a:cubicBezTo>
                <a:cubicBezTo>
                  <a:pt x="25222" y="5155"/>
                  <a:pt x="25143" y="5129"/>
                  <a:pt x="25091" y="5234"/>
                </a:cubicBezTo>
                <a:cubicBezTo>
                  <a:pt x="24986" y="5129"/>
                  <a:pt x="24828" y="5286"/>
                  <a:pt x="24670" y="5286"/>
                </a:cubicBezTo>
                <a:cubicBezTo>
                  <a:pt x="24644" y="5260"/>
                  <a:pt x="24670" y="5234"/>
                  <a:pt x="24617" y="5208"/>
                </a:cubicBezTo>
                <a:cubicBezTo>
                  <a:pt x="24539" y="5234"/>
                  <a:pt x="24460" y="5286"/>
                  <a:pt x="24433" y="5392"/>
                </a:cubicBezTo>
                <a:cubicBezTo>
                  <a:pt x="23986" y="5444"/>
                  <a:pt x="23513" y="5523"/>
                  <a:pt x="23066" y="5602"/>
                </a:cubicBezTo>
                <a:cubicBezTo>
                  <a:pt x="22961" y="5628"/>
                  <a:pt x="22855" y="5628"/>
                  <a:pt x="22750" y="5628"/>
                </a:cubicBezTo>
                <a:cubicBezTo>
                  <a:pt x="22513" y="5681"/>
                  <a:pt x="22329" y="5865"/>
                  <a:pt x="22119" y="5681"/>
                </a:cubicBezTo>
                <a:cubicBezTo>
                  <a:pt x="22066" y="5707"/>
                  <a:pt x="22093" y="5812"/>
                  <a:pt x="22014" y="5812"/>
                </a:cubicBezTo>
                <a:cubicBezTo>
                  <a:pt x="21856" y="5760"/>
                  <a:pt x="21751" y="5865"/>
                  <a:pt x="21593" y="5865"/>
                </a:cubicBezTo>
                <a:cubicBezTo>
                  <a:pt x="21593" y="5839"/>
                  <a:pt x="21567" y="5786"/>
                  <a:pt x="21540" y="5760"/>
                </a:cubicBezTo>
                <a:cubicBezTo>
                  <a:pt x="21435" y="5812"/>
                  <a:pt x="21356" y="6049"/>
                  <a:pt x="21225" y="5918"/>
                </a:cubicBezTo>
                <a:cubicBezTo>
                  <a:pt x="21172" y="5918"/>
                  <a:pt x="21198" y="5997"/>
                  <a:pt x="21146" y="5997"/>
                </a:cubicBezTo>
                <a:cubicBezTo>
                  <a:pt x="20962" y="5839"/>
                  <a:pt x="20725" y="6233"/>
                  <a:pt x="20567" y="5970"/>
                </a:cubicBezTo>
                <a:cubicBezTo>
                  <a:pt x="20488" y="6049"/>
                  <a:pt x="20357" y="6075"/>
                  <a:pt x="20252" y="5997"/>
                </a:cubicBezTo>
                <a:cubicBezTo>
                  <a:pt x="20225" y="6075"/>
                  <a:pt x="20146" y="6023"/>
                  <a:pt x="20120" y="5997"/>
                </a:cubicBezTo>
                <a:cubicBezTo>
                  <a:pt x="20094" y="5970"/>
                  <a:pt x="20094" y="6075"/>
                  <a:pt x="20094" y="6102"/>
                </a:cubicBezTo>
                <a:cubicBezTo>
                  <a:pt x="19883" y="6102"/>
                  <a:pt x="19620" y="6260"/>
                  <a:pt x="19463" y="6128"/>
                </a:cubicBezTo>
                <a:cubicBezTo>
                  <a:pt x="19384" y="6128"/>
                  <a:pt x="19357" y="6207"/>
                  <a:pt x="19305" y="6233"/>
                </a:cubicBezTo>
                <a:cubicBezTo>
                  <a:pt x="19279" y="6207"/>
                  <a:pt x="19252" y="6181"/>
                  <a:pt x="19226" y="6128"/>
                </a:cubicBezTo>
                <a:cubicBezTo>
                  <a:pt x="19173" y="6181"/>
                  <a:pt x="19094" y="6154"/>
                  <a:pt x="19042" y="6075"/>
                </a:cubicBezTo>
                <a:cubicBezTo>
                  <a:pt x="19016" y="6075"/>
                  <a:pt x="18989" y="6102"/>
                  <a:pt x="19016" y="6154"/>
                </a:cubicBezTo>
                <a:cubicBezTo>
                  <a:pt x="18963" y="6154"/>
                  <a:pt x="18989" y="6102"/>
                  <a:pt x="18937" y="6102"/>
                </a:cubicBezTo>
                <a:cubicBezTo>
                  <a:pt x="18910" y="6128"/>
                  <a:pt x="18937" y="6207"/>
                  <a:pt x="18937" y="6260"/>
                </a:cubicBezTo>
                <a:cubicBezTo>
                  <a:pt x="18753" y="6260"/>
                  <a:pt x="18358" y="6181"/>
                  <a:pt x="18227" y="6312"/>
                </a:cubicBezTo>
                <a:cubicBezTo>
                  <a:pt x="17964" y="6286"/>
                  <a:pt x="17648" y="6417"/>
                  <a:pt x="17438" y="6312"/>
                </a:cubicBezTo>
                <a:cubicBezTo>
                  <a:pt x="17385" y="6338"/>
                  <a:pt x="17332" y="6391"/>
                  <a:pt x="17280" y="6444"/>
                </a:cubicBezTo>
                <a:cubicBezTo>
                  <a:pt x="17017" y="6391"/>
                  <a:pt x="16885" y="6444"/>
                  <a:pt x="16675" y="6391"/>
                </a:cubicBezTo>
                <a:cubicBezTo>
                  <a:pt x="16570" y="6444"/>
                  <a:pt x="16438" y="6575"/>
                  <a:pt x="16307" y="6470"/>
                </a:cubicBezTo>
                <a:cubicBezTo>
                  <a:pt x="16280" y="6496"/>
                  <a:pt x="16307" y="6549"/>
                  <a:pt x="16280" y="6575"/>
                </a:cubicBezTo>
                <a:cubicBezTo>
                  <a:pt x="16044" y="6549"/>
                  <a:pt x="15754" y="6628"/>
                  <a:pt x="15623" y="6470"/>
                </a:cubicBezTo>
                <a:cubicBezTo>
                  <a:pt x="15570" y="6470"/>
                  <a:pt x="15597" y="6549"/>
                  <a:pt x="15544" y="6549"/>
                </a:cubicBezTo>
                <a:cubicBezTo>
                  <a:pt x="15412" y="6549"/>
                  <a:pt x="15255" y="6575"/>
                  <a:pt x="15123" y="6601"/>
                </a:cubicBezTo>
                <a:cubicBezTo>
                  <a:pt x="14913" y="6470"/>
                  <a:pt x="14597" y="6786"/>
                  <a:pt x="14334" y="6549"/>
                </a:cubicBezTo>
                <a:cubicBezTo>
                  <a:pt x="14203" y="6628"/>
                  <a:pt x="14071" y="6707"/>
                  <a:pt x="13992" y="6575"/>
                </a:cubicBezTo>
                <a:cubicBezTo>
                  <a:pt x="13940" y="6601"/>
                  <a:pt x="13834" y="6733"/>
                  <a:pt x="13782" y="6628"/>
                </a:cubicBezTo>
                <a:cubicBezTo>
                  <a:pt x="13703" y="6628"/>
                  <a:pt x="13571" y="6680"/>
                  <a:pt x="13466" y="6680"/>
                </a:cubicBezTo>
                <a:cubicBezTo>
                  <a:pt x="13466" y="6680"/>
                  <a:pt x="13414" y="6628"/>
                  <a:pt x="13414" y="6628"/>
                </a:cubicBezTo>
                <a:cubicBezTo>
                  <a:pt x="13308" y="6628"/>
                  <a:pt x="13203" y="6707"/>
                  <a:pt x="13098" y="6601"/>
                </a:cubicBezTo>
                <a:cubicBezTo>
                  <a:pt x="12835" y="6707"/>
                  <a:pt x="12572" y="6523"/>
                  <a:pt x="12335" y="6601"/>
                </a:cubicBezTo>
                <a:cubicBezTo>
                  <a:pt x="12204" y="6496"/>
                  <a:pt x="12072" y="6575"/>
                  <a:pt x="11967" y="6496"/>
                </a:cubicBezTo>
                <a:cubicBezTo>
                  <a:pt x="11915" y="6549"/>
                  <a:pt x="11862" y="6496"/>
                  <a:pt x="11862" y="6575"/>
                </a:cubicBezTo>
                <a:cubicBezTo>
                  <a:pt x="11730" y="6496"/>
                  <a:pt x="11494" y="6601"/>
                  <a:pt x="11415" y="6496"/>
                </a:cubicBezTo>
                <a:cubicBezTo>
                  <a:pt x="11336" y="6628"/>
                  <a:pt x="11178" y="6496"/>
                  <a:pt x="11099" y="6444"/>
                </a:cubicBezTo>
                <a:cubicBezTo>
                  <a:pt x="10994" y="6417"/>
                  <a:pt x="10757" y="6575"/>
                  <a:pt x="10652" y="6417"/>
                </a:cubicBezTo>
                <a:cubicBezTo>
                  <a:pt x="10363" y="6496"/>
                  <a:pt x="9995" y="6260"/>
                  <a:pt x="9705" y="6391"/>
                </a:cubicBezTo>
                <a:cubicBezTo>
                  <a:pt x="9442" y="6154"/>
                  <a:pt x="9074" y="6417"/>
                  <a:pt x="8811" y="6233"/>
                </a:cubicBezTo>
                <a:cubicBezTo>
                  <a:pt x="8338" y="6260"/>
                  <a:pt x="7838" y="6233"/>
                  <a:pt x="7365" y="6102"/>
                </a:cubicBezTo>
                <a:cubicBezTo>
                  <a:pt x="7338" y="6102"/>
                  <a:pt x="7338" y="6154"/>
                  <a:pt x="7286" y="6154"/>
                </a:cubicBezTo>
                <a:cubicBezTo>
                  <a:pt x="7154" y="6128"/>
                  <a:pt x="6996" y="6128"/>
                  <a:pt x="6865" y="6154"/>
                </a:cubicBezTo>
                <a:cubicBezTo>
                  <a:pt x="6576" y="5997"/>
                  <a:pt x="6234" y="6102"/>
                  <a:pt x="5971" y="5997"/>
                </a:cubicBezTo>
                <a:cubicBezTo>
                  <a:pt x="5944" y="5997"/>
                  <a:pt x="5971" y="5918"/>
                  <a:pt x="5971" y="5918"/>
                </a:cubicBezTo>
                <a:cubicBezTo>
                  <a:pt x="5892" y="5970"/>
                  <a:pt x="5760" y="6049"/>
                  <a:pt x="5734" y="5891"/>
                </a:cubicBezTo>
                <a:cubicBezTo>
                  <a:pt x="5629" y="5944"/>
                  <a:pt x="5524" y="5944"/>
                  <a:pt x="5418" y="5891"/>
                </a:cubicBezTo>
                <a:cubicBezTo>
                  <a:pt x="5340" y="5997"/>
                  <a:pt x="5234" y="5865"/>
                  <a:pt x="5103" y="5918"/>
                </a:cubicBezTo>
                <a:cubicBezTo>
                  <a:pt x="4945" y="5839"/>
                  <a:pt x="4761" y="5839"/>
                  <a:pt x="4629" y="5918"/>
                </a:cubicBezTo>
                <a:cubicBezTo>
                  <a:pt x="4524" y="5891"/>
                  <a:pt x="4340" y="5839"/>
                  <a:pt x="4288" y="5918"/>
                </a:cubicBezTo>
                <a:cubicBezTo>
                  <a:pt x="4235" y="5865"/>
                  <a:pt x="4130" y="5865"/>
                  <a:pt x="4077" y="5918"/>
                </a:cubicBezTo>
                <a:cubicBezTo>
                  <a:pt x="3946" y="5865"/>
                  <a:pt x="3814" y="5812"/>
                  <a:pt x="3683" y="5812"/>
                </a:cubicBezTo>
                <a:cubicBezTo>
                  <a:pt x="3604" y="5786"/>
                  <a:pt x="3551" y="5760"/>
                  <a:pt x="3472" y="5760"/>
                </a:cubicBezTo>
                <a:cubicBezTo>
                  <a:pt x="3314" y="5734"/>
                  <a:pt x="3130" y="5812"/>
                  <a:pt x="2973" y="5760"/>
                </a:cubicBezTo>
                <a:cubicBezTo>
                  <a:pt x="2736" y="5681"/>
                  <a:pt x="2473" y="5786"/>
                  <a:pt x="2262" y="5628"/>
                </a:cubicBezTo>
                <a:cubicBezTo>
                  <a:pt x="2131" y="5655"/>
                  <a:pt x="1894" y="5681"/>
                  <a:pt x="1842" y="5523"/>
                </a:cubicBezTo>
                <a:cubicBezTo>
                  <a:pt x="1473" y="5628"/>
                  <a:pt x="1158" y="5444"/>
                  <a:pt x="763" y="5365"/>
                </a:cubicBezTo>
                <a:cubicBezTo>
                  <a:pt x="711" y="5365"/>
                  <a:pt x="763" y="5286"/>
                  <a:pt x="711" y="5286"/>
                </a:cubicBezTo>
                <a:cubicBezTo>
                  <a:pt x="500" y="5313"/>
                  <a:pt x="316" y="5155"/>
                  <a:pt x="158" y="5050"/>
                </a:cubicBezTo>
                <a:cubicBezTo>
                  <a:pt x="237" y="4892"/>
                  <a:pt x="132" y="4892"/>
                  <a:pt x="106" y="4813"/>
                </a:cubicBezTo>
                <a:cubicBezTo>
                  <a:pt x="80" y="4734"/>
                  <a:pt x="264" y="4524"/>
                  <a:pt x="132" y="4497"/>
                </a:cubicBezTo>
                <a:cubicBezTo>
                  <a:pt x="211" y="4287"/>
                  <a:pt x="27" y="4156"/>
                  <a:pt x="1" y="3971"/>
                </a:cubicBezTo>
                <a:cubicBezTo>
                  <a:pt x="53" y="3919"/>
                  <a:pt x="53" y="3866"/>
                  <a:pt x="1" y="3814"/>
                </a:cubicBezTo>
                <a:cubicBezTo>
                  <a:pt x="158" y="3340"/>
                  <a:pt x="53" y="2893"/>
                  <a:pt x="316" y="2393"/>
                </a:cubicBezTo>
                <a:cubicBezTo>
                  <a:pt x="316" y="2183"/>
                  <a:pt x="553" y="1946"/>
                  <a:pt x="448" y="1789"/>
                </a:cubicBezTo>
                <a:cubicBezTo>
                  <a:pt x="579" y="1710"/>
                  <a:pt x="553" y="1473"/>
                  <a:pt x="606" y="1315"/>
                </a:cubicBezTo>
                <a:cubicBezTo>
                  <a:pt x="658" y="1263"/>
                  <a:pt x="737" y="1210"/>
                  <a:pt x="816" y="1184"/>
                </a:cubicBezTo>
                <a:cubicBezTo>
                  <a:pt x="921" y="1000"/>
                  <a:pt x="1026" y="868"/>
                  <a:pt x="1158" y="710"/>
                </a:cubicBezTo>
                <a:cubicBezTo>
                  <a:pt x="1552" y="684"/>
                  <a:pt x="1736" y="79"/>
                  <a:pt x="2131" y="0"/>
                </a:cubicBezTo>
                <a:cubicBezTo>
                  <a:pt x="2315" y="53"/>
                  <a:pt x="2341" y="342"/>
                  <a:pt x="2552" y="263"/>
                </a:cubicBezTo>
                <a:cubicBezTo>
                  <a:pt x="2710" y="447"/>
                  <a:pt x="2920" y="579"/>
                  <a:pt x="3157" y="605"/>
                </a:cubicBezTo>
                <a:cubicBezTo>
                  <a:pt x="3262" y="631"/>
                  <a:pt x="3367" y="631"/>
                  <a:pt x="3472" y="658"/>
                </a:cubicBezTo>
                <a:cubicBezTo>
                  <a:pt x="3577" y="684"/>
                  <a:pt x="3735" y="658"/>
                  <a:pt x="3893" y="658"/>
                </a:cubicBezTo>
                <a:cubicBezTo>
                  <a:pt x="4182" y="710"/>
                  <a:pt x="4472" y="737"/>
                  <a:pt x="4761" y="763"/>
                </a:cubicBezTo>
                <a:cubicBezTo>
                  <a:pt x="4866" y="763"/>
                  <a:pt x="4998" y="842"/>
                  <a:pt x="5077" y="842"/>
                </a:cubicBezTo>
                <a:cubicBezTo>
                  <a:pt x="5261" y="842"/>
                  <a:pt x="5445" y="789"/>
                  <a:pt x="5603" y="921"/>
                </a:cubicBezTo>
                <a:lnTo>
                  <a:pt x="5708" y="868"/>
                </a:lnTo>
                <a:cubicBezTo>
                  <a:pt x="5760" y="868"/>
                  <a:pt x="5760" y="894"/>
                  <a:pt x="5787" y="921"/>
                </a:cubicBezTo>
                <a:cubicBezTo>
                  <a:pt x="5813" y="947"/>
                  <a:pt x="5866" y="894"/>
                  <a:pt x="5892" y="868"/>
                </a:cubicBezTo>
                <a:cubicBezTo>
                  <a:pt x="6418" y="947"/>
                  <a:pt x="6970" y="1000"/>
                  <a:pt x="7522" y="973"/>
                </a:cubicBezTo>
                <a:cubicBezTo>
                  <a:pt x="7759" y="1026"/>
                  <a:pt x="8022" y="1052"/>
                  <a:pt x="8259" y="1026"/>
                </a:cubicBezTo>
                <a:cubicBezTo>
                  <a:pt x="8338" y="1105"/>
                  <a:pt x="8417" y="1000"/>
                  <a:pt x="8496" y="1105"/>
                </a:cubicBezTo>
                <a:cubicBezTo>
                  <a:pt x="8548" y="1052"/>
                  <a:pt x="8653" y="1026"/>
                  <a:pt x="8732" y="1052"/>
                </a:cubicBezTo>
                <a:cubicBezTo>
                  <a:pt x="8785" y="1052"/>
                  <a:pt x="8785" y="1131"/>
                  <a:pt x="8811" y="1131"/>
                </a:cubicBezTo>
                <a:cubicBezTo>
                  <a:pt x="8969" y="1210"/>
                  <a:pt x="9206" y="1105"/>
                  <a:pt x="9363" y="1131"/>
                </a:cubicBezTo>
                <a:cubicBezTo>
                  <a:pt x="9416" y="1131"/>
                  <a:pt x="9363" y="1184"/>
                  <a:pt x="9416" y="1184"/>
                </a:cubicBezTo>
                <a:cubicBezTo>
                  <a:pt x="9442" y="1184"/>
                  <a:pt x="9469" y="1131"/>
                  <a:pt x="9521" y="1131"/>
                </a:cubicBezTo>
                <a:cubicBezTo>
                  <a:pt x="9653" y="1157"/>
                  <a:pt x="9784" y="1236"/>
                  <a:pt x="9916" y="1263"/>
                </a:cubicBezTo>
                <a:cubicBezTo>
                  <a:pt x="10126" y="1289"/>
                  <a:pt x="10363" y="1131"/>
                  <a:pt x="10521" y="1341"/>
                </a:cubicBezTo>
                <a:cubicBezTo>
                  <a:pt x="10626" y="1210"/>
                  <a:pt x="10731" y="1341"/>
                  <a:pt x="10863" y="1289"/>
                </a:cubicBezTo>
                <a:cubicBezTo>
                  <a:pt x="10889" y="1341"/>
                  <a:pt x="10915" y="1368"/>
                  <a:pt x="10941" y="1420"/>
                </a:cubicBezTo>
                <a:cubicBezTo>
                  <a:pt x="11047" y="1289"/>
                  <a:pt x="11257" y="1341"/>
                  <a:pt x="11362" y="1447"/>
                </a:cubicBezTo>
                <a:cubicBezTo>
                  <a:pt x="11389" y="1420"/>
                  <a:pt x="11415" y="1420"/>
                  <a:pt x="11441" y="1394"/>
                </a:cubicBezTo>
                <a:cubicBezTo>
                  <a:pt x="11625" y="1447"/>
                  <a:pt x="11915" y="1315"/>
                  <a:pt x="12099" y="1447"/>
                </a:cubicBezTo>
                <a:cubicBezTo>
                  <a:pt x="12125" y="1447"/>
                  <a:pt x="12125" y="1420"/>
                  <a:pt x="12178" y="1420"/>
                </a:cubicBezTo>
                <a:cubicBezTo>
                  <a:pt x="12283" y="1473"/>
                  <a:pt x="12388" y="1552"/>
                  <a:pt x="12467" y="1631"/>
                </a:cubicBezTo>
                <a:cubicBezTo>
                  <a:pt x="12651" y="1552"/>
                  <a:pt x="13072" y="1394"/>
                  <a:pt x="13203" y="1657"/>
                </a:cubicBezTo>
                <a:cubicBezTo>
                  <a:pt x="13256" y="1631"/>
                  <a:pt x="13282" y="1604"/>
                  <a:pt x="13308" y="1578"/>
                </a:cubicBezTo>
                <a:cubicBezTo>
                  <a:pt x="13493" y="1631"/>
                  <a:pt x="13703" y="1578"/>
                  <a:pt x="13887" y="1683"/>
                </a:cubicBezTo>
                <a:cubicBezTo>
                  <a:pt x="13940" y="1631"/>
                  <a:pt x="14019" y="1578"/>
                  <a:pt x="14124" y="1578"/>
                </a:cubicBezTo>
                <a:cubicBezTo>
                  <a:pt x="14124" y="1631"/>
                  <a:pt x="14124" y="1631"/>
                  <a:pt x="14124" y="1657"/>
                </a:cubicBezTo>
                <a:cubicBezTo>
                  <a:pt x="14124" y="1710"/>
                  <a:pt x="14071" y="1710"/>
                  <a:pt x="14071" y="1762"/>
                </a:cubicBezTo>
                <a:cubicBezTo>
                  <a:pt x="14071" y="1815"/>
                  <a:pt x="14124" y="1815"/>
                  <a:pt x="14150" y="1841"/>
                </a:cubicBezTo>
                <a:cubicBezTo>
                  <a:pt x="14255" y="1789"/>
                  <a:pt x="14308" y="1710"/>
                  <a:pt x="14360" y="1604"/>
                </a:cubicBezTo>
                <a:cubicBezTo>
                  <a:pt x="14597" y="1604"/>
                  <a:pt x="14834" y="1473"/>
                  <a:pt x="15018" y="1604"/>
                </a:cubicBezTo>
                <a:cubicBezTo>
                  <a:pt x="15202" y="1552"/>
                  <a:pt x="15386" y="1552"/>
                  <a:pt x="15570" y="1578"/>
                </a:cubicBezTo>
                <a:cubicBezTo>
                  <a:pt x="15570" y="1683"/>
                  <a:pt x="15570" y="1789"/>
                  <a:pt x="15649" y="1789"/>
                </a:cubicBezTo>
                <a:cubicBezTo>
                  <a:pt x="15728" y="1762"/>
                  <a:pt x="15675" y="1710"/>
                  <a:pt x="15649" y="1604"/>
                </a:cubicBezTo>
                <a:cubicBezTo>
                  <a:pt x="15781" y="1552"/>
                  <a:pt x="15938" y="1526"/>
                  <a:pt x="16070" y="1526"/>
                </a:cubicBezTo>
                <a:cubicBezTo>
                  <a:pt x="16096" y="1578"/>
                  <a:pt x="16123" y="1604"/>
                  <a:pt x="16175" y="1631"/>
                </a:cubicBezTo>
                <a:cubicBezTo>
                  <a:pt x="16254" y="1604"/>
                  <a:pt x="16307" y="1526"/>
                  <a:pt x="16333" y="1447"/>
                </a:cubicBezTo>
                <a:cubicBezTo>
                  <a:pt x="16622" y="1447"/>
                  <a:pt x="16806" y="1368"/>
                  <a:pt x="17096" y="1394"/>
                </a:cubicBezTo>
                <a:lnTo>
                  <a:pt x="17122" y="1447"/>
                </a:lnTo>
                <a:cubicBezTo>
                  <a:pt x="17332" y="1236"/>
                  <a:pt x="17622" y="1394"/>
                  <a:pt x="17779" y="1263"/>
                </a:cubicBezTo>
                <a:cubicBezTo>
                  <a:pt x="17832" y="1263"/>
                  <a:pt x="17885" y="1289"/>
                  <a:pt x="17937" y="1315"/>
                </a:cubicBezTo>
                <a:cubicBezTo>
                  <a:pt x="18069" y="1289"/>
                  <a:pt x="18227" y="1184"/>
                  <a:pt x="18332" y="1289"/>
                </a:cubicBezTo>
                <a:cubicBezTo>
                  <a:pt x="18568" y="1131"/>
                  <a:pt x="18884" y="1263"/>
                  <a:pt x="19121" y="1157"/>
                </a:cubicBezTo>
                <a:cubicBezTo>
                  <a:pt x="19200" y="1210"/>
                  <a:pt x="19357" y="1289"/>
                  <a:pt x="19410" y="1184"/>
                </a:cubicBezTo>
                <a:cubicBezTo>
                  <a:pt x="19410" y="1184"/>
                  <a:pt x="19436" y="1210"/>
                  <a:pt x="19436" y="1236"/>
                </a:cubicBezTo>
                <a:cubicBezTo>
                  <a:pt x="19515" y="1131"/>
                  <a:pt x="19647" y="1157"/>
                  <a:pt x="19699" y="1263"/>
                </a:cubicBezTo>
                <a:cubicBezTo>
                  <a:pt x="19778" y="1263"/>
                  <a:pt x="19805" y="1157"/>
                  <a:pt x="19910" y="1131"/>
                </a:cubicBezTo>
                <a:cubicBezTo>
                  <a:pt x="19910" y="1184"/>
                  <a:pt x="19910" y="1184"/>
                  <a:pt x="19962" y="1184"/>
                </a:cubicBezTo>
                <a:cubicBezTo>
                  <a:pt x="20041" y="1105"/>
                  <a:pt x="20225" y="1078"/>
                  <a:pt x="20304" y="1184"/>
                </a:cubicBezTo>
                <a:cubicBezTo>
                  <a:pt x="20383" y="1105"/>
                  <a:pt x="20488" y="1105"/>
                  <a:pt x="20594" y="1184"/>
                </a:cubicBezTo>
                <a:cubicBezTo>
                  <a:pt x="20699" y="1052"/>
                  <a:pt x="20909" y="1157"/>
                  <a:pt x="21041" y="1210"/>
                </a:cubicBezTo>
                <a:cubicBezTo>
                  <a:pt x="21383" y="1000"/>
                  <a:pt x="21882" y="1210"/>
                  <a:pt x="22224" y="1052"/>
                </a:cubicBezTo>
                <a:cubicBezTo>
                  <a:pt x="22250" y="1078"/>
                  <a:pt x="22224" y="1078"/>
                  <a:pt x="22277" y="1105"/>
                </a:cubicBezTo>
                <a:cubicBezTo>
                  <a:pt x="22356" y="1000"/>
                  <a:pt x="22513" y="1105"/>
                  <a:pt x="22592" y="1078"/>
                </a:cubicBezTo>
                <a:cubicBezTo>
                  <a:pt x="22645" y="1052"/>
                  <a:pt x="22671" y="973"/>
                  <a:pt x="22750" y="973"/>
                </a:cubicBezTo>
                <a:cubicBezTo>
                  <a:pt x="22803" y="947"/>
                  <a:pt x="22855" y="1026"/>
                  <a:pt x="22908" y="1000"/>
                </a:cubicBezTo>
                <a:cubicBezTo>
                  <a:pt x="22961" y="1000"/>
                  <a:pt x="23039" y="921"/>
                  <a:pt x="23118" y="973"/>
                </a:cubicBezTo>
                <a:cubicBezTo>
                  <a:pt x="23145" y="947"/>
                  <a:pt x="23118" y="868"/>
                  <a:pt x="23145" y="868"/>
                </a:cubicBezTo>
                <a:cubicBezTo>
                  <a:pt x="23197" y="868"/>
                  <a:pt x="23224" y="1000"/>
                  <a:pt x="23276" y="947"/>
                </a:cubicBezTo>
                <a:cubicBezTo>
                  <a:pt x="23329" y="921"/>
                  <a:pt x="23276" y="894"/>
                  <a:pt x="23276" y="868"/>
                </a:cubicBezTo>
                <a:cubicBezTo>
                  <a:pt x="23408" y="894"/>
                  <a:pt x="23592" y="1052"/>
                  <a:pt x="23644" y="947"/>
                </a:cubicBezTo>
                <a:close/>
                <a:moveTo>
                  <a:pt x="26064" y="1026"/>
                </a:moveTo>
                <a:cubicBezTo>
                  <a:pt x="26064" y="1026"/>
                  <a:pt x="26090" y="1026"/>
                  <a:pt x="26090" y="1052"/>
                </a:cubicBezTo>
                <a:cubicBezTo>
                  <a:pt x="26143" y="947"/>
                  <a:pt x="26248" y="1026"/>
                  <a:pt x="26353" y="1000"/>
                </a:cubicBezTo>
                <a:cubicBezTo>
                  <a:pt x="26301" y="894"/>
                  <a:pt x="26222" y="894"/>
                  <a:pt x="26143" y="815"/>
                </a:cubicBezTo>
                <a:cubicBezTo>
                  <a:pt x="26064" y="842"/>
                  <a:pt x="26038" y="947"/>
                  <a:pt x="26064" y="1026"/>
                </a:cubicBezTo>
                <a:close/>
                <a:moveTo>
                  <a:pt x="27037" y="789"/>
                </a:moveTo>
                <a:cubicBezTo>
                  <a:pt x="27037" y="842"/>
                  <a:pt x="27116" y="789"/>
                  <a:pt x="27142" y="815"/>
                </a:cubicBezTo>
                <a:cubicBezTo>
                  <a:pt x="27116" y="763"/>
                  <a:pt x="27116" y="710"/>
                  <a:pt x="27142" y="684"/>
                </a:cubicBezTo>
                <a:cubicBezTo>
                  <a:pt x="27090" y="710"/>
                  <a:pt x="27090" y="789"/>
                  <a:pt x="27037" y="789"/>
                </a:cubicBezTo>
                <a:close/>
                <a:moveTo>
                  <a:pt x="25065" y="1946"/>
                </a:moveTo>
                <a:cubicBezTo>
                  <a:pt x="25143" y="1946"/>
                  <a:pt x="25143" y="1894"/>
                  <a:pt x="25196" y="1894"/>
                </a:cubicBezTo>
                <a:cubicBezTo>
                  <a:pt x="25143" y="1789"/>
                  <a:pt x="25091" y="1920"/>
                  <a:pt x="25038" y="1841"/>
                </a:cubicBezTo>
                <a:cubicBezTo>
                  <a:pt x="25038" y="1894"/>
                  <a:pt x="25038" y="1920"/>
                  <a:pt x="25065" y="1946"/>
                </a:cubicBezTo>
                <a:close/>
                <a:moveTo>
                  <a:pt x="28194" y="868"/>
                </a:moveTo>
                <a:cubicBezTo>
                  <a:pt x="28194" y="815"/>
                  <a:pt x="28273" y="789"/>
                  <a:pt x="28247" y="737"/>
                </a:cubicBezTo>
                <a:cubicBezTo>
                  <a:pt x="28194" y="737"/>
                  <a:pt x="28168" y="842"/>
                  <a:pt x="28194" y="868"/>
                </a:cubicBezTo>
                <a:close/>
                <a:moveTo>
                  <a:pt x="26590" y="1999"/>
                </a:moveTo>
                <a:cubicBezTo>
                  <a:pt x="26643" y="1973"/>
                  <a:pt x="26721" y="2052"/>
                  <a:pt x="26695" y="1946"/>
                </a:cubicBezTo>
                <a:cubicBezTo>
                  <a:pt x="26643" y="1973"/>
                  <a:pt x="26564" y="1946"/>
                  <a:pt x="26590" y="1999"/>
                </a:cubicBezTo>
                <a:close/>
                <a:moveTo>
                  <a:pt x="27510" y="1789"/>
                </a:moveTo>
                <a:cubicBezTo>
                  <a:pt x="27510" y="1789"/>
                  <a:pt x="27537" y="1762"/>
                  <a:pt x="27537" y="1762"/>
                </a:cubicBezTo>
                <a:cubicBezTo>
                  <a:pt x="27432" y="1552"/>
                  <a:pt x="27379" y="1736"/>
                  <a:pt x="27274" y="1657"/>
                </a:cubicBezTo>
                <a:lnTo>
                  <a:pt x="27274" y="1736"/>
                </a:lnTo>
                <a:cubicBezTo>
                  <a:pt x="27326" y="1710"/>
                  <a:pt x="27353" y="1736"/>
                  <a:pt x="27379" y="1736"/>
                </a:cubicBezTo>
                <a:cubicBezTo>
                  <a:pt x="27432" y="1736"/>
                  <a:pt x="27379" y="1815"/>
                  <a:pt x="27353" y="1815"/>
                </a:cubicBezTo>
                <a:cubicBezTo>
                  <a:pt x="27274" y="1762"/>
                  <a:pt x="27116" y="1867"/>
                  <a:pt x="27090" y="1973"/>
                </a:cubicBezTo>
                <a:cubicBezTo>
                  <a:pt x="27247" y="1999"/>
                  <a:pt x="27300" y="1894"/>
                  <a:pt x="27458" y="1867"/>
                </a:cubicBezTo>
                <a:cubicBezTo>
                  <a:pt x="27405" y="1841"/>
                  <a:pt x="27484" y="1841"/>
                  <a:pt x="27458" y="1789"/>
                </a:cubicBezTo>
                <a:cubicBezTo>
                  <a:pt x="27432" y="1789"/>
                  <a:pt x="27405" y="1736"/>
                  <a:pt x="27432" y="1710"/>
                </a:cubicBezTo>
                <a:cubicBezTo>
                  <a:pt x="27458" y="1710"/>
                  <a:pt x="27458" y="1762"/>
                  <a:pt x="27484" y="1789"/>
                </a:cubicBezTo>
                <a:close/>
                <a:moveTo>
                  <a:pt x="28168" y="1473"/>
                </a:moveTo>
                <a:cubicBezTo>
                  <a:pt x="28115" y="1394"/>
                  <a:pt x="28194" y="1394"/>
                  <a:pt x="28168" y="1341"/>
                </a:cubicBezTo>
                <a:cubicBezTo>
                  <a:pt x="28115" y="1315"/>
                  <a:pt x="28089" y="1315"/>
                  <a:pt x="28036" y="1341"/>
                </a:cubicBezTo>
                <a:cubicBezTo>
                  <a:pt x="27984" y="1394"/>
                  <a:pt x="28115" y="1552"/>
                  <a:pt x="28168" y="1447"/>
                </a:cubicBezTo>
                <a:close/>
                <a:moveTo>
                  <a:pt x="27642" y="1631"/>
                </a:moveTo>
                <a:cubicBezTo>
                  <a:pt x="27695" y="1578"/>
                  <a:pt x="27721" y="1631"/>
                  <a:pt x="27747" y="1631"/>
                </a:cubicBezTo>
                <a:lnTo>
                  <a:pt x="27721" y="1526"/>
                </a:lnTo>
                <a:cubicBezTo>
                  <a:pt x="27668" y="1552"/>
                  <a:pt x="27642" y="1578"/>
                  <a:pt x="27642" y="1631"/>
                </a:cubicBezTo>
                <a:close/>
                <a:moveTo>
                  <a:pt x="27589" y="1789"/>
                </a:moveTo>
                <a:cubicBezTo>
                  <a:pt x="27668" y="1815"/>
                  <a:pt x="27721" y="1841"/>
                  <a:pt x="27773" y="1762"/>
                </a:cubicBezTo>
                <a:cubicBezTo>
                  <a:pt x="27773" y="1736"/>
                  <a:pt x="27747" y="1710"/>
                  <a:pt x="27747" y="1683"/>
                </a:cubicBezTo>
                <a:cubicBezTo>
                  <a:pt x="27668" y="1657"/>
                  <a:pt x="27563" y="1657"/>
                  <a:pt x="27589" y="1789"/>
                </a:cubicBezTo>
                <a:close/>
                <a:moveTo>
                  <a:pt x="28641" y="1420"/>
                </a:moveTo>
                <a:cubicBezTo>
                  <a:pt x="28589" y="1420"/>
                  <a:pt x="28536" y="1420"/>
                  <a:pt x="28484" y="1420"/>
                </a:cubicBezTo>
                <a:cubicBezTo>
                  <a:pt x="28484" y="1526"/>
                  <a:pt x="28615" y="1447"/>
                  <a:pt x="28615" y="1420"/>
                </a:cubicBezTo>
                <a:close/>
                <a:moveTo>
                  <a:pt x="28457" y="1526"/>
                </a:moveTo>
                <a:cubicBezTo>
                  <a:pt x="28457" y="1473"/>
                  <a:pt x="28431" y="1473"/>
                  <a:pt x="28378" y="1499"/>
                </a:cubicBezTo>
                <a:cubicBezTo>
                  <a:pt x="28352" y="1499"/>
                  <a:pt x="28431" y="1526"/>
                  <a:pt x="28457" y="1499"/>
                </a:cubicBezTo>
                <a:close/>
                <a:moveTo>
                  <a:pt x="28010" y="2130"/>
                </a:moveTo>
                <a:cubicBezTo>
                  <a:pt x="28063" y="2183"/>
                  <a:pt x="27984" y="2183"/>
                  <a:pt x="28010" y="2262"/>
                </a:cubicBezTo>
                <a:cubicBezTo>
                  <a:pt x="28063" y="2262"/>
                  <a:pt x="28063" y="2236"/>
                  <a:pt x="28115" y="2209"/>
                </a:cubicBezTo>
                <a:cubicBezTo>
                  <a:pt x="28063" y="2130"/>
                  <a:pt x="28115" y="2130"/>
                  <a:pt x="28089" y="2052"/>
                </a:cubicBezTo>
                <a:cubicBezTo>
                  <a:pt x="28010" y="2025"/>
                  <a:pt x="28010" y="1894"/>
                  <a:pt x="27905" y="1841"/>
                </a:cubicBezTo>
                <a:cubicBezTo>
                  <a:pt x="27958" y="1946"/>
                  <a:pt x="27826" y="1841"/>
                  <a:pt x="27852" y="1946"/>
                </a:cubicBezTo>
                <a:cubicBezTo>
                  <a:pt x="27905" y="1920"/>
                  <a:pt x="27984" y="2052"/>
                  <a:pt x="27958" y="2104"/>
                </a:cubicBezTo>
                <a:cubicBezTo>
                  <a:pt x="27905" y="2078"/>
                  <a:pt x="27852" y="2130"/>
                  <a:pt x="27800" y="1999"/>
                </a:cubicBezTo>
                <a:cubicBezTo>
                  <a:pt x="27826" y="1973"/>
                  <a:pt x="27826" y="1920"/>
                  <a:pt x="27800" y="1867"/>
                </a:cubicBezTo>
                <a:cubicBezTo>
                  <a:pt x="27668" y="1867"/>
                  <a:pt x="27616" y="2078"/>
                  <a:pt x="27510" y="2052"/>
                </a:cubicBezTo>
                <a:cubicBezTo>
                  <a:pt x="27510" y="1999"/>
                  <a:pt x="27537" y="1999"/>
                  <a:pt x="27510" y="1973"/>
                </a:cubicBezTo>
                <a:cubicBezTo>
                  <a:pt x="27484" y="1920"/>
                  <a:pt x="27432" y="2025"/>
                  <a:pt x="27405" y="2052"/>
                </a:cubicBezTo>
                <a:cubicBezTo>
                  <a:pt x="27458" y="2130"/>
                  <a:pt x="27537" y="2025"/>
                  <a:pt x="27563" y="2157"/>
                </a:cubicBezTo>
                <a:cubicBezTo>
                  <a:pt x="27616" y="2130"/>
                  <a:pt x="27642" y="2209"/>
                  <a:pt x="27695" y="2157"/>
                </a:cubicBezTo>
                <a:cubicBezTo>
                  <a:pt x="27695" y="2130"/>
                  <a:pt x="27695" y="2130"/>
                  <a:pt x="27721" y="2130"/>
                </a:cubicBezTo>
                <a:cubicBezTo>
                  <a:pt x="27747" y="2078"/>
                  <a:pt x="27642" y="2078"/>
                  <a:pt x="27668" y="2052"/>
                </a:cubicBezTo>
                <a:cubicBezTo>
                  <a:pt x="27773" y="2104"/>
                  <a:pt x="27905" y="2130"/>
                  <a:pt x="28010" y="2104"/>
                </a:cubicBezTo>
                <a:close/>
                <a:moveTo>
                  <a:pt x="28089" y="1999"/>
                </a:moveTo>
                <a:cubicBezTo>
                  <a:pt x="28168" y="1999"/>
                  <a:pt x="28273" y="1946"/>
                  <a:pt x="28326" y="2052"/>
                </a:cubicBezTo>
                <a:cubicBezTo>
                  <a:pt x="28352" y="2052"/>
                  <a:pt x="28352" y="1946"/>
                  <a:pt x="28405" y="1999"/>
                </a:cubicBezTo>
                <a:cubicBezTo>
                  <a:pt x="28378" y="2104"/>
                  <a:pt x="28405" y="2209"/>
                  <a:pt x="28484" y="2288"/>
                </a:cubicBezTo>
                <a:cubicBezTo>
                  <a:pt x="28536" y="2130"/>
                  <a:pt x="28405" y="1946"/>
                  <a:pt x="28326" y="1815"/>
                </a:cubicBezTo>
                <a:cubicBezTo>
                  <a:pt x="28299" y="1841"/>
                  <a:pt x="28221" y="1920"/>
                  <a:pt x="28168" y="1894"/>
                </a:cubicBezTo>
                <a:cubicBezTo>
                  <a:pt x="28168" y="1867"/>
                  <a:pt x="28142" y="1815"/>
                  <a:pt x="28142" y="1762"/>
                </a:cubicBezTo>
                <a:cubicBezTo>
                  <a:pt x="28010" y="1789"/>
                  <a:pt x="28089" y="1920"/>
                  <a:pt x="28089" y="1999"/>
                </a:cubicBezTo>
                <a:close/>
                <a:moveTo>
                  <a:pt x="28641" y="1710"/>
                </a:moveTo>
                <a:cubicBezTo>
                  <a:pt x="28641" y="1736"/>
                  <a:pt x="28668" y="1762"/>
                  <a:pt x="28668" y="1789"/>
                </a:cubicBezTo>
                <a:cubicBezTo>
                  <a:pt x="28747" y="1736"/>
                  <a:pt x="28825" y="1789"/>
                  <a:pt x="28931" y="1815"/>
                </a:cubicBezTo>
                <a:cubicBezTo>
                  <a:pt x="28825" y="1736"/>
                  <a:pt x="28983" y="1710"/>
                  <a:pt x="28983" y="1631"/>
                </a:cubicBezTo>
                <a:cubicBezTo>
                  <a:pt x="28957" y="1631"/>
                  <a:pt x="28957" y="1552"/>
                  <a:pt x="28904" y="1578"/>
                </a:cubicBezTo>
                <a:cubicBezTo>
                  <a:pt x="28852" y="1710"/>
                  <a:pt x="28773" y="1710"/>
                  <a:pt x="28668" y="1657"/>
                </a:cubicBezTo>
                <a:cubicBezTo>
                  <a:pt x="28668" y="1683"/>
                  <a:pt x="28668" y="1710"/>
                  <a:pt x="28641" y="1710"/>
                </a:cubicBezTo>
                <a:close/>
                <a:moveTo>
                  <a:pt x="27011" y="2551"/>
                </a:moveTo>
                <a:cubicBezTo>
                  <a:pt x="27142" y="2630"/>
                  <a:pt x="27300" y="2499"/>
                  <a:pt x="27432" y="2499"/>
                </a:cubicBezTo>
                <a:cubicBezTo>
                  <a:pt x="27432" y="2446"/>
                  <a:pt x="27484" y="2420"/>
                  <a:pt x="27458" y="2341"/>
                </a:cubicBezTo>
                <a:cubicBezTo>
                  <a:pt x="27353" y="2341"/>
                  <a:pt x="27247" y="2393"/>
                  <a:pt x="27221" y="2472"/>
                </a:cubicBezTo>
                <a:cubicBezTo>
                  <a:pt x="27221" y="2472"/>
                  <a:pt x="27195" y="2420"/>
                  <a:pt x="27195" y="2446"/>
                </a:cubicBezTo>
                <a:cubicBezTo>
                  <a:pt x="27169" y="2499"/>
                  <a:pt x="27037" y="2499"/>
                  <a:pt x="27011" y="2551"/>
                </a:cubicBezTo>
                <a:close/>
                <a:moveTo>
                  <a:pt x="29457" y="1552"/>
                </a:moveTo>
                <a:cubicBezTo>
                  <a:pt x="29509" y="1526"/>
                  <a:pt x="29509" y="1473"/>
                  <a:pt x="29509" y="1420"/>
                </a:cubicBezTo>
                <a:cubicBezTo>
                  <a:pt x="29483" y="1420"/>
                  <a:pt x="29404" y="1368"/>
                  <a:pt x="29378" y="1447"/>
                </a:cubicBezTo>
                <a:cubicBezTo>
                  <a:pt x="29404" y="1473"/>
                  <a:pt x="29430" y="1499"/>
                  <a:pt x="29457" y="1526"/>
                </a:cubicBezTo>
                <a:close/>
                <a:moveTo>
                  <a:pt x="28773" y="1841"/>
                </a:moveTo>
                <a:cubicBezTo>
                  <a:pt x="28773" y="1894"/>
                  <a:pt x="28799" y="1867"/>
                  <a:pt x="28825" y="1841"/>
                </a:cubicBezTo>
                <a:lnTo>
                  <a:pt x="28799" y="1789"/>
                </a:lnTo>
                <a:cubicBezTo>
                  <a:pt x="28799" y="1789"/>
                  <a:pt x="28773" y="1815"/>
                  <a:pt x="28773" y="1841"/>
                </a:cubicBezTo>
                <a:close/>
                <a:moveTo>
                  <a:pt x="29088" y="2130"/>
                </a:moveTo>
                <a:cubicBezTo>
                  <a:pt x="29141" y="2078"/>
                  <a:pt x="29010" y="2078"/>
                  <a:pt x="29010" y="1973"/>
                </a:cubicBezTo>
                <a:cubicBezTo>
                  <a:pt x="29036" y="1973"/>
                  <a:pt x="29010" y="1946"/>
                  <a:pt x="29036" y="1920"/>
                </a:cubicBezTo>
                <a:cubicBezTo>
                  <a:pt x="29141" y="1920"/>
                  <a:pt x="29246" y="1815"/>
                  <a:pt x="29325" y="1920"/>
                </a:cubicBezTo>
                <a:cubicBezTo>
                  <a:pt x="29483" y="1710"/>
                  <a:pt x="29693" y="1946"/>
                  <a:pt x="29799" y="1736"/>
                </a:cubicBezTo>
                <a:cubicBezTo>
                  <a:pt x="29641" y="1657"/>
                  <a:pt x="29509" y="1841"/>
                  <a:pt x="29351" y="1736"/>
                </a:cubicBezTo>
                <a:cubicBezTo>
                  <a:pt x="29273" y="1867"/>
                  <a:pt x="28983" y="1815"/>
                  <a:pt x="28852" y="1920"/>
                </a:cubicBezTo>
                <a:cubicBezTo>
                  <a:pt x="28904" y="2078"/>
                  <a:pt x="29010" y="2025"/>
                  <a:pt x="29088" y="2130"/>
                </a:cubicBezTo>
                <a:close/>
                <a:moveTo>
                  <a:pt x="28299" y="2446"/>
                </a:moveTo>
                <a:cubicBezTo>
                  <a:pt x="28326" y="2499"/>
                  <a:pt x="28352" y="2499"/>
                  <a:pt x="28378" y="2525"/>
                </a:cubicBezTo>
                <a:cubicBezTo>
                  <a:pt x="28352" y="2472"/>
                  <a:pt x="28378" y="2420"/>
                  <a:pt x="28378" y="2367"/>
                </a:cubicBezTo>
                <a:cubicBezTo>
                  <a:pt x="28326" y="2367"/>
                  <a:pt x="28352" y="2420"/>
                  <a:pt x="28299" y="2446"/>
                </a:cubicBezTo>
                <a:close/>
                <a:moveTo>
                  <a:pt x="28168" y="2656"/>
                </a:moveTo>
                <a:cubicBezTo>
                  <a:pt x="28142" y="2578"/>
                  <a:pt x="28221" y="2578"/>
                  <a:pt x="28247" y="2551"/>
                </a:cubicBezTo>
                <a:cubicBezTo>
                  <a:pt x="28247" y="2499"/>
                  <a:pt x="28221" y="2472"/>
                  <a:pt x="28194" y="2499"/>
                </a:cubicBezTo>
                <a:cubicBezTo>
                  <a:pt x="28142" y="2525"/>
                  <a:pt x="28063" y="2604"/>
                  <a:pt x="28168" y="2630"/>
                </a:cubicBezTo>
                <a:close/>
                <a:moveTo>
                  <a:pt x="28931" y="2288"/>
                </a:moveTo>
                <a:cubicBezTo>
                  <a:pt x="28957" y="2341"/>
                  <a:pt x="28983" y="2341"/>
                  <a:pt x="29010" y="2367"/>
                </a:cubicBezTo>
                <a:cubicBezTo>
                  <a:pt x="29010" y="2393"/>
                  <a:pt x="29010" y="2315"/>
                  <a:pt x="29062" y="2315"/>
                </a:cubicBezTo>
                <a:cubicBezTo>
                  <a:pt x="29036" y="2209"/>
                  <a:pt x="28957" y="2209"/>
                  <a:pt x="28931" y="2262"/>
                </a:cubicBezTo>
                <a:close/>
                <a:moveTo>
                  <a:pt x="29851" y="1894"/>
                </a:moveTo>
                <a:cubicBezTo>
                  <a:pt x="29851" y="1867"/>
                  <a:pt x="29904" y="1815"/>
                  <a:pt x="29904" y="1762"/>
                </a:cubicBezTo>
                <a:lnTo>
                  <a:pt x="29825" y="1815"/>
                </a:lnTo>
                <a:cubicBezTo>
                  <a:pt x="29851" y="1815"/>
                  <a:pt x="29825" y="1841"/>
                  <a:pt x="29851" y="1894"/>
                </a:cubicBezTo>
                <a:close/>
                <a:moveTo>
                  <a:pt x="26537" y="3498"/>
                </a:moveTo>
                <a:cubicBezTo>
                  <a:pt x="26616" y="3577"/>
                  <a:pt x="26695" y="3445"/>
                  <a:pt x="26748" y="3445"/>
                </a:cubicBezTo>
                <a:cubicBezTo>
                  <a:pt x="26695" y="3340"/>
                  <a:pt x="26511" y="3367"/>
                  <a:pt x="26511" y="3498"/>
                </a:cubicBezTo>
                <a:close/>
                <a:moveTo>
                  <a:pt x="26906" y="3393"/>
                </a:moveTo>
                <a:lnTo>
                  <a:pt x="27037" y="3472"/>
                </a:lnTo>
                <a:cubicBezTo>
                  <a:pt x="27011" y="3551"/>
                  <a:pt x="26958" y="3577"/>
                  <a:pt x="26958" y="3630"/>
                </a:cubicBezTo>
                <a:cubicBezTo>
                  <a:pt x="27011" y="3630"/>
                  <a:pt x="27037" y="3656"/>
                  <a:pt x="27090" y="3630"/>
                </a:cubicBezTo>
                <a:cubicBezTo>
                  <a:pt x="27195" y="3498"/>
                  <a:pt x="27037" y="3419"/>
                  <a:pt x="27011" y="3288"/>
                </a:cubicBezTo>
                <a:cubicBezTo>
                  <a:pt x="26932" y="3288"/>
                  <a:pt x="26932" y="3314"/>
                  <a:pt x="26906" y="3367"/>
                </a:cubicBezTo>
                <a:close/>
                <a:moveTo>
                  <a:pt x="27379" y="3182"/>
                </a:moveTo>
                <a:cubicBezTo>
                  <a:pt x="27432" y="3235"/>
                  <a:pt x="27458" y="3209"/>
                  <a:pt x="27510" y="3288"/>
                </a:cubicBezTo>
                <a:lnTo>
                  <a:pt x="27484" y="3182"/>
                </a:lnTo>
                <a:cubicBezTo>
                  <a:pt x="27510" y="3130"/>
                  <a:pt x="27563" y="3130"/>
                  <a:pt x="27537" y="3077"/>
                </a:cubicBezTo>
                <a:cubicBezTo>
                  <a:pt x="27510" y="3130"/>
                  <a:pt x="27458" y="3156"/>
                  <a:pt x="27405" y="3130"/>
                </a:cubicBezTo>
                <a:lnTo>
                  <a:pt x="27405" y="3156"/>
                </a:lnTo>
                <a:close/>
                <a:moveTo>
                  <a:pt x="27616" y="3077"/>
                </a:moveTo>
                <a:lnTo>
                  <a:pt x="27616" y="3104"/>
                </a:lnTo>
                <a:cubicBezTo>
                  <a:pt x="27616" y="3104"/>
                  <a:pt x="27642" y="3104"/>
                  <a:pt x="27668" y="3077"/>
                </a:cubicBezTo>
                <a:cubicBezTo>
                  <a:pt x="27668" y="3051"/>
                  <a:pt x="27668" y="3051"/>
                  <a:pt x="27668" y="3051"/>
                </a:cubicBezTo>
                <a:cubicBezTo>
                  <a:pt x="27668" y="3025"/>
                  <a:pt x="27642" y="3025"/>
                  <a:pt x="27616" y="3051"/>
                </a:cubicBezTo>
                <a:close/>
                <a:moveTo>
                  <a:pt x="27773" y="3156"/>
                </a:moveTo>
                <a:cubicBezTo>
                  <a:pt x="27826" y="3209"/>
                  <a:pt x="27905" y="3156"/>
                  <a:pt x="27931" y="3104"/>
                </a:cubicBezTo>
                <a:cubicBezTo>
                  <a:pt x="27852" y="3182"/>
                  <a:pt x="27826" y="3025"/>
                  <a:pt x="27773" y="3077"/>
                </a:cubicBezTo>
                <a:cubicBezTo>
                  <a:pt x="27747" y="3077"/>
                  <a:pt x="27773" y="3104"/>
                  <a:pt x="27773" y="3156"/>
                </a:cubicBezTo>
                <a:close/>
                <a:moveTo>
                  <a:pt x="28747" y="2972"/>
                </a:moveTo>
                <a:cubicBezTo>
                  <a:pt x="28747" y="2919"/>
                  <a:pt x="28720" y="2867"/>
                  <a:pt x="28694" y="2814"/>
                </a:cubicBezTo>
                <a:lnTo>
                  <a:pt x="28641" y="2841"/>
                </a:lnTo>
                <a:cubicBezTo>
                  <a:pt x="28668" y="2919"/>
                  <a:pt x="28668" y="2946"/>
                  <a:pt x="28747" y="2946"/>
                </a:cubicBezTo>
                <a:close/>
                <a:moveTo>
                  <a:pt x="28747" y="2814"/>
                </a:moveTo>
                <a:cubicBezTo>
                  <a:pt x="28799" y="2919"/>
                  <a:pt x="28825" y="2814"/>
                  <a:pt x="28799" y="2762"/>
                </a:cubicBezTo>
                <a:cubicBezTo>
                  <a:pt x="28747" y="2735"/>
                  <a:pt x="28799" y="2788"/>
                  <a:pt x="28747" y="2788"/>
                </a:cubicBezTo>
                <a:close/>
                <a:moveTo>
                  <a:pt x="22671" y="5523"/>
                </a:moveTo>
                <a:cubicBezTo>
                  <a:pt x="22698" y="5497"/>
                  <a:pt x="22724" y="5497"/>
                  <a:pt x="22750" y="5523"/>
                </a:cubicBezTo>
                <a:lnTo>
                  <a:pt x="22750" y="5471"/>
                </a:lnTo>
                <a:cubicBezTo>
                  <a:pt x="22724" y="5471"/>
                  <a:pt x="22698" y="5471"/>
                  <a:pt x="22671" y="5471"/>
                </a:cubicBezTo>
                <a:cubicBezTo>
                  <a:pt x="22671" y="5471"/>
                  <a:pt x="22645" y="5471"/>
                  <a:pt x="22645" y="5497"/>
                </a:cubicBezTo>
                <a:close/>
                <a:moveTo>
                  <a:pt x="22829" y="5471"/>
                </a:moveTo>
                <a:cubicBezTo>
                  <a:pt x="22855" y="5523"/>
                  <a:pt x="22934" y="5497"/>
                  <a:pt x="22934" y="5444"/>
                </a:cubicBezTo>
                <a:cubicBezTo>
                  <a:pt x="22882" y="5418"/>
                  <a:pt x="22803" y="5392"/>
                  <a:pt x="22829" y="5471"/>
                </a:cubicBezTo>
                <a:close/>
                <a:moveTo>
                  <a:pt x="22987" y="5444"/>
                </a:moveTo>
                <a:cubicBezTo>
                  <a:pt x="23066" y="5497"/>
                  <a:pt x="23118" y="5444"/>
                  <a:pt x="23197" y="5418"/>
                </a:cubicBezTo>
                <a:cubicBezTo>
                  <a:pt x="23118" y="5286"/>
                  <a:pt x="22961" y="5365"/>
                  <a:pt x="22961" y="5444"/>
                </a:cubicBezTo>
                <a:close/>
                <a:moveTo>
                  <a:pt x="28273" y="3787"/>
                </a:moveTo>
                <a:cubicBezTo>
                  <a:pt x="28378" y="3814"/>
                  <a:pt x="28457" y="3787"/>
                  <a:pt x="28510" y="3735"/>
                </a:cubicBezTo>
                <a:cubicBezTo>
                  <a:pt x="28484" y="3682"/>
                  <a:pt x="28484" y="3603"/>
                  <a:pt x="28457" y="3551"/>
                </a:cubicBezTo>
                <a:cubicBezTo>
                  <a:pt x="28405" y="3630"/>
                  <a:pt x="28326" y="3682"/>
                  <a:pt x="28273" y="3761"/>
                </a:cubicBezTo>
                <a:close/>
                <a:moveTo>
                  <a:pt x="27773" y="4050"/>
                </a:moveTo>
                <a:cubicBezTo>
                  <a:pt x="27800" y="4103"/>
                  <a:pt x="27826" y="4156"/>
                  <a:pt x="27852" y="4208"/>
                </a:cubicBezTo>
                <a:cubicBezTo>
                  <a:pt x="27905" y="4182"/>
                  <a:pt x="27931" y="4208"/>
                  <a:pt x="27958" y="4182"/>
                </a:cubicBezTo>
                <a:cubicBezTo>
                  <a:pt x="27931" y="4129"/>
                  <a:pt x="27879" y="4129"/>
                  <a:pt x="27852" y="4077"/>
                </a:cubicBezTo>
                <a:cubicBezTo>
                  <a:pt x="27852" y="4024"/>
                  <a:pt x="27852" y="3971"/>
                  <a:pt x="27879" y="3919"/>
                </a:cubicBezTo>
                <a:cubicBezTo>
                  <a:pt x="27800" y="3919"/>
                  <a:pt x="27826" y="3998"/>
                  <a:pt x="27747" y="4024"/>
                </a:cubicBezTo>
                <a:close/>
                <a:moveTo>
                  <a:pt x="28010" y="4024"/>
                </a:moveTo>
                <a:cubicBezTo>
                  <a:pt x="28063" y="3971"/>
                  <a:pt x="28115" y="3945"/>
                  <a:pt x="28089" y="3840"/>
                </a:cubicBezTo>
                <a:cubicBezTo>
                  <a:pt x="28036" y="3866"/>
                  <a:pt x="28036" y="3840"/>
                  <a:pt x="28010" y="3840"/>
                </a:cubicBezTo>
                <a:cubicBezTo>
                  <a:pt x="28010" y="3919"/>
                  <a:pt x="27931" y="3919"/>
                  <a:pt x="27984" y="3998"/>
                </a:cubicBezTo>
                <a:close/>
                <a:moveTo>
                  <a:pt x="25617" y="5050"/>
                </a:moveTo>
                <a:cubicBezTo>
                  <a:pt x="25643" y="5050"/>
                  <a:pt x="25669" y="5050"/>
                  <a:pt x="25722" y="5050"/>
                </a:cubicBezTo>
                <a:cubicBezTo>
                  <a:pt x="25669" y="4918"/>
                  <a:pt x="25591" y="4945"/>
                  <a:pt x="25617" y="5023"/>
                </a:cubicBezTo>
                <a:close/>
              </a:path>
            </a:pathLst>
          </a:custGeom>
          <a:solidFill>
            <a:srgbClr val="47528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380" name="Google Shape;380;p6"/>
          <p:cNvSpPr/>
          <p:nvPr/>
        </p:nvSpPr>
        <p:spPr>
          <a:xfrm flipH="1" rot="10174674">
            <a:off x="-499194" y="467591"/>
            <a:ext cx="3399500" cy="150797"/>
          </a:xfrm>
          <a:custGeom>
            <a:rect b="b" l="l" r="r" t="t"/>
            <a:pathLst>
              <a:path extrusionOk="0" h="6786" w="30614">
                <a:moveTo>
                  <a:pt x="23644" y="947"/>
                </a:moveTo>
                <a:cubicBezTo>
                  <a:pt x="23671" y="947"/>
                  <a:pt x="23697" y="1078"/>
                  <a:pt x="23776" y="1105"/>
                </a:cubicBezTo>
                <a:cubicBezTo>
                  <a:pt x="23776" y="1105"/>
                  <a:pt x="23907" y="1052"/>
                  <a:pt x="23855" y="947"/>
                </a:cubicBezTo>
                <a:cubicBezTo>
                  <a:pt x="23960" y="973"/>
                  <a:pt x="24013" y="789"/>
                  <a:pt x="24091" y="789"/>
                </a:cubicBezTo>
                <a:cubicBezTo>
                  <a:pt x="24118" y="842"/>
                  <a:pt x="24065" y="842"/>
                  <a:pt x="24065" y="868"/>
                </a:cubicBezTo>
                <a:cubicBezTo>
                  <a:pt x="24144" y="947"/>
                  <a:pt x="24328" y="684"/>
                  <a:pt x="24381" y="947"/>
                </a:cubicBezTo>
                <a:cubicBezTo>
                  <a:pt x="24407" y="973"/>
                  <a:pt x="24460" y="1000"/>
                  <a:pt x="24512" y="1000"/>
                </a:cubicBezTo>
                <a:cubicBezTo>
                  <a:pt x="24460" y="947"/>
                  <a:pt x="24460" y="868"/>
                  <a:pt x="24512" y="789"/>
                </a:cubicBezTo>
                <a:cubicBezTo>
                  <a:pt x="24565" y="763"/>
                  <a:pt x="24512" y="947"/>
                  <a:pt x="24591" y="947"/>
                </a:cubicBezTo>
                <a:cubicBezTo>
                  <a:pt x="24591" y="921"/>
                  <a:pt x="24565" y="894"/>
                  <a:pt x="24591" y="842"/>
                </a:cubicBezTo>
                <a:cubicBezTo>
                  <a:pt x="24617" y="815"/>
                  <a:pt x="24670" y="815"/>
                  <a:pt x="24696" y="842"/>
                </a:cubicBezTo>
                <a:cubicBezTo>
                  <a:pt x="24854" y="710"/>
                  <a:pt x="25249" y="894"/>
                  <a:pt x="25354" y="658"/>
                </a:cubicBezTo>
                <a:cubicBezTo>
                  <a:pt x="25406" y="658"/>
                  <a:pt x="25459" y="763"/>
                  <a:pt x="25433" y="789"/>
                </a:cubicBezTo>
                <a:cubicBezTo>
                  <a:pt x="25512" y="815"/>
                  <a:pt x="25617" y="684"/>
                  <a:pt x="25748" y="631"/>
                </a:cubicBezTo>
                <a:cubicBezTo>
                  <a:pt x="25775" y="658"/>
                  <a:pt x="25801" y="658"/>
                  <a:pt x="25827" y="710"/>
                </a:cubicBezTo>
                <a:cubicBezTo>
                  <a:pt x="25827" y="658"/>
                  <a:pt x="25827" y="631"/>
                  <a:pt x="25827" y="579"/>
                </a:cubicBezTo>
                <a:cubicBezTo>
                  <a:pt x="25880" y="579"/>
                  <a:pt x="25932" y="605"/>
                  <a:pt x="25959" y="631"/>
                </a:cubicBezTo>
                <a:cubicBezTo>
                  <a:pt x="26011" y="579"/>
                  <a:pt x="26117" y="526"/>
                  <a:pt x="26117" y="447"/>
                </a:cubicBezTo>
                <a:cubicBezTo>
                  <a:pt x="26143" y="447"/>
                  <a:pt x="26117" y="474"/>
                  <a:pt x="26143" y="552"/>
                </a:cubicBezTo>
                <a:cubicBezTo>
                  <a:pt x="26195" y="552"/>
                  <a:pt x="26169" y="500"/>
                  <a:pt x="26195" y="500"/>
                </a:cubicBezTo>
                <a:cubicBezTo>
                  <a:pt x="26222" y="500"/>
                  <a:pt x="26222" y="552"/>
                  <a:pt x="26248" y="579"/>
                </a:cubicBezTo>
                <a:cubicBezTo>
                  <a:pt x="26274" y="579"/>
                  <a:pt x="26248" y="526"/>
                  <a:pt x="26301" y="526"/>
                </a:cubicBezTo>
                <a:cubicBezTo>
                  <a:pt x="26537" y="631"/>
                  <a:pt x="26669" y="184"/>
                  <a:pt x="26879" y="526"/>
                </a:cubicBezTo>
                <a:cubicBezTo>
                  <a:pt x="26800" y="552"/>
                  <a:pt x="26721" y="684"/>
                  <a:pt x="26590" y="710"/>
                </a:cubicBezTo>
                <a:cubicBezTo>
                  <a:pt x="26669" y="763"/>
                  <a:pt x="26774" y="684"/>
                  <a:pt x="26827" y="763"/>
                </a:cubicBezTo>
                <a:cubicBezTo>
                  <a:pt x="26879" y="710"/>
                  <a:pt x="26827" y="631"/>
                  <a:pt x="26906" y="605"/>
                </a:cubicBezTo>
                <a:cubicBezTo>
                  <a:pt x="26958" y="658"/>
                  <a:pt x="26984" y="737"/>
                  <a:pt x="27011" y="763"/>
                </a:cubicBezTo>
                <a:cubicBezTo>
                  <a:pt x="27037" y="684"/>
                  <a:pt x="27063" y="631"/>
                  <a:pt x="27142" y="579"/>
                </a:cubicBezTo>
                <a:cubicBezTo>
                  <a:pt x="27247" y="658"/>
                  <a:pt x="27432" y="579"/>
                  <a:pt x="27510" y="737"/>
                </a:cubicBezTo>
                <a:cubicBezTo>
                  <a:pt x="27616" y="684"/>
                  <a:pt x="27695" y="710"/>
                  <a:pt x="27800" y="684"/>
                </a:cubicBezTo>
                <a:cubicBezTo>
                  <a:pt x="27826" y="737"/>
                  <a:pt x="27747" y="710"/>
                  <a:pt x="27747" y="763"/>
                </a:cubicBezTo>
                <a:cubicBezTo>
                  <a:pt x="27773" y="842"/>
                  <a:pt x="27800" y="921"/>
                  <a:pt x="27800" y="1026"/>
                </a:cubicBezTo>
                <a:cubicBezTo>
                  <a:pt x="27852" y="1026"/>
                  <a:pt x="27800" y="894"/>
                  <a:pt x="27852" y="868"/>
                </a:cubicBezTo>
                <a:cubicBezTo>
                  <a:pt x="27826" y="842"/>
                  <a:pt x="27800" y="789"/>
                  <a:pt x="27800" y="710"/>
                </a:cubicBezTo>
                <a:cubicBezTo>
                  <a:pt x="27905" y="710"/>
                  <a:pt x="27958" y="631"/>
                  <a:pt x="28089" y="605"/>
                </a:cubicBezTo>
                <a:cubicBezTo>
                  <a:pt x="28194" y="579"/>
                  <a:pt x="28326" y="684"/>
                  <a:pt x="28352" y="474"/>
                </a:cubicBezTo>
                <a:cubicBezTo>
                  <a:pt x="28405" y="474"/>
                  <a:pt x="28431" y="500"/>
                  <a:pt x="28457" y="552"/>
                </a:cubicBezTo>
                <a:cubicBezTo>
                  <a:pt x="28720" y="342"/>
                  <a:pt x="28904" y="421"/>
                  <a:pt x="29115" y="342"/>
                </a:cubicBezTo>
                <a:cubicBezTo>
                  <a:pt x="29141" y="342"/>
                  <a:pt x="29194" y="368"/>
                  <a:pt x="29220" y="395"/>
                </a:cubicBezTo>
                <a:cubicBezTo>
                  <a:pt x="29220" y="316"/>
                  <a:pt x="29299" y="342"/>
                  <a:pt x="29351" y="368"/>
                </a:cubicBezTo>
                <a:cubicBezTo>
                  <a:pt x="29404" y="368"/>
                  <a:pt x="29325" y="289"/>
                  <a:pt x="29378" y="289"/>
                </a:cubicBezTo>
                <a:cubicBezTo>
                  <a:pt x="29430" y="342"/>
                  <a:pt x="29509" y="263"/>
                  <a:pt x="29562" y="289"/>
                </a:cubicBezTo>
                <a:cubicBezTo>
                  <a:pt x="29562" y="342"/>
                  <a:pt x="29509" y="342"/>
                  <a:pt x="29562" y="395"/>
                </a:cubicBezTo>
                <a:cubicBezTo>
                  <a:pt x="29430" y="395"/>
                  <a:pt x="29273" y="500"/>
                  <a:pt x="29220" y="395"/>
                </a:cubicBezTo>
                <a:cubicBezTo>
                  <a:pt x="29194" y="658"/>
                  <a:pt x="28983" y="631"/>
                  <a:pt x="28799" y="737"/>
                </a:cubicBezTo>
                <a:cubicBezTo>
                  <a:pt x="28983" y="684"/>
                  <a:pt x="29141" y="789"/>
                  <a:pt x="29325" y="684"/>
                </a:cubicBezTo>
                <a:cubicBezTo>
                  <a:pt x="29325" y="763"/>
                  <a:pt x="29509" y="815"/>
                  <a:pt x="29483" y="763"/>
                </a:cubicBezTo>
                <a:cubicBezTo>
                  <a:pt x="29536" y="789"/>
                  <a:pt x="29509" y="921"/>
                  <a:pt x="29536" y="1000"/>
                </a:cubicBezTo>
                <a:cubicBezTo>
                  <a:pt x="29562" y="1052"/>
                  <a:pt x="29430" y="1078"/>
                  <a:pt x="29509" y="1157"/>
                </a:cubicBezTo>
                <a:cubicBezTo>
                  <a:pt x="29457" y="1157"/>
                  <a:pt x="29404" y="1157"/>
                  <a:pt x="29378" y="1184"/>
                </a:cubicBezTo>
                <a:lnTo>
                  <a:pt x="29378" y="1236"/>
                </a:lnTo>
                <a:cubicBezTo>
                  <a:pt x="29509" y="1341"/>
                  <a:pt x="29720" y="1210"/>
                  <a:pt x="29851" y="1289"/>
                </a:cubicBezTo>
                <a:cubicBezTo>
                  <a:pt x="29904" y="1263"/>
                  <a:pt x="29930" y="1184"/>
                  <a:pt x="29956" y="1263"/>
                </a:cubicBezTo>
                <a:cubicBezTo>
                  <a:pt x="29877" y="1368"/>
                  <a:pt x="29641" y="1315"/>
                  <a:pt x="29562" y="1394"/>
                </a:cubicBezTo>
                <a:cubicBezTo>
                  <a:pt x="29614" y="1447"/>
                  <a:pt x="29667" y="1473"/>
                  <a:pt x="29746" y="1499"/>
                </a:cubicBezTo>
                <a:cubicBezTo>
                  <a:pt x="29877" y="1341"/>
                  <a:pt x="30114" y="1420"/>
                  <a:pt x="30298" y="1341"/>
                </a:cubicBezTo>
                <a:cubicBezTo>
                  <a:pt x="30325" y="1394"/>
                  <a:pt x="30272" y="1394"/>
                  <a:pt x="30325" y="1420"/>
                </a:cubicBezTo>
                <a:cubicBezTo>
                  <a:pt x="30377" y="1447"/>
                  <a:pt x="30325" y="1341"/>
                  <a:pt x="30377" y="1315"/>
                </a:cubicBezTo>
                <a:cubicBezTo>
                  <a:pt x="30377" y="1341"/>
                  <a:pt x="30430" y="1394"/>
                  <a:pt x="30456" y="1368"/>
                </a:cubicBezTo>
                <a:cubicBezTo>
                  <a:pt x="30482" y="1341"/>
                  <a:pt x="30509" y="1368"/>
                  <a:pt x="30456" y="1289"/>
                </a:cubicBezTo>
                <a:lnTo>
                  <a:pt x="30535" y="1263"/>
                </a:lnTo>
                <a:cubicBezTo>
                  <a:pt x="30561" y="1289"/>
                  <a:pt x="30614" y="1315"/>
                  <a:pt x="30614" y="1368"/>
                </a:cubicBezTo>
                <a:cubicBezTo>
                  <a:pt x="30482" y="1420"/>
                  <a:pt x="30377" y="1473"/>
                  <a:pt x="30298" y="1578"/>
                </a:cubicBezTo>
                <a:cubicBezTo>
                  <a:pt x="30298" y="1526"/>
                  <a:pt x="30298" y="1473"/>
                  <a:pt x="30272" y="1420"/>
                </a:cubicBezTo>
                <a:cubicBezTo>
                  <a:pt x="30246" y="1420"/>
                  <a:pt x="30193" y="1499"/>
                  <a:pt x="30167" y="1526"/>
                </a:cubicBezTo>
                <a:cubicBezTo>
                  <a:pt x="30140" y="1578"/>
                  <a:pt x="30088" y="1473"/>
                  <a:pt x="30035" y="1473"/>
                </a:cubicBezTo>
                <a:cubicBezTo>
                  <a:pt x="30035" y="1526"/>
                  <a:pt x="30035" y="1552"/>
                  <a:pt x="30088" y="1552"/>
                </a:cubicBezTo>
                <a:cubicBezTo>
                  <a:pt x="30009" y="1604"/>
                  <a:pt x="29877" y="1552"/>
                  <a:pt x="29799" y="1657"/>
                </a:cubicBezTo>
                <a:cubicBezTo>
                  <a:pt x="29877" y="1762"/>
                  <a:pt x="30009" y="1683"/>
                  <a:pt x="30114" y="1815"/>
                </a:cubicBezTo>
                <a:cubicBezTo>
                  <a:pt x="30140" y="1815"/>
                  <a:pt x="30114" y="1762"/>
                  <a:pt x="30114" y="1736"/>
                </a:cubicBezTo>
                <a:cubicBezTo>
                  <a:pt x="30167" y="1710"/>
                  <a:pt x="30219" y="1710"/>
                  <a:pt x="30272" y="1736"/>
                </a:cubicBezTo>
                <a:cubicBezTo>
                  <a:pt x="30298" y="1841"/>
                  <a:pt x="30140" y="1815"/>
                  <a:pt x="30193" y="1894"/>
                </a:cubicBezTo>
                <a:cubicBezTo>
                  <a:pt x="30088" y="1867"/>
                  <a:pt x="29956" y="1999"/>
                  <a:pt x="29825" y="2078"/>
                </a:cubicBezTo>
                <a:cubicBezTo>
                  <a:pt x="29772" y="2052"/>
                  <a:pt x="29825" y="2025"/>
                  <a:pt x="29825" y="1973"/>
                </a:cubicBezTo>
                <a:cubicBezTo>
                  <a:pt x="29720" y="2130"/>
                  <a:pt x="29536" y="2078"/>
                  <a:pt x="29457" y="2183"/>
                </a:cubicBezTo>
                <a:cubicBezTo>
                  <a:pt x="29562" y="2183"/>
                  <a:pt x="29614" y="2209"/>
                  <a:pt x="29693" y="2157"/>
                </a:cubicBezTo>
                <a:cubicBezTo>
                  <a:pt x="29720" y="2209"/>
                  <a:pt x="29641" y="2209"/>
                  <a:pt x="29693" y="2262"/>
                </a:cubicBezTo>
                <a:cubicBezTo>
                  <a:pt x="29641" y="2236"/>
                  <a:pt x="29588" y="2262"/>
                  <a:pt x="29562" y="2288"/>
                </a:cubicBezTo>
                <a:cubicBezTo>
                  <a:pt x="29509" y="2236"/>
                  <a:pt x="29404" y="2262"/>
                  <a:pt x="29404" y="2341"/>
                </a:cubicBezTo>
                <a:cubicBezTo>
                  <a:pt x="29351" y="2341"/>
                  <a:pt x="29325" y="2288"/>
                  <a:pt x="29299" y="2288"/>
                </a:cubicBezTo>
                <a:cubicBezTo>
                  <a:pt x="29246" y="2393"/>
                  <a:pt x="29088" y="2446"/>
                  <a:pt x="28983" y="2367"/>
                </a:cubicBezTo>
                <a:cubicBezTo>
                  <a:pt x="28931" y="2446"/>
                  <a:pt x="28852" y="2499"/>
                  <a:pt x="28773" y="2472"/>
                </a:cubicBezTo>
                <a:cubicBezTo>
                  <a:pt x="28773" y="2446"/>
                  <a:pt x="28825" y="2367"/>
                  <a:pt x="28773" y="2288"/>
                </a:cubicBezTo>
                <a:cubicBezTo>
                  <a:pt x="28668" y="2262"/>
                  <a:pt x="28641" y="2446"/>
                  <a:pt x="28562" y="2367"/>
                </a:cubicBezTo>
                <a:cubicBezTo>
                  <a:pt x="28536" y="2420"/>
                  <a:pt x="28615" y="2472"/>
                  <a:pt x="28668" y="2420"/>
                </a:cubicBezTo>
                <a:cubicBezTo>
                  <a:pt x="28589" y="2762"/>
                  <a:pt x="28221" y="2630"/>
                  <a:pt x="28036" y="2762"/>
                </a:cubicBezTo>
                <a:cubicBezTo>
                  <a:pt x="28010" y="2788"/>
                  <a:pt x="28010" y="2893"/>
                  <a:pt x="27905" y="2867"/>
                </a:cubicBezTo>
                <a:cubicBezTo>
                  <a:pt x="28063" y="2972"/>
                  <a:pt x="28221" y="2788"/>
                  <a:pt x="28299" y="2867"/>
                </a:cubicBezTo>
                <a:cubicBezTo>
                  <a:pt x="28352" y="2867"/>
                  <a:pt x="28299" y="2788"/>
                  <a:pt x="28299" y="2788"/>
                </a:cubicBezTo>
                <a:cubicBezTo>
                  <a:pt x="28510" y="2683"/>
                  <a:pt x="28641" y="2683"/>
                  <a:pt x="28825" y="2604"/>
                </a:cubicBezTo>
                <a:cubicBezTo>
                  <a:pt x="28852" y="2630"/>
                  <a:pt x="28825" y="2656"/>
                  <a:pt x="28852" y="2683"/>
                </a:cubicBezTo>
                <a:cubicBezTo>
                  <a:pt x="28878" y="2630"/>
                  <a:pt x="28852" y="2578"/>
                  <a:pt x="28904" y="2551"/>
                </a:cubicBezTo>
                <a:cubicBezTo>
                  <a:pt x="28957" y="2630"/>
                  <a:pt x="29010" y="2525"/>
                  <a:pt x="29088" y="2604"/>
                </a:cubicBezTo>
                <a:cubicBezTo>
                  <a:pt x="29220" y="2446"/>
                  <a:pt x="29378" y="2499"/>
                  <a:pt x="29536" y="2420"/>
                </a:cubicBezTo>
                <a:cubicBezTo>
                  <a:pt x="29562" y="2472"/>
                  <a:pt x="29562" y="2472"/>
                  <a:pt x="29614" y="2551"/>
                </a:cubicBezTo>
                <a:cubicBezTo>
                  <a:pt x="29509" y="2551"/>
                  <a:pt x="29430" y="2578"/>
                  <a:pt x="29351" y="2630"/>
                </a:cubicBezTo>
                <a:cubicBezTo>
                  <a:pt x="29351" y="2656"/>
                  <a:pt x="29351" y="2709"/>
                  <a:pt x="29351" y="2735"/>
                </a:cubicBezTo>
                <a:cubicBezTo>
                  <a:pt x="29378" y="2762"/>
                  <a:pt x="29457" y="2683"/>
                  <a:pt x="29483" y="2814"/>
                </a:cubicBezTo>
                <a:cubicBezTo>
                  <a:pt x="29536" y="2735"/>
                  <a:pt x="29562" y="2841"/>
                  <a:pt x="29614" y="2814"/>
                </a:cubicBezTo>
                <a:cubicBezTo>
                  <a:pt x="29483" y="2893"/>
                  <a:pt x="29299" y="2946"/>
                  <a:pt x="29141" y="2972"/>
                </a:cubicBezTo>
                <a:cubicBezTo>
                  <a:pt x="29141" y="2919"/>
                  <a:pt x="29246" y="2919"/>
                  <a:pt x="29273" y="2867"/>
                </a:cubicBezTo>
                <a:lnTo>
                  <a:pt x="29220" y="2762"/>
                </a:lnTo>
                <a:cubicBezTo>
                  <a:pt x="29194" y="2762"/>
                  <a:pt x="29167" y="2867"/>
                  <a:pt x="29115" y="2893"/>
                </a:cubicBezTo>
                <a:cubicBezTo>
                  <a:pt x="29088" y="2893"/>
                  <a:pt x="29115" y="2841"/>
                  <a:pt x="29115" y="2814"/>
                </a:cubicBezTo>
                <a:cubicBezTo>
                  <a:pt x="29036" y="2788"/>
                  <a:pt x="28957" y="2841"/>
                  <a:pt x="28931" y="2919"/>
                </a:cubicBezTo>
                <a:cubicBezTo>
                  <a:pt x="28878" y="2946"/>
                  <a:pt x="28852" y="2841"/>
                  <a:pt x="28773" y="2867"/>
                </a:cubicBezTo>
                <a:cubicBezTo>
                  <a:pt x="28720" y="2919"/>
                  <a:pt x="28825" y="2972"/>
                  <a:pt x="28825" y="3025"/>
                </a:cubicBezTo>
                <a:cubicBezTo>
                  <a:pt x="28957" y="3077"/>
                  <a:pt x="28957" y="2841"/>
                  <a:pt x="29088" y="2919"/>
                </a:cubicBezTo>
                <a:cubicBezTo>
                  <a:pt x="29115" y="2972"/>
                  <a:pt x="29036" y="2946"/>
                  <a:pt x="29088" y="2998"/>
                </a:cubicBezTo>
                <a:cubicBezTo>
                  <a:pt x="28825" y="3077"/>
                  <a:pt x="28589" y="3182"/>
                  <a:pt x="28352" y="3288"/>
                </a:cubicBezTo>
                <a:cubicBezTo>
                  <a:pt x="28299" y="3314"/>
                  <a:pt x="28247" y="3340"/>
                  <a:pt x="28247" y="3419"/>
                </a:cubicBezTo>
                <a:cubicBezTo>
                  <a:pt x="28536" y="3288"/>
                  <a:pt x="28852" y="3156"/>
                  <a:pt x="29167" y="3051"/>
                </a:cubicBezTo>
                <a:cubicBezTo>
                  <a:pt x="29167" y="3104"/>
                  <a:pt x="29194" y="3051"/>
                  <a:pt x="29220" y="3104"/>
                </a:cubicBezTo>
                <a:cubicBezTo>
                  <a:pt x="29273" y="2972"/>
                  <a:pt x="29483" y="2946"/>
                  <a:pt x="29588" y="2919"/>
                </a:cubicBezTo>
                <a:cubicBezTo>
                  <a:pt x="29720" y="2919"/>
                  <a:pt x="29799" y="2762"/>
                  <a:pt x="29877" y="2893"/>
                </a:cubicBezTo>
                <a:cubicBezTo>
                  <a:pt x="29746" y="2972"/>
                  <a:pt x="29614" y="3051"/>
                  <a:pt x="29457" y="3077"/>
                </a:cubicBezTo>
                <a:cubicBezTo>
                  <a:pt x="29430" y="3051"/>
                  <a:pt x="29483" y="3051"/>
                  <a:pt x="29483" y="2998"/>
                </a:cubicBezTo>
                <a:cubicBezTo>
                  <a:pt x="29483" y="2972"/>
                  <a:pt x="29430" y="3025"/>
                  <a:pt x="29457" y="3051"/>
                </a:cubicBezTo>
                <a:cubicBezTo>
                  <a:pt x="29273" y="3077"/>
                  <a:pt x="29115" y="3235"/>
                  <a:pt x="28931" y="3314"/>
                </a:cubicBezTo>
                <a:cubicBezTo>
                  <a:pt x="28931" y="3288"/>
                  <a:pt x="28878" y="3340"/>
                  <a:pt x="28878" y="3261"/>
                </a:cubicBezTo>
                <a:cubicBezTo>
                  <a:pt x="28878" y="3314"/>
                  <a:pt x="28799" y="3340"/>
                  <a:pt x="28747" y="3340"/>
                </a:cubicBezTo>
                <a:cubicBezTo>
                  <a:pt x="28747" y="3419"/>
                  <a:pt x="28694" y="3498"/>
                  <a:pt x="28773" y="3551"/>
                </a:cubicBezTo>
                <a:cubicBezTo>
                  <a:pt x="28720" y="3656"/>
                  <a:pt x="28536" y="3708"/>
                  <a:pt x="28510" y="3814"/>
                </a:cubicBezTo>
                <a:cubicBezTo>
                  <a:pt x="28484" y="3945"/>
                  <a:pt x="28589" y="3787"/>
                  <a:pt x="28615" y="3840"/>
                </a:cubicBezTo>
                <a:cubicBezTo>
                  <a:pt x="28641" y="3893"/>
                  <a:pt x="28536" y="3893"/>
                  <a:pt x="28510" y="3919"/>
                </a:cubicBezTo>
                <a:cubicBezTo>
                  <a:pt x="28378" y="4103"/>
                  <a:pt x="28168" y="4129"/>
                  <a:pt x="28010" y="4287"/>
                </a:cubicBezTo>
                <a:cubicBezTo>
                  <a:pt x="27984" y="4287"/>
                  <a:pt x="28036" y="4366"/>
                  <a:pt x="28063" y="4419"/>
                </a:cubicBezTo>
                <a:cubicBezTo>
                  <a:pt x="27905" y="4419"/>
                  <a:pt x="27721" y="4629"/>
                  <a:pt x="27510" y="4576"/>
                </a:cubicBezTo>
                <a:cubicBezTo>
                  <a:pt x="27484" y="4708"/>
                  <a:pt x="27247" y="4839"/>
                  <a:pt x="27142" y="4760"/>
                </a:cubicBezTo>
                <a:cubicBezTo>
                  <a:pt x="27011" y="4918"/>
                  <a:pt x="26800" y="4997"/>
                  <a:pt x="26616" y="4971"/>
                </a:cubicBezTo>
                <a:cubicBezTo>
                  <a:pt x="26485" y="5181"/>
                  <a:pt x="26143" y="5129"/>
                  <a:pt x="25959" y="4997"/>
                </a:cubicBezTo>
                <a:cubicBezTo>
                  <a:pt x="25959" y="4971"/>
                  <a:pt x="26038" y="4918"/>
                  <a:pt x="26090" y="4971"/>
                </a:cubicBezTo>
                <a:cubicBezTo>
                  <a:pt x="26117" y="4971"/>
                  <a:pt x="26090" y="4892"/>
                  <a:pt x="26117" y="4866"/>
                </a:cubicBezTo>
                <a:cubicBezTo>
                  <a:pt x="26038" y="4918"/>
                  <a:pt x="25906" y="4866"/>
                  <a:pt x="25854" y="4997"/>
                </a:cubicBezTo>
                <a:cubicBezTo>
                  <a:pt x="25854" y="5076"/>
                  <a:pt x="25854" y="5050"/>
                  <a:pt x="25906" y="5102"/>
                </a:cubicBezTo>
                <a:cubicBezTo>
                  <a:pt x="25722" y="5102"/>
                  <a:pt x="25485" y="5339"/>
                  <a:pt x="25301" y="5102"/>
                </a:cubicBezTo>
                <a:cubicBezTo>
                  <a:pt x="25222" y="5155"/>
                  <a:pt x="25143" y="5129"/>
                  <a:pt x="25091" y="5234"/>
                </a:cubicBezTo>
                <a:cubicBezTo>
                  <a:pt x="24986" y="5129"/>
                  <a:pt x="24828" y="5286"/>
                  <a:pt x="24670" y="5286"/>
                </a:cubicBezTo>
                <a:cubicBezTo>
                  <a:pt x="24644" y="5260"/>
                  <a:pt x="24670" y="5234"/>
                  <a:pt x="24617" y="5208"/>
                </a:cubicBezTo>
                <a:cubicBezTo>
                  <a:pt x="24539" y="5234"/>
                  <a:pt x="24460" y="5286"/>
                  <a:pt x="24433" y="5392"/>
                </a:cubicBezTo>
                <a:cubicBezTo>
                  <a:pt x="23986" y="5444"/>
                  <a:pt x="23513" y="5523"/>
                  <a:pt x="23066" y="5602"/>
                </a:cubicBezTo>
                <a:cubicBezTo>
                  <a:pt x="22961" y="5628"/>
                  <a:pt x="22855" y="5628"/>
                  <a:pt x="22750" y="5628"/>
                </a:cubicBezTo>
                <a:cubicBezTo>
                  <a:pt x="22513" y="5681"/>
                  <a:pt x="22329" y="5865"/>
                  <a:pt x="22119" y="5681"/>
                </a:cubicBezTo>
                <a:cubicBezTo>
                  <a:pt x="22066" y="5707"/>
                  <a:pt x="22093" y="5812"/>
                  <a:pt x="22014" y="5812"/>
                </a:cubicBezTo>
                <a:cubicBezTo>
                  <a:pt x="21856" y="5760"/>
                  <a:pt x="21751" y="5865"/>
                  <a:pt x="21593" y="5865"/>
                </a:cubicBezTo>
                <a:cubicBezTo>
                  <a:pt x="21593" y="5839"/>
                  <a:pt x="21567" y="5786"/>
                  <a:pt x="21540" y="5760"/>
                </a:cubicBezTo>
                <a:cubicBezTo>
                  <a:pt x="21435" y="5812"/>
                  <a:pt x="21356" y="6049"/>
                  <a:pt x="21225" y="5918"/>
                </a:cubicBezTo>
                <a:cubicBezTo>
                  <a:pt x="21172" y="5918"/>
                  <a:pt x="21198" y="5997"/>
                  <a:pt x="21146" y="5997"/>
                </a:cubicBezTo>
                <a:cubicBezTo>
                  <a:pt x="20962" y="5839"/>
                  <a:pt x="20725" y="6233"/>
                  <a:pt x="20567" y="5970"/>
                </a:cubicBezTo>
                <a:cubicBezTo>
                  <a:pt x="20488" y="6049"/>
                  <a:pt x="20357" y="6075"/>
                  <a:pt x="20252" y="5997"/>
                </a:cubicBezTo>
                <a:cubicBezTo>
                  <a:pt x="20225" y="6075"/>
                  <a:pt x="20146" y="6023"/>
                  <a:pt x="20120" y="5997"/>
                </a:cubicBezTo>
                <a:cubicBezTo>
                  <a:pt x="20094" y="5970"/>
                  <a:pt x="20094" y="6075"/>
                  <a:pt x="20094" y="6102"/>
                </a:cubicBezTo>
                <a:cubicBezTo>
                  <a:pt x="19883" y="6102"/>
                  <a:pt x="19620" y="6260"/>
                  <a:pt x="19463" y="6128"/>
                </a:cubicBezTo>
                <a:cubicBezTo>
                  <a:pt x="19384" y="6128"/>
                  <a:pt x="19357" y="6207"/>
                  <a:pt x="19305" y="6233"/>
                </a:cubicBezTo>
                <a:cubicBezTo>
                  <a:pt x="19279" y="6207"/>
                  <a:pt x="19252" y="6181"/>
                  <a:pt x="19226" y="6128"/>
                </a:cubicBezTo>
                <a:cubicBezTo>
                  <a:pt x="19173" y="6181"/>
                  <a:pt x="19094" y="6154"/>
                  <a:pt x="19042" y="6075"/>
                </a:cubicBezTo>
                <a:cubicBezTo>
                  <a:pt x="19016" y="6075"/>
                  <a:pt x="18989" y="6102"/>
                  <a:pt x="19016" y="6154"/>
                </a:cubicBezTo>
                <a:cubicBezTo>
                  <a:pt x="18963" y="6154"/>
                  <a:pt x="18989" y="6102"/>
                  <a:pt x="18937" y="6102"/>
                </a:cubicBezTo>
                <a:cubicBezTo>
                  <a:pt x="18910" y="6128"/>
                  <a:pt x="18937" y="6207"/>
                  <a:pt x="18937" y="6260"/>
                </a:cubicBezTo>
                <a:cubicBezTo>
                  <a:pt x="18753" y="6260"/>
                  <a:pt x="18358" y="6181"/>
                  <a:pt x="18227" y="6312"/>
                </a:cubicBezTo>
                <a:cubicBezTo>
                  <a:pt x="17964" y="6286"/>
                  <a:pt x="17648" y="6417"/>
                  <a:pt x="17438" y="6312"/>
                </a:cubicBezTo>
                <a:cubicBezTo>
                  <a:pt x="17385" y="6338"/>
                  <a:pt x="17332" y="6391"/>
                  <a:pt x="17280" y="6444"/>
                </a:cubicBezTo>
                <a:cubicBezTo>
                  <a:pt x="17017" y="6391"/>
                  <a:pt x="16885" y="6444"/>
                  <a:pt x="16675" y="6391"/>
                </a:cubicBezTo>
                <a:cubicBezTo>
                  <a:pt x="16570" y="6444"/>
                  <a:pt x="16438" y="6575"/>
                  <a:pt x="16307" y="6470"/>
                </a:cubicBezTo>
                <a:cubicBezTo>
                  <a:pt x="16280" y="6496"/>
                  <a:pt x="16307" y="6549"/>
                  <a:pt x="16280" y="6575"/>
                </a:cubicBezTo>
                <a:cubicBezTo>
                  <a:pt x="16044" y="6549"/>
                  <a:pt x="15754" y="6628"/>
                  <a:pt x="15623" y="6470"/>
                </a:cubicBezTo>
                <a:cubicBezTo>
                  <a:pt x="15570" y="6470"/>
                  <a:pt x="15597" y="6549"/>
                  <a:pt x="15544" y="6549"/>
                </a:cubicBezTo>
                <a:cubicBezTo>
                  <a:pt x="15412" y="6549"/>
                  <a:pt x="15255" y="6575"/>
                  <a:pt x="15123" y="6601"/>
                </a:cubicBezTo>
                <a:cubicBezTo>
                  <a:pt x="14913" y="6470"/>
                  <a:pt x="14597" y="6786"/>
                  <a:pt x="14334" y="6549"/>
                </a:cubicBezTo>
                <a:cubicBezTo>
                  <a:pt x="14203" y="6628"/>
                  <a:pt x="14071" y="6707"/>
                  <a:pt x="13992" y="6575"/>
                </a:cubicBezTo>
                <a:cubicBezTo>
                  <a:pt x="13940" y="6601"/>
                  <a:pt x="13834" y="6733"/>
                  <a:pt x="13782" y="6628"/>
                </a:cubicBezTo>
                <a:cubicBezTo>
                  <a:pt x="13703" y="6628"/>
                  <a:pt x="13571" y="6680"/>
                  <a:pt x="13466" y="6680"/>
                </a:cubicBezTo>
                <a:cubicBezTo>
                  <a:pt x="13466" y="6680"/>
                  <a:pt x="13414" y="6628"/>
                  <a:pt x="13414" y="6628"/>
                </a:cubicBezTo>
                <a:cubicBezTo>
                  <a:pt x="13308" y="6628"/>
                  <a:pt x="13203" y="6707"/>
                  <a:pt x="13098" y="6601"/>
                </a:cubicBezTo>
                <a:cubicBezTo>
                  <a:pt x="12835" y="6707"/>
                  <a:pt x="12572" y="6523"/>
                  <a:pt x="12335" y="6601"/>
                </a:cubicBezTo>
                <a:cubicBezTo>
                  <a:pt x="12204" y="6496"/>
                  <a:pt x="12072" y="6575"/>
                  <a:pt x="11967" y="6496"/>
                </a:cubicBezTo>
                <a:cubicBezTo>
                  <a:pt x="11915" y="6549"/>
                  <a:pt x="11862" y="6496"/>
                  <a:pt x="11862" y="6575"/>
                </a:cubicBezTo>
                <a:cubicBezTo>
                  <a:pt x="11730" y="6496"/>
                  <a:pt x="11494" y="6601"/>
                  <a:pt x="11415" y="6496"/>
                </a:cubicBezTo>
                <a:cubicBezTo>
                  <a:pt x="11336" y="6628"/>
                  <a:pt x="11178" y="6496"/>
                  <a:pt x="11099" y="6444"/>
                </a:cubicBezTo>
                <a:cubicBezTo>
                  <a:pt x="10994" y="6417"/>
                  <a:pt x="10757" y="6575"/>
                  <a:pt x="10652" y="6417"/>
                </a:cubicBezTo>
                <a:cubicBezTo>
                  <a:pt x="10363" y="6496"/>
                  <a:pt x="9995" y="6260"/>
                  <a:pt x="9705" y="6391"/>
                </a:cubicBezTo>
                <a:cubicBezTo>
                  <a:pt x="9442" y="6154"/>
                  <a:pt x="9074" y="6417"/>
                  <a:pt x="8811" y="6233"/>
                </a:cubicBezTo>
                <a:cubicBezTo>
                  <a:pt x="8338" y="6260"/>
                  <a:pt x="7838" y="6233"/>
                  <a:pt x="7365" y="6102"/>
                </a:cubicBezTo>
                <a:cubicBezTo>
                  <a:pt x="7338" y="6102"/>
                  <a:pt x="7338" y="6154"/>
                  <a:pt x="7286" y="6154"/>
                </a:cubicBezTo>
                <a:cubicBezTo>
                  <a:pt x="7154" y="6128"/>
                  <a:pt x="6996" y="6128"/>
                  <a:pt x="6865" y="6154"/>
                </a:cubicBezTo>
                <a:cubicBezTo>
                  <a:pt x="6576" y="5997"/>
                  <a:pt x="6234" y="6102"/>
                  <a:pt x="5971" y="5997"/>
                </a:cubicBezTo>
                <a:cubicBezTo>
                  <a:pt x="5944" y="5997"/>
                  <a:pt x="5971" y="5918"/>
                  <a:pt x="5971" y="5918"/>
                </a:cubicBezTo>
                <a:cubicBezTo>
                  <a:pt x="5892" y="5970"/>
                  <a:pt x="5760" y="6049"/>
                  <a:pt x="5734" y="5891"/>
                </a:cubicBezTo>
                <a:cubicBezTo>
                  <a:pt x="5629" y="5944"/>
                  <a:pt x="5524" y="5944"/>
                  <a:pt x="5418" y="5891"/>
                </a:cubicBezTo>
                <a:cubicBezTo>
                  <a:pt x="5340" y="5997"/>
                  <a:pt x="5234" y="5865"/>
                  <a:pt x="5103" y="5918"/>
                </a:cubicBezTo>
                <a:cubicBezTo>
                  <a:pt x="4945" y="5839"/>
                  <a:pt x="4761" y="5839"/>
                  <a:pt x="4629" y="5918"/>
                </a:cubicBezTo>
                <a:cubicBezTo>
                  <a:pt x="4524" y="5891"/>
                  <a:pt x="4340" y="5839"/>
                  <a:pt x="4288" y="5918"/>
                </a:cubicBezTo>
                <a:cubicBezTo>
                  <a:pt x="4235" y="5865"/>
                  <a:pt x="4130" y="5865"/>
                  <a:pt x="4077" y="5918"/>
                </a:cubicBezTo>
                <a:cubicBezTo>
                  <a:pt x="3946" y="5865"/>
                  <a:pt x="3814" y="5812"/>
                  <a:pt x="3683" y="5812"/>
                </a:cubicBezTo>
                <a:cubicBezTo>
                  <a:pt x="3604" y="5786"/>
                  <a:pt x="3551" y="5760"/>
                  <a:pt x="3472" y="5760"/>
                </a:cubicBezTo>
                <a:cubicBezTo>
                  <a:pt x="3314" y="5734"/>
                  <a:pt x="3130" y="5812"/>
                  <a:pt x="2973" y="5760"/>
                </a:cubicBezTo>
                <a:cubicBezTo>
                  <a:pt x="2736" y="5681"/>
                  <a:pt x="2473" y="5786"/>
                  <a:pt x="2262" y="5628"/>
                </a:cubicBezTo>
                <a:cubicBezTo>
                  <a:pt x="2131" y="5655"/>
                  <a:pt x="1894" y="5681"/>
                  <a:pt x="1842" y="5523"/>
                </a:cubicBezTo>
                <a:cubicBezTo>
                  <a:pt x="1473" y="5628"/>
                  <a:pt x="1158" y="5444"/>
                  <a:pt x="763" y="5365"/>
                </a:cubicBezTo>
                <a:cubicBezTo>
                  <a:pt x="711" y="5365"/>
                  <a:pt x="763" y="5286"/>
                  <a:pt x="711" y="5286"/>
                </a:cubicBezTo>
                <a:cubicBezTo>
                  <a:pt x="500" y="5313"/>
                  <a:pt x="316" y="5155"/>
                  <a:pt x="158" y="5050"/>
                </a:cubicBezTo>
                <a:cubicBezTo>
                  <a:pt x="237" y="4892"/>
                  <a:pt x="132" y="4892"/>
                  <a:pt x="106" y="4813"/>
                </a:cubicBezTo>
                <a:cubicBezTo>
                  <a:pt x="80" y="4734"/>
                  <a:pt x="264" y="4524"/>
                  <a:pt x="132" y="4497"/>
                </a:cubicBezTo>
                <a:cubicBezTo>
                  <a:pt x="211" y="4287"/>
                  <a:pt x="27" y="4156"/>
                  <a:pt x="1" y="3971"/>
                </a:cubicBezTo>
                <a:cubicBezTo>
                  <a:pt x="53" y="3919"/>
                  <a:pt x="53" y="3866"/>
                  <a:pt x="1" y="3814"/>
                </a:cubicBezTo>
                <a:cubicBezTo>
                  <a:pt x="158" y="3340"/>
                  <a:pt x="53" y="2893"/>
                  <a:pt x="316" y="2393"/>
                </a:cubicBezTo>
                <a:cubicBezTo>
                  <a:pt x="316" y="2183"/>
                  <a:pt x="553" y="1946"/>
                  <a:pt x="448" y="1789"/>
                </a:cubicBezTo>
                <a:cubicBezTo>
                  <a:pt x="579" y="1710"/>
                  <a:pt x="553" y="1473"/>
                  <a:pt x="606" y="1315"/>
                </a:cubicBezTo>
                <a:cubicBezTo>
                  <a:pt x="658" y="1263"/>
                  <a:pt x="737" y="1210"/>
                  <a:pt x="816" y="1184"/>
                </a:cubicBezTo>
                <a:cubicBezTo>
                  <a:pt x="921" y="1000"/>
                  <a:pt x="1026" y="868"/>
                  <a:pt x="1158" y="710"/>
                </a:cubicBezTo>
                <a:cubicBezTo>
                  <a:pt x="1552" y="684"/>
                  <a:pt x="1736" y="79"/>
                  <a:pt x="2131" y="0"/>
                </a:cubicBezTo>
                <a:cubicBezTo>
                  <a:pt x="2315" y="53"/>
                  <a:pt x="2341" y="342"/>
                  <a:pt x="2552" y="263"/>
                </a:cubicBezTo>
                <a:cubicBezTo>
                  <a:pt x="2710" y="447"/>
                  <a:pt x="2920" y="579"/>
                  <a:pt x="3157" y="605"/>
                </a:cubicBezTo>
                <a:cubicBezTo>
                  <a:pt x="3262" y="631"/>
                  <a:pt x="3367" y="631"/>
                  <a:pt x="3472" y="658"/>
                </a:cubicBezTo>
                <a:cubicBezTo>
                  <a:pt x="3577" y="684"/>
                  <a:pt x="3735" y="658"/>
                  <a:pt x="3893" y="658"/>
                </a:cubicBezTo>
                <a:cubicBezTo>
                  <a:pt x="4182" y="710"/>
                  <a:pt x="4472" y="737"/>
                  <a:pt x="4761" y="763"/>
                </a:cubicBezTo>
                <a:cubicBezTo>
                  <a:pt x="4866" y="763"/>
                  <a:pt x="4998" y="842"/>
                  <a:pt x="5077" y="842"/>
                </a:cubicBezTo>
                <a:cubicBezTo>
                  <a:pt x="5261" y="842"/>
                  <a:pt x="5445" y="789"/>
                  <a:pt x="5603" y="921"/>
                </a:cubicBezTo>
                <a:lnTo>
                  <a:pt x="5708" y="868"/>
                </a:lnTo>
                <a:cubicBezTo>
                  <a:pt x="5760" y="868"/>
                  <a:pt x="5760" y="894"/>
                  <a:pt x="5787" y="921"/>
                </a:cubicBezTo>
                <a:cubicBezTo>
                  <a:pt x="5813" y="947"/>
                  <a:pt x="5866" y="894"/>
                  <a:pt x="5892" y="868"/>
                </a:cubicBezTo>
                <a:cubicBezTo>
                  <a:pt x="6418" y="947"/>
                  <a:pt x="6970" y="1000"/>
                  <a:pt x="7522" y="973"/>
                </a:cubicBezTo>
                <a:cubicBezTo>
                  <a:pt x="7759" y="1026"/>
                  <a:pt x="8022" y="1052"/>
                  <a:pt x="8259" y="1026"/>
                </a:cubicBezTo>
                <a:cubicBezTo>
                  <a:pt x="8338" y="1105"/>
                  <a:pt x="8417" y="1000"/>
                  <a:pt x="8496" y="1105"/>
                </a:cubicBezTo>
                <a:cubicBezTo>
                  <a:pt x="8548" y="1052"/>
                  <a:pt x="8653" y="1026"/>
                  <a:pt x="8732" y="1052"/>
                </a:cubicBezTo>
                <a:cubicBezTo>
                  <a:pt x="8785" y="1052"/>
                  <a:pt x="8785" y="1131"/>
                  <a:pt x="8811" y="1131"/>
                </a:cubicBezTo>
                <a:cubicBezTo>
                  <a:pt x="8969" y="1210"/>
                  <a:pt x="9206" y="1105"/>
                  <a:pt x="9363" y="1131"/>
                </a:cubicBezTo>
                <a:cubicBezTo>
                  <a:pt x="9416" y="1131"/>
                  <a:pt x="9363" y="1184"/>
                  <a:pt x="9416" y="1184"/>
                </a:cubicBezTo>
                <a:cubicBezTo>
                  <a:pt x="9442" y="1184"/>
                  <a:pt x="9469" y="1131"/>
                  <a:pt x="9521" y="1131"/>
                </a:cubicBezTo>
                <a:cubicBezTo>
                  <a:pt x="9653" y="1157"/>
                  <a:pt x="9784" y="1236"/>
                  <a:pt x="9916" y="1263"/>
                </a:cubicBezTo>
                <a:cubicBezTo>
                  <a:pt x="10126" y="1289"/>
                  <a:pt x="10363" y="1131"/>
                  <a:pt x="10521" y="1341"/>
                </a:cubicBezTo>
                <a:cubicBezTo>
                  <a:pt x="10626" y="1210"/>
                  <a:pt x="10731" y="1341"/>
                  <a:pt x="10863" y="1289"/>
                </a:cubicBezTo>
                <a:cubicBezTo>
                  <a:pt x="10889" y="1341"/>
                  <a:pt x="10915" y="1368"/>
                  <a:pt x="10941" y="1420"/>
                </a:cubicBezTo>
                <a:cubicBezTo>
                  <a:pt x="11047" y="1289"/>
                  <a:pt x="11257" y="1341"/>
                  <a:pt x="11362" y="1447"/>
                </a:cubicBezTo>
                <a:cubicBezTo>
                  <a:pt x="11389" y="1420"/>
                  <a:pt x="11415" y="1420"/>
                  <a:pt x="11441" y="1394"/>
                </a:cubicBezTo>
                <a:cubicBezTo>
                  <a:pt x="11625" y="1447"/>
                  <a:pt x="11915" y="1315"/>
                  <a:pt x="12099" y="1447"/>
                </a:cubicBezTo>
                <a:cubicBezTo>
                  <a:pt x="12125" y="1447"/>
                  <a:pt x="12125" y="1420"/>
                  <a:pt x="12178" y="1420"/>
                </a:cubicBezTo>
                <a:cubicBezTo>
                  <a:pt x="12283" y="1473"/>
                  <a:pt x="12388" y="1552"/>
                  <a:pt x="12467" y="1631"/>
                </a:cubicBezTo>
                <a:cubicBezTo>
                  <a:pt x="12651" y="1552"/>
                  <a:pt x="13072" y="1394"/>
                  <a:pt x="13203" y="1657"/>
                </a:cubicBezTo>
                <a:cubicBezTo>
                  <a:pt x="13256" y="1631"/>
                  <a:pt x="13282" y="1604"/>
                  <a:pt x="13308" y="1578"/>
                </a:cubicBezTo>
                <a:cubicBezTo>
                  <a:pt x="13493" y="1631"/>
                  <a:pt x="13703" y="1578"/>
                  <a:pt x="13887" y="1683"/>
                </a:cubicBezTo>
                <a:cubicBezTo>
                  <a:pt x="13940" y="1631"/>
                  <a:pt x="14019" y="1578"/>
                  <a:pt x="14124" y="1578"/>
                </a:cubicBezTo>
                <a:cubicBezTo>
                  <a:pt x="14124" y="1631"/>
                  <a:pt x="14124" y="1631"/>
                  <a:pt x="14124" y="1657"/>
                </a:cubicBezTo>
                <a:cubicBezTo>
                  <a:pt x="14124" y="1710"/>
                  <a:pt x="14071" y="1710"/>
                  <a:pt x="14071" y="1762"/>
                </a:cubicBezTo>
                <a:cubicBezTo>
                  <a:pt x="14071" y="1815"/>
                  <a:pt x="14124" y="1815"/>
                  <a:pt x="14150" y="1841"/>
                </a:cubicBezTo>
                <a:cubicBezTo>
                  <a:pt x="14255" y="1789"/>
                  <a:pt x="14308" y="1710"/>
                  <a:pt x="14360" y="1604"/>
                </a:cubicBezTo>
                <a:cubicBezTo>
                  <a:pt x="14597" y="1604"/>
                  <a:pt x="14834" y="1473"/>
                  <a:pt x="15018" y="1604"/>
                </a:cubicBezTo>
                <a:cubicBezTo>
                  <a:pt x="15202" y="1552"/>
                  <a:pt x="15386" y="1552"/>
                  <a:pt x="15570" y="1578"/>
                </a:cubicBezTo>
                <a:cubicBezTo>
                  <a:pt x="15570" y="1683"/>
                  <a:pt x="15570" y="1789"/>
                  <a:pt x="15649" y="1789"/>
                </a:cubicBezTo>
                <a:cubicBezTo>
                  <a:pt x="15728" y="1762"/>
                  <a:pt x="15675" y="1710"/>
                  <a:pt x="15649" y="1604"/>
                </a:cubicBezTo>
                <a:cubicBezTo>
                  <a:pt x="15781" y="1552"/>
                  <a:pt x="15938" y="1526"/>
                  <a:pt x="16070" y="1526"/>
                </a:cubicBezTo>
                <a:cubicBezTo>
                  <a:pt x="16096" y="1578"/>
                  <a:pt x="16123" y="1604"/>
                  <a:pt x="16175" y="1631"/>
                </a:cubicBezTo>
                <a:cubicBezTo>
                  <a:pt x="16254" y="1604"/>
                  <a:pt x="16307" y="1526"/>
                  <a:pt x="16333" y="1447"/>
                </a:cubicBezTo>
                <a:cubicBezTo>
                  <a:pt x="16622" y="1447"/>
                  <a:pt x="16806" y="1368"/>
                  <a:pt x="17096" y="1394"/>
                </a:cubicBezTo>
                <a:lnTo>
                  <a:pt x="17122" y="1447"/>
                </a:lnTo>
                <a:cubicBezTo>
                  <a:pt x="17332" y="1236"/>
                  <a:pt x="17622" y="1394"/>
                  <a:pt x="17779" y="1263"/>
                </a:cubicBezTo>
                <a:cubicBezTo>
                  <a:pt x="17832" y="1263"/>
                  <a:pt x="17885" y="1289"/>
                  <a:pt x="17937" y="1315"/>
                </a:cubicBezTo>
                <a:cubicBezTo>
                  <a:pt x="18069" y="1289"/>
                  <a:pt x="18227" y="1184"/>
                  <a:pt x="18332" y="1289"/>
                </a:cubicBezTo>
                <a:cubicBezTo>
                  <a:pt x="18568" y="1131"/>
                  <a:pt x="18884" y="1263"/>
                  <a:pt x="19121" y="1157"/>
                </a:cubicBezTo>
                <a:cubicBezTo>
                  <a:pt x="19200" y="1210"/>
                  <a:pt x="19357" y="1289"/>
                  <a:pt x="19410" y="1184"/>
                </a:cubicBezTo>
                <a:cubicBezTo>
                  <a:pt x="19410" y="1184"/>
                  <a:pt x="19436" y="1210"/>
                  <a:pt x="19436" y="1236"/>
                </a:cubicBezTo>
                <a:cubicBezTo>
                  <a:pt x="19515" y="1131"/>
                  <a:pt x="19647" y="1157"/>
                  <a:pt x="19699" y="1263"/>
                </a:cubicBezTo>
                <a:cubicBezTo>
                  <a:pt x="19778" y="1263"/>
                  <a:pt x="19805" y="1157"/>
                  <a:pt x="19910" y="1131"/>
                </a:cubicBezTo>
                <a:cubicBezTo>
                  <a:pt x="19910" y="1184"/>
                  <a:pt x="19910" y="1184"/>
                  <a:pt x="19962" y="1184"/>
                </a:cubicBezTo>
                <a:cubicBezTo>
                  <a:pt x="20041" y="1105"/>
                  <a:pt x="20225" y="1078"/>
                  <a:pt x="20304" y="1184"/>
                </a:cubicBezTo>
                <a:cubicBezTo>
                  <a:pt x="20383" y="1105"/>
                  <a:pt x="20488" y="1105"/>
                  <a:pt x="20594" y="1184"/>
                </a:cubicBezTo>
                <a:cubicBezTo>
                  <a:pt x="20699" y="1052"/>
                  <a:pt x="20909" y="1157"/>
                  <a:pt x="21041" y="1210"/>
                </a:cubicBezTo>
                <a:cubicBezTo>
                  <a:pt x="21383" y="1000"/>
                  <a:pt x="21882" y="1210"/>
                  <a:pt x="22224" y="1052"/>
                </a:cubicBezTo>
                <a:cubicBezTo>
                  <a:pt x="22250" y="1078"/>
                  <a:pt x="22224" y="1078"/>
                  <a:pt x="22277" y="1105"/>
                </a:cubicBezTo>
                <a:cubicBezTo>
                  <a:pt x="22356" y="1000"/>
                  <a:pt x="22513" y="1105"/>
                  <a:pt x="22592" y="1078"/>
                </a:cubicBezTo>
                <a:cubicBezTo>
                  <a:pt x="22645" y="1052"/>
                  <a:pt x="22671" y="973"/>
                  <a:pt x="22750" y="973"/>
                </a:cubicBezTo>
                <a:cubicBezTo>
                  <a:pt x="22803" y="947"/>
                  <a:pt x="22855" y="1026"/>
                  <a:pt x="22908" y="1000"/>
                </a:cubicBezTo>
                <a:cubicBezTo>
                  <a:pt x="22961" y="1000"/>
                  <a:pt x="23039" y="921"/>
                  <a:pt x="23118" y="973"/>
                </a:cubicBezTo>
                <a:cubicBezTo>
                  <a:pt x="23145" y="947"/>
                  <a:pt x="23118" y="868"/>
                  <a:pt x="23145" y="868"/>
                </a:cubicBezTo>
                <a:cubicBezTo>
                  <a:pt x="23197" y="868"/>
                  <a:pt x="23224" y="1000"/>
                  <a:pt x="23276" y="947"/>
                </a:cubicBezTo>
                <a:cubicBezTo>
                  <a:pt x="23329" y="921"/>
                  <a:pt x="23276" y="894"/>
                  <a:pt x="23276" y="868"/>
                </a:cubicBezTo>
                <a:cubicBezTo>
                  <a:pt x="23408" y="894"/>
                  <a:pt x="23592" y="1052"/>
                  <a:pt x="23644" y="947"/>
                </a:cubicBezTo>
                <a:close/>
                <a:moveTo>
                  <a:pt x="26064" y="1026"/>
                </a:moveTo>
                <a:cubicBezTo>
                  <a:pt x="26064" y="1026"/>
                  <a:pt x="26090" y="1026"/>
                  <a:pt x="26090" y="1052"/>
                </a:cubicBezTo>
                <a:cubicBezTo>
                  <a:pt x="26143" y="947"/>
                  <a:pt x="26248" y="1026"/>
                  <a:pt x="26353" y="1000"/>
                </a:cubicBezTo>
                <a:cubicBezTo>
                  <a:pt x="26301" y="894"/>
                  <a:pt x="26222" y="894"/>
                  <a:pt x="26143" y="815"/>
                </a:cubicBezTo>
                <a:cubicBezTo>
                  <a:pt x="26064" y="842"/>
                  <a:pt x="26038" y="947"/>
                  <a:pt x="26064" y="1026"/>
                </a:cubicBezTo>
                <a:close/>
                <a:moveTo>
                  <a:pt x="27037" y="789"/>
                </a:moveTo>
                <a:cubicBezTo>
                  <a:pt x="27037" y="842"/>
                  <a:pt x="27116" y="789"/>
                  <a:pt x="27142" y="815"/>
                </a:cubicBezTo>
                <a:cubicBezTo>
                  <a:pt x="27116" y="763"/>
                  <a:pt x="27116" y="710"/>
                  <a:pt x="27142" y="684"/>
                </a:cubicBezTo>
                <a:cubicBezTo>
                  <a:pt x="27090" y="710"/>
                  <a:pt x="27090" y="789"/>
                  <a:pt x="27037" y="789"/>
                </a:cubicBezTo>
                <a:close/>
                <a:moveTo>
                  <a:pt x="25065" y="1946"/>
                </a:moveTo>
                <a:cubicBezTo>
                  <a:pt x="25143" y="1946"/>
                  <a:pt x="25143" y="1894"/>
                  <a:pt x="25196" y="1894"/>
                </a:cubicBezTo>
                <a:cubicBezTo>
                  <a:pt x="25143" y="1789"/>
                  <a:pt x="25091" y="1920"/>
                  <a:pt x="25038" y="1841"/>
                </a:cubicBezTo>
                <a:cubicBezTo>
                  <a:pt x="25038" y="1894"/>
                  <a:pt x="25038" y="1920"/>
                  <a:pt x="25065" y="1946"/>
                </a:cubicBezTo>
                <a:close/>
                <a:moveTo>
                  <a:pt x="28194" y="868"/>
                </a:moveTo>
                <a:cubicBezTo>
                  <a:pt x="28194" y="815"/>
                  <a:pt x="28273" y="789"/>
                  <a:pt x="28247" y="737"/>
                </a:cubicBezTo>
                <a:cubicBezTo>
                  <a:pt x="28194" y="737"/>
                  <a:pt x="28168" y="842"/>
                  <a:pt x="28194" y="868"/>
                </a:cubicBezTo>
                <a:close/>
                <a:moveTo>
                  <a:pt x="26590" y="1999"/>
                </a:moveTo>
                <a:cubicBezTo>
                  <a:pt x="26643" y="1973"/>
                  <a:pt x="26721" y="2052"/>
                  <a:pt x="26695" y="1946"/>
                </a:cubicBezTo>
                <a:cubicBezTo>
                  <a:pt x="26643" y="1973"/>
                  <a:pt x="26564" y="1946"/>
                  <a:pt x="26590" y="1999"/>
                </a:cubicBezTo>
                <a:close/>
                <a:moveTo>
                  <a:pt x="27510" y="1789"/>
                </a:moveTo>
                <a:cubicBezTo>
                  <a:pt x="27510" y="1789"/>
                  <a:pt x="27537" y="1762"/>
                  <a:pt x="27537" y="1762"/>
                </a:cubicBezTo>
                <a:cubicBezTo>
                  <a:pt x="27432" y="1552"/>
                  <a:pt x="27379" y="1736"/>
                  <a:pt x="27274" y="1657"/>
                </a:cubicBezTo>
                <a:lnTo>
                  <a:pt x="27274" y="1736"/>
                </a:lnTo>
                <a:cubicBezTo>
                  <a:pt x="27326" y="1710"/>
                  <a:pt x="27353" y="1736"/>
                  <a:pt x="27379" y="1736"/>
                </a:cubicBezTo>
                <a:cubicBezTo>
                  <a:pt x="27432" y="1736"/>
                  <a:pt x="27379" y="1815"/>
                  <a:pt x="27353" y="1815"/>
                </a:cubicBezTo>
                <a:cubicBezTo>
                  <a:pt x="27274" y="1762"/>
                  <a:pt x="27116" y="1867"/>
                  <a:pt x="27090" y="1973"/>
                </a:cubicBezTo>
                <a:cubicBezTo>
                  <a:pt x="27247" y="1999"/>
                  <a:pt x="27300" y="1894"/>
                  <a:pt x="27458" y="1867"/>
                </a:cubicBezTo>
                <a:cubicBezTo>
                  <a:pt x="27405" y="1841"/>
                  <a:pt x="27484" y="1841"/>
                  <a:pt x="27458" y="1789"/>
                </a:cubicBezTo>
                <a:cubicBezTo>
                  <a:pt x="27432" y="1789"/>
                  <a:pt x="27405" y="1736"/>
                  <a:pt x="27432" y="1710"/>
                </a:cubicBezTo>
                <a:cubicBezTo>
                  <a:pt x="27458" y="1710"/>
                  <a:pt x="27458" y="1762"/>
                  <a:pt x="27484" y="1789"/>
                </a:cubicBezTo>
                <a:close/>
                <a:moveTo>
                  <a:pt x="28168" y="1473"/>
                </a:moveTo>
                <a:cubicBezTo>
                  <a:pt x="28115" y="1394"/>
                  <a:pt x="28194" y="1394"/>
                  <a:pt x="28168" y="1341"/>
                </a:cubicBezTo>
                <a:cubicBezTo>
                  <a:pt x="28115" y="1315"/>
                  <a:pt x="28089" y="1315"/>
                  <a:pt x="28036" y="1341"/>
                </a:cubicBezTo>
                <a:cubicBezTo>
                  <a:pt x="27984" y="1394"/>
                  <a:pt x="28115" y="1552"/>
                  <a:pt x="28168" y="1447"/>
                </a:cubicBezTo>
                <a:close/>
                <a:moveTo>
                  <a:pt x="27642" y="1631"/>
                </a:moveTo>
                <a:cubicBezTo>
                  <a:pt x="27695" y="1578"/>
                  <a:pt x="27721" y="1631"/>
                  <a:pt x="27747" y="1631"/>
                </a:cubicBezTo>
                <a:lnTo>
                  <a:pt x="27721" y="1526"/>
                </a:lnTo>
                <a:cubicBezTo>
                  <a:pt x="27668" y="1552"/>
                  <a:pt x="27642" y="1578"/>
                  <a:pt x="27642" y="1631"/>
                </a:cubicBezTo>
                <a:close/>
                <a:moveTo>
                  <a:pt x="27589" y="1789"/>
                </a:moveTo>
                <a:cubicBezTo>
                  <a:pt x="27668" y="1815"/>
                  <a:pt x="27721" y="1841"/>
                  <a:pt x="27773" y="1762"/>
                </a:cubicBezTo>
                <a:cubicBezTo>
                  <a:pt x="27773" y="1736"/>
                  <a:pt x="27747" y="1710"/>
                  <a:pt x="27747" y="1683"/>
                </a:cubicBezTo>
                <a:cubicBezTo>
                  <a:pt x="27668" y="1657"/>
                  <a:pt x="27563" y="1657"/>
                  <a:pt x="27589" y="1789"/>
                </a:cubicBezTo>
                <a:close/>
                <a:moveTo>
                  <a:pt x="28641" y="1420"/>
                </a:moveTo>
                <a:cubicBezTo>
                  <a:pt x="28589" y="1420"/>
                  <a:pt x="28536" y="1420"/>
                  <a:pt x="28484" y="1420"/>
                </a:cubicBezTo>
                <a:cubicBezTo>
                  <a:pt x="28484" y="1526"/>
                  <a:pt x="28615" y="1447"/>
                  <a:pt x="28615" y="1420"/>
                </a:cubicBezTo>
                <a:close/>
                <a:moveTo>
                  <a:pt x="28457" y="1526"/>
                </a:moveTo>
                <a:cubicBezTo>
                  <a:pt x="28457" y="1473"/>
                  <a:pt x="28431" y="1473"/>
                  <a:pt x="28378" y="1499"/>
                </a:cubicBezTo>
                <a:cubicBezTo>
                  <a:pt x="28352" y="1499"/>
                  <a:pt x="28431" y="1526"/>
                  <a:pt x="28457" y="1499"/>
                </a:cubicBezTo>
                <a:close/>
                <a:moveTo>
                  <a:pt x="28010" y="2130"/>
                </a:moveTo>
                <a:cubicBezTo>
                  <a:pt x="28063" y="2183"/>
                  <a:pt x="27984" y="2183"/>
                  <a:pt x="28010" y="2262"/>
                </a:cubicBezTo>
                <a:cubicBezTo>
                  <a:pt x="28063" y="2262"/>
                  <a:pt x="28063" y="2236"/>
                  <a:pt x="28115" y="2209"/>
                </a:cubicBezTo>
                <a:cubicBezTo>
                  <a:pt x="28063" y="2130"/>
                  <a:pt x="28115" y="2130"/>
                  <a:pt x="28089" y="2052"/>
                </a:cubicBezTo>
                <a:cubicBezTo>
                  <a:pt x="28010" y="2025"/>
                  <a:pt x="28010" y="1894"/>
                  <a:pt x="27905" y="1841"/>
                </a:cubicBezTo>
                <a:cubicBezTo>
                  <a:pt x="27958" y="1946"/>
                  <a:pt x="27826" y="1841"/>
                  <a:pt x="27852" y="1946"/>
                </a:cubicBezTo>
                <a:cubicBezTo>
                  <a:pt x="27905" y="1920"/>
                  <a:pt x="27984" y="2052"/>
                  <a:pt x="27958" y="2104"/>
                </a:cubicBezTo>
                <a:cubicBezTo>
                  <a:pt x="27905" y="2078"/>
                  <a:pt x="27852" y="2130"/>
                  <a:pt x="27800" y="1999"/>
                </a:cubicBezTo>
                <a:cubicBezTo>
                  <a:pt x="27826" y="1973"/>
                  <a:pt x="27826" y="1920"/>
                  <a:pt x="27800" y="1867"/>
                </a:cubicBezTo>
                <a:cubicBezTo>
                  <a:pt x="27668" y="1867"/>
                  <a:pt x="27616" y="2078"/>
                  <a:pt x="27510" y="2052"/>
                </a:cubicBezTo>
                <a:cubicBezTo>
                  <a:pt x="27510" y="1999"/>
                  <a:pt x="27537" y="1999"/>
                  <a:pt x="27510" y="1973"/>
                </a:cubicBezTo>
                <a:cubicBezTo>
                  <a:pt x="27484" y="1920"/>
                  <a:pt x="27432" y="2025"/>
                  <a:pt x="27405" y="2052"/>
                </a:cubicBezTo>
                <a:cubicBezTo>
                  <a:pt x="27458" y="2130"/>
                  <a:pt x="27537" y="2025"/>
                  <a:pt x="27563" y="2157"/>
                </a:cubicBezTo>
                <a:cubicBezTo>
                  <a:pt x="27616" y="2130"/>
                  <a:pt x="27642" y="2209"/>
                  <a:pt x="27695" y="2157"/>
                </a:cubicBezTo>
                <a:cubicBezTo>
                  <a:pt x="27695" y="2130"/>
                  <a:pt x="27695" y="2130"/>
                  <a:pt x="27721" y="2130"/>
                </a:cubicBezTo>
                <a:cubicBezTo>
                  <a:pt x="27747" y="2078"/>
                  <a:pt x="27642" y="2078"/>
                  <a:pt x="27668" y="2052"/>
                </a:cubicBezTo>
                <a:cubicBezTo>
                  <a:pt x="27773" y="2104"/>
                  <a:pt x="27905" y="2130"/>
                  <a:pt x="28010" y="2104"/>
                </a:cubicBezTo>
                <a:close/>
                <a:moveTo>
                  <a:pt x="28089" y="1999"/>
                </a:moveTo>
                <a:cubicBezTo>
                  <a:pt x="28168" y="1999"/>
                  <a:pt x="28273" y="1946"/>
                  <a:pt x="28326" y="2052"/>
                </a:cubicBezTo>
                <a:cubicBezTo>
                  <a:pt x="28352" y="2052"/>
                  <a:pt x="28352" y="1946"/>
                  <a:pt x="28405" y="1999"/>
                </a:cubicBezTo>
                <a:cubicBezTo>
                  <a:pt x="28378" y="2104"/>
                  <a:pt x="28405" y="2209"/>
                  <a:pt x="28484" y="2288"/>
                </a:cubicBezTo>
                <a:cubicBezTo>
                  <a:pt x="28536" y="2130"/>
                  <a:pt x="28405" y="1946"/>
                  <a:pt x="28326" y="1815"/>
                </a:cubicBezTo>
                <a:cubicBezTo>
                  <a:pt x="28299" y="1841"/>
                  <a:pt x="28221" y="1920"/>
                  <a:pt x="28168" y="1894"/>
                </a:cubicBezTo>
                <a:cubicBezTo>
                  <a:pt x="28168" y="1867"/>
                  <a:pt x="28142" y="1815"/>
                  <a:pt x="28142" y="1762"/>
                </a:cubicBezTo>
                <a:cubicBezTo>
                  <a:pt x="28010" y="1789"/>
                  <a:pt x="28089" y="1920"/>
                  <a:pt x="28089" y="1999"/>
                </a:cubicBezTo>
                <a:close/>
                <a:moveTo>
                  <a:pt x="28641" y="1710"/>
                </a:moveTo>
                <a:cubicBezTo>
                  <a:pt x="28641" y="1736"/>
                  <a:pt x="28668" y="1762"/>
                  <a:pt x="28668" y="1789"/>
                </a:cubicBezTo>
                <a:cubicBezTo>
                  <a:pt x="28747" y="1736"/>
                  <a:pt x="28825" y="1789"/>
                  <a:pt x="28931" y="1815"/>
                </a:cubicBezTo>
                <a:cubicBezTo>
                  <a:pt x="28825" y="1736"/>
                  <a:pt x="28983" y="1710"/>
                  <a:pt x="28983" y="1631"/>
                </a:cubicBezTo>
                <a:cubicBezTo>
                  <a:pt x="28957" y="1631"/>
                  <a:pt x="28957" y="1552"/>
                  <a:pt x="28904" y="1578"/>
                </a:cubicBezTo>
                <a:cubicBezTo>
                  <a:pt x="28852" y="1710"/>
                  <a:pt x="28773" y="1710"/>
                  <a:pt x="28668" y="1657"/>
                </a:cubicBezTo>
                <a:cubicBezTo>
                  <a:pt x="28668" y="1683"/>
                  <a:pt x="28668" y="1710"/>
                  <a:pt x="28641" y="1710"/>
                </a:cubicBezTo>
                <a:close/>
                <a:moveTo>
                  <a:pt x="27011" y="2551"/>
                </a:moveTo>
                <a:cubicBezTo>
                  <a:pt x="27142" y="2630"/>
                  <a:pt x="27300" y="2499"/>
                  <a:pt x="27432" y="2499"/>
                </a:cubicBezTo>
                <a:cubicBezTo>
                  <a:pt x="27432" y="2446"/>
                  <a:pt x="27484" y="2420"/>
                  <a:pt x="27458" y="2341"/>
                </a:cubicBezTo>
                <a:cubicBezTo>
                  <a:pt x="27353" y="2341"/>
                  <a:pt x="27247" y="2393"/>
                  <a:pt x="27221" y="2472"/>
                </a:cubicBezTo>
                <a:cubicBezTo>
                  <a:pt x="27221" y="2472"/>
                  <a:pt x="27195" y="2420"/>
                  <a:pt x="27195" y="2446"/>
                </a:cubicBezTo>
                <a:cubicBezTo>
                  <a:pt x="27169" y="2499"/>
                  <a:pt x="27037" y="2499"/>
                  <a:pt x="27011" y="2551"/>
                </a:cubicBezTo>
                <a:close/>
                <a:moveTo>
                  <a:pt x="29457" y="1552"/>
                </a:moveTo>
                <a:cubicBezTo>
                  <a:pt x="29509" y="1526"/>
                  <a:pt x="29509" y="1473"/>
                  <a:pt x="29509" y="1420"/>
                </a:cubicBezTo>
                <a:cubicBezTo>
                  <a:pt x="29483" y="1420"/>
                  <a:pt x="29404" y="1368"/>
                  <a:pt x="29378" y="1447"/>
                </a:cubicBezTo>
                <a:cubicBezTo>
                  <a:pt x="29404" y="1473"/>
                  <a:pt x="29430" y="1499"/>
                  <a:pt x="29457" y="1526"/>
                </a:cubicBezTo>
                <a:close/>
                <a:moveTo>
                  <a:pt x="28773" y="1841"/>
                </a:moveTo>
                <a:cubicBezTo>
                  <a:pt x="28773" y="1894"/>
                  <a:pt x="28799" y="1867"/>
                  <a:pt x="28825" y="1841"/>
                </a:cubicBezTo>
                <a:lnTo>
                  <a:pt x="28799" y="1789"/>
                </a:lnTo>
                <a:cubicBezTo>
                  <a:pt x="28799" y="1789"/>
                  <a:pt x="28773" y="1815"/>
                  <a:pt x="28773" y="1841"/>
                </a:cubicBezTo>
                <a:close/>
                <a:moveTo>
                  <a:pt x="29088" y="2130"/>
                </a:moveTo>
                <a:cubicBezTo>
                  <a:pt x="29141" y="2078"/>
                  <a:pt x="29010" y="2078"/>
                  <a:pt x="29010" y="1973"/>
                </a:cubicBezTo>
                <a:cubicBezTo>
                  <a:pt x="29036" y="1973"/>
                  <a:pt x="29010" y="1946"/>
                  <a:pt x="29036" y="1920"/>
                </a:cubicBezTo>
                <a:cubicBezTo>
                  <a:pt x="29141" y="1920"/>
                  <a:pt x="29246" y="1815"/>
                  <a:pt x="29325" y="1920"/>
                </a:cubicBezTo>
                <a:cubicBezTo>
                  <a:pt x="29483" y="1710"/>
                  <a:pt x="29693" y="1946"/>
                  <a:pt x="29799" y="1736"/>
                </a:cubicBezTo>
                <a:cubicBezTo>
                  <a:pt x="29641" y="1657"/>
                  <a:pt x="29509" y="1841"/>
                  <a:pt x="29351" y="1736"/>
                </a:cubicBezTo>
                <a:cubicBezTo>
                  <a:pt x="29273" y="1867"/>
                  <a:pt x="28983" y="1815"/>
                  <a:pt x="28852" y="1920"/>
                </a:cubicBezTo>
                <a:cubicBezTo>
                  <a:pt x="28904" y="2078"/>
                  <a:pt x="29010" y="2025"/>
                  <a:pt x="29088" y="2130"/>
                </a:cubicBezTo>
                <a:close/>
                <a:moveTo>
                  <a:pt x="28299" y="2446"/>
                </a:moveTo>
                <a:cubicBezTo>
                  <a:pt x="28326" y="2499"/>
                  <a:pt x="28352" y="2499"/>
                  <a:pt x="28378" y="2525"/>
                </a:cubicBezTo>
                <a:cubicBezTo>
                  <a:pt x="28352" y="2472"/>
                  <a:pt x="28378" y="2420"/>
                  <a:pt x="28378" y="2367"/>
                </a:cubicBezTo>
                <a:cubicBezTo>
                  <a:pt x="28326" y="2367"/>
                  <a:pt x="28352" y="2420"/>
                  <a:pt x="28299" y="2446"/>
                </a:cubicBezTo>
                <a:close/>
                <a:moveTo>
                  <a:pt x="28168" y="2656"/>
                </a:moveTo>
                <a:cubicBezTo>
                  <a:pt x="28142" y="2578"/>
                  <a:pt x="28221" y="2578"/>
                  <a:pt x="28247" y="2551"/>
                </a:cubicBezTo>
                <a:cubicBezTo>
                  <a:pt x="28247" y="2499"/>
                  <a:pt x="28221" y="2472"/>
                  <a:pt x="28194" y="2499"/>
                </a:cubicBezTo>
                <a:cubicBezTo>
                  <a:pt x="28142" y="2525"/>
                  <a:pt x="28063" y="2604"/>
                  <a:pt x="28168" y="2630"/>
                </a:cubicBezTo>
                <a:close/>
                <a:moveTo>
                  <a:pt x="28931" y="2288"/>
                </a:moveTo>
                <a:cubicBezTo>
                  <a:pt x="28957" y="2341"/>
                  <a:pt x="28983" y="2341"/>
                  <a:pt x="29010" y="2367"/>
                </a:cubicBezTo>
                <a:cubicBezTo>
                  <a:pt x="29010" y="2393"/>
                  <a:pt x="29010" y="2315"/>
                  <a:pt x="29062" y="2315"/>
                </a:cubicBezTo>
                <a:cubicBezTo>
                  <a:pt x="29036" y="2209"/>
                  <a:pt x="28957" y="2209"/>
                  <a:pt x="28931" y="2262"/>
                </a:cubicBezTo>
                <a:close/>
                <a:moveTo>
                  <a:pt x="29851" y="1894"/>
                </a:moveTo>
                <a:cubicBezTo>
                  <a:pt x="29851" y="1867"/>
                  <a:pt x="29904" y="1815"/>
                  <a:pt x="29904" y="1762"/>
                </a:cubicBezTo>
                <a:lnTo>
                  <a:pt x="29825" y="1815"/>
                </a:lnTo>
                <a:cubicBezTo>
                  <a:pt x="29851" y="1815"/>
                  <a:pt x="29825" y="1841"/>
                  <a:pt x="29851" y="1894"/>
                </a:cubicBezTo>
                <a:close/>
                <a:moveTo>
                  <a:pt x="26537" y="3498"/>
                </a:moveTo>
                <a:cubicBezTo>
                  <a:pt x="26616" y="3577"/>
                  <a:pt x="26695" y="3445"/>
                  <a:pt x="26748" y="3445"/>
                </a:cubicBezTo>
                <a:cubicBezTo>
                  <a:pt x="26695" y="3340"/>
                  <a:pt x="26511" y="3367"/>
                  <a:pt x="26511" y="3498"/>
                </a:cubicBezTo>
                <a:close/>
                <a:moveTo>
                  <a:pt x="26906" y="3393"/>
                </a:moveTo>
                <a:lnTo>
                  <a:pt x="27037" y="3472"/>
                </a:lnTo>
                <a:cubicBezTo>
                  <a:pt x="27011" y="3551"/>
                  <a:pt x="26958" y="3577"/>
                  <a:pt x="26958" y="3630"/>
                </a:cubicBezTo>
                <a:cubicBezTo>
                  <a:pt x="27011" y="3630"/>
                  <a:pt x="27037" y="3656"/>
                  <a:pt x="27090" y="3630"/>
                </a:cubicBezTo>
                <a:cubicBezTo>
                  <a:pt x="27195" y="3498"/>
                  <a:pt x="27037" y="3419"/>
                  <a:pt x="27011" y="3288"/>
                </a:cubicBezTo>
                <a:cubicBezTo>
                  <a:pt x="26932" y="3288"/>
                  <a:pt x="26932" y="3314"/>
                  <a:pt x="26906" y="3367"/>
                </a:cubicBezTo>
                <a:close/>
                <a:moveTo>
                  <a:pt x="27379" y="3182"/>
                </a:moveTo>
                <a:cubicBezTo>
                  <a:pt x="27432" y="3235"/>
                  <a:pt x="27458" y="3209"/>
                  <a:pt x="27510" y="3288"/>
                </a:cubicBezTo>
                <a:lnTo>
                  <a:pt x="27484" y="3182"/>
                </a:lnTo>
                <a:cubicBezTo>
                  <a:pt x="27510" y="3130"/>
                  <a:pt x="27563" y="3130"/>
                  <a:pt x="27537" y="3077"/>
                </a:cubicBezTo>
                <a:cubicBezTo>
                  <a:pt x="27510" y="3130"/>
                  <a:pt x="27458" y="3156"/>
                  <a:pt x="27405" y="3130"/>
                </a:cubicBezTo>
                <a:lnTo>
                  <a:pt x="27405" y="3156"/>
                </a:lnTo>
                <a:close/>
                <a:moveTo>
                  <a:pt x="27616" y="3077"/>
                </a:moveTo>
                <a:lnTo>
                  <a:pt x="27616" y="3104"/>
                </a:lnTo>
                <a:cubicBezTo>
                  <a:pt x="27616" y="3104"/>
                  <a:pt x="27642" y="3104"/>
                  <a:pt x="27668" y="3077"/>
                </a:cubicBezTo>
                <a:cubicBezTo>
                  <a:pt x="27668" y="3051"/>
                  <a:pt x="27668" y="3051"/>
                  <a:pt x="27668" y="3051"/>
                </a:cubicBezTo>
                <a:cubicBezTo>
                  <a:pt x="27668" y="3025"/>
                  <a:pt x="27642" y="3025"/>
                  <a:pt x="27616" y="3051"/>
                </a:cubicBezTo>
                <a:close/>
                <a:moveTo>
                  <a:pt x="27773" y="3156"/>
                </a:moveTo>
                <a:cubicBezTo>
                  <a:pt x="27826" y="3209"/>
                  <a:pt x="27905" y="3156"/>
                  <a:pt x="27931" y="3104"/>
                </a:cubicBezTo>
                <a:cubicBezTo>
                  <a:pt x="27852" y="3182"/>
                  <a:pt x="27826" y="3025"/>
                  <a:pt x="27773" y="3077"/>
                </a:cubicBezTo>
                <a:cubicBezTo>
                  <a:pt x="27747" y="3077"/>
                  <a:pt x="27773" y="3104"/>
                  <a:pt x="27773" y="3156"/>
                </a:cubicBezTo>
                <a:close/>
                <a:moveTo>
                  <a:pt x="28747" y="2972"/>
                </a:moveTo>
                <a:cubicBezTo>
                  <a:pt x="28747" y="2919"/>
                  <a:pt x="28720" y="2867"/>
                  <a:pt x="28694" y="2814"/>
                </a:cubicBezTo>
                <a:lnTo>
                  <a:pt x="28641" y="2841"/>
                </a:lnTo>
                <a:cubicBezTo>
                  <a:pt x="28668" y="2919"/>
                  <a:pt x="28668" y="2946"/>
                  <a:pt x="28747" y="2946"/>
                </a:cubicBezTo>
                <a:close/>
                <a:moveTo>
                  <a:pt x="28747" y="2814"/>
                </a:moveTo>
                <a:cubicBezTo>
                  <a:pt x="28799" y="2919"/>
                  <a:pt x="28825" y="2814"/>
                  <a:pt x="28799" y="2762"/>
                </a:cubicBezTo>
                <a:cubicBezTo>
                  <a:pt x="28747" y="2735"/>
                  <a:pt x="28799" y="2788"/>
                  <a:pt x="28747" y="2788"/>
                </a:cubicBezTo>
                <a:close/>
                <a:moveTo>
                  <a:pt x="22671" y="5523"/>
                </a:moveTo>
                <a:cubicBezTo>
                  <a:pt x="22698" y="5497"/>
                  <a:pt x="22724" y="5497"/>
                  <a:pt x="22750" y="5523"/>
                </a:cubicBezTo>
                <a:lnTo>
                  <a:pt x="22750" y="5471"/>
                </a:lnTo>
                <a:cubicBezTo>
                  <a:pt x="22724" y="5471"/>
                  <a:pt x="22698" y="5471"/>
                  <a:pt x="22671" y="5471"/>
                </a:cubicBezTo>
                <a:cubicBezTo>
                  <a:pt x="22671" y="5471"/>
                  <a:pt x="22645" y="5471"/>
                  <a:pt x="22645" y="5497"/>
                </a:cubicBezTo>
                <a:close/>
                <a:moveTo>
                  <a:pt x="22829" y="5471"/>
                </a:moveTo>
                <a:cubicBezTo>
                  <a:pt x="22855" y="5523"/>
                  <a:pt x="22934" y="5497"/>
                  <a:pt x="22934" y="5444"/>
                </a:cubicBezTo>
                <a:cubicBezTo>
                  <a:pt x="22882" y="5418"/>
                  <a:pt x="22803" y="5392"/>
                  <a:pt x="22829" y="5471"/>
                </a:cubicBezTo>
                <a:close/>
                <a:moveTo>
                  <a:pt x="22987" y="5444"/>
                </a:moveTo>
                <a:cubicBezTo>
                  <a:pt x="23066" y="5497"/>
                  <a:pt x="23118" y="5444"/>
                  <a:pt x="23197" y="5418"/>
                </a:cubicBezTo>
                <a:cubicBezTo>
                  <a:pt x="23118" y="5286"/>
                  <a:pt x="22961" y="5365"/>
                  <a:pt x="22961" y="5444"/>
                </a:cubicBezTo>
                <a:close/>
                <a:moveTo>
                  <a:pt x="28273" y="3787"/>
                </a:moveTo>
                <a:cubicBezTo>
                  <a:pt x="28378" y="3814"/>
                  <a:pt x="28457" y="3787"/>
                  <a:pt x="28510" y="3735"/>
                </a:cubicBezTo>
                <a:cubicBezTo>
                  <a:pt x="28484" y="3682"/>
                  <a:pt x="28484" y="3603"/>
                  <a:pt x="28457" y="3551"/>
                </a:cubicBezTo>
                <a:cubicBezTo>
                  <a:pt x="28405" y="3630"/>
                  <a:pt x="28326" y="3682"/>
                  <a:pt x="28273" y="3761"/>
                </a:cubicBezTo>
                <a:close/>
                <a:moveTo>
                  <a:pt x="27773" y="4050"/>
                </a:moveTo>
                <a:cubicBezTo>
                  <a:pt x="27800" y="4103"/>
                  <a:pt x="27826" y="4156"/>
                  <a:pt x="27852" y="4208"/>
                </a:cubicBezTo>
                <a:cubicBezTo>
                  <a:pt x="27905" y="4182"/>
                  <a:pt x="27931" y="4208"/>
                  <a:pt x="27958" y="4182"/>
                </a:cubicBezTo>
                <a:cubicBezTo>
                  <a:pt x="27931" y="4129"/>
                  <a:pt x="27879" y="4129"/>
                  <a:pt x="27852" y="4077"/>
                </a:cubicBezTo>
                <a:cubicBezTo>
                  <a:pt x="27852" y="4024"/>
                  <a:pt x="27852" y="3971"/>
                  <a:pt x="27879" y="3919"/>
                </a:cubicBezTo>
                <a:cubicBezTo>
                  <a:pt x="27800" y="3919"/>
                  <a:pt x="27826" y="3998"/>
                  <a:pt x="27747" y="4024"/>
                </a:cubicBezTo>
                <a:close/>
                <a:moveTo>
                  <a:pt x="28010" y="4024"/>
                </a:moveTo>
                <a:cubicBezTo>
                  <a:pt x="28063" y="3971"/>
                  <a:pt x="28115" y="3945"/>
                  <a:pt x="28089" y="3840"/>
                </a:cubicBezTo>
                <a:cubicBezTo>
                  <a:pt x="28036" y="3866"/>
                  <a:pt x="28036" y="3840"/>
                  <a:pt x="28010" y="3840"/>
                </a:cubicBezTo>
                <a:cubicBezTo>
                  <a:pt x="28010" y="3919"/>
                  <a:pt x="27931" y="3919"/>
                  <a:pt x="27984" y="3998"/>
                </a:cubicBezTo>
                <a:close/>
                <a:moveTo>
                  <a:pt x="25617" y="5050"/>
                </a:moveTo>
                <a:cubicBezTo>
                  <a:pt x="25643" y="5050"/>
                  <a:pt x="25669" y="5050"/>
                  <a:pt x="25722" y="5050"/>
                </a:cubicBezTo>
                <a:cubicBezTo>
                  <a:pt x="25669" y="4918"/>
                  <a:pt x="25591" y="4945"/>
                  <a:pt x="25617" y="5023"/>
                </a:cubicBezTo>
                <a:close/>
              </a:path>
            </a:pathLst>
          </a:custGeom>
          <a:solidFill>
            <a:srgbClr val="47528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id="381" name="Google Shape;381;p6"/>
          <p:cNvPicPr preferRelativeResize="0"/>
          <p:nvPr/>
        </p:nvPicPr>
        <p:blipFill rotWithShape="1">
          <a:blip r:embed="rId4">
            <a:alphaModFix/>
          </a:blip>
          <a:srcRect b="0" l="0" r="0" t="0"/>
          <a:stretch/>
        </p:blipFill>
        <p:spPr>
          <a:xfrm>
            <a:off x="10997228" y="121153"/>
            <a:ext cx="822754" cy="365303"/>
          </a:xfrm>
          <a:prstGeom prst="rect">
            <a:avLst/>
          </a:prstGeom>
          <a:noFill/>
          <a:ln>
            <a:noFill/>
          </a:ln>
        </p:spPr>
      </p:pic>
      <p:pic>
        <p:nvPicPr>
          <p:cNvPr id="382" name="Google Shape;382;p6"/>
          <p:cNvPicPr preferRelativeResize="0"/>
          <p:nvPr/>
        </p:nvPicPr>
        <p:blipFill rotWithShape="1">
          <a:blip r:embed="rId5">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7"/>
          <p:cNvSpPr txBox="1"/>
          <p:nvPr/>
        </p:nvSpPr>
        <p:spPr>
          <a:xfrm>
            <a:off x="3219350" y="535173"/>
            <a:ext cx="5654700" cy="993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3500"/>
              <a:buFont typeface="Cabin"/>
              <a:buNone/>
            </a:pPr>
            <a:r>
              <a:rPr b="1" i="0" lang="en-IN" sz="3500" u="none" cap="none" strike="noStrike">
                <a:solidFill>
                  <a:srgbClr val="FDDFAB"/>
                </a:solidFill>
                <a:latin typeface="Aharoni"/>
                <a:ea typeface="Aharoni"/>
                <a:cs typeface="Aharoni"/>
                <a:sym typeface="Aharoni"/>
              </a:rPr>
              <a:t>ANALYZING THE COMPETITION</a:t>
            </a:r>
            <a:endParaRPr/>
          </a:p>
        </p:txBody>
      </p:sp>
      <p:sp>
        <p:nvSpPr>
          <p:cNvPr id="388" name="Google Shape;388;p7"/>
          <p:cNvSpPr txBox="1"/>
          <p:nvPr/>
        </p:nvSpPr>
        <p:spPr>
          <a:xfrm>
            <a:off x="1005489" y="3357072"/>
            <a:ext cx="2320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1800"/>
              <a:buFont typeface="Cabin"/>
              <a:buNone/>
            </a:pPr>
            <a:r>
              <a:rPr b="1" i="0" lang="en-IN" sz="2000" u="none" cap="none" strike="noStrike">
                <a:solidFill>
                  <a:srgbClr val="373F63"/>
                </a:solidFill>
                <a:latin typeface="Cabin"/>
                <a:ea typeface="Cabin"/>
                <a:cs typeface="Cabin"/>
                <a:sym typeface="Cabin"/>
              </a:rPr>
              <a:t>Purplle</a:t>
            </a:r>
            <a:endParaRPr b="1" i="0" sz="2000" u="none" cap="none" strike="noStrike">
              <a:solidFill>
                <a:srgbClr val="373F63"/>
              </a:solidFill>
              <a:latin typeface="Cabin"/>
              <a:ea typeface="Cabin"/>
              <a:cs typeface="Cabin"/>
              <a:sym typeface="Cabin"/>
            </a:endParaRPr>
          </a:p>
        </p:txBody>
      </p:sp>
      <p:sp>
        <p:nvSpPr>
          <p:cNvPr id="389" name="Google Shape;389;p7"/>
          <p:cNvSpPr txBox="1"/>
          <p:nvPr/>
        </p:nvSpPr>
        <p:spPr>
          <a:xfrm>
            <a:off x="1109476" y="3777378"/>
            <a:ext cx="2112900" cy="828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1400"/>
              <a:buFont typeface="Roboto"/>
              <a:buNone/>
            </a:pPr>
            <a:r>
              <a:rPr b="0" i="0" lang="en-IN" sz="1400" u="none" cap="none" strike="noStrike">
                <a:solidFill>
                  <a:srgbClr val="FF7C80"/>
                </a:solidFill>
                <a:latin typeface="Trebuchet MS"/>
                <a:ea typeface="Trebuchet MS"/>
                <a:cs typeface="Trebuchet MS"/>
                <a:sym typeface="Trebuchet MS"/>
              </a:rPr>
              <a:t>Nykaa has much more Revenue and customer base than Purplle</a:t>
            </a:r>
            <a:endParaRPr b="0" i="0" sz="1400" u="none" cap="none" strike="noStrike">
              <a:solidFill>
                <a:srgbClr val="FF7C80"/>
              </a:solidFill>
              <a:latin typeface="Trebuchet MS"/>
              <a:ea typeface="Trebuchet MS"/>
              <a:cs typeface="Trebuchet MS"/>
              <a:sym typeface="Trebuchet MS"/>
            </a:endParaRPr>
          </a:p>
        </p:txBody>
      </p:sp>
      <p:sp>
        <p:nvSpPr>
          <p:cNvPr id="390" name="Google Shape;390;p7"/>
          <p:cNvSpPr txBox="1"/>
          <p:nvPr/>
        </p:nvSpPr>
        <p:spPr>
          <a:xfrm>
            <a:off x="3640590" y="3357072"/>
            <a:ext cx="2320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1800"/>
              <a:buFont typeface="Cabin"/>
              <a:buNone/>
            </a:pPr>
            <a:r>
              <a:rPr b="1" i="0" lang="en-IN" sz="2000" u="none" cap="none" strike="noStrike">
                <a:solidFill>
                  <a:srgbClr val="373F63"/>
                </a:solidFill>
                <a:latin typeface="Cabin"/>
                <a:ea typeface="Cabin"/>
                <a:cs typeface="Cabin"/>
                <a:sym typeface="Cabin"/>
              </a:rPr>
              <a:t>Sephora</a:t>
            </a:r>
            <a:endParaRPr/>
          </a:p>
        </p:txBody>
      </p:sp>
      <p:sp>
        <p:nvSpPr>
          <p:cNvPr id="391" name="Google Shape;391;p7"/>
          <p:cNvSpPr txBox="1"/>
          <p:nvPr/>
        </p:nvSpPr>
        <p:spPr>
          <a:xfrm>
            <a:off x="3744563" y="3777378"/>
            <a:ext cx="2112900" cy="105129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1100"/>
              <a:buFont typeface="Arial"/>
              <a:buNone/>
            </a:pPr>
            <a:r>
              <a:rPr b="0" i="0" lang="en-IN" sz="1400" u="none" cap="none" strike="noStrike">
                <a:solidFill>
                  <a:srgbClr val="FF7C80"/>
                </a:solidFill>
                <a:latin typeface="Roboto"/>
                <a:ea typeface="Roboto"/>
                <a:cs typeface="Roboto"/>
                <a:sym typeface="Roboto"/>
              </a:rPr>
              <a:t>Sephora although a global leader, Indian market is filled with Nykaa customers</a:t>
            </a:r>
            <a:endParaRPr b="0" i="0" sz="1400" u="none" cap="none" strike="noStrike">
              <a:solidFill>
                <a:srgbClr val="FF7C80"/>
              </a:solidFill>
              <a:latin typeface="Roboto"/>
              <a:ea typeface="Roboto"/>
              <a:cs typeface="Roboto"/>
              <a:sym typeface="Roboto"/>
            </a:endParaRPr>
          </a:p>
        </p:txBody>
      </p:sp>
      <p:sp>
        <p:nvSpPr>
          <p:cNvPr id="392" name="Google Shape;392;p7"/>
          <p:cNvSpPr txBox="1"/>
          <p:nvPr/>
        </p:nvSpPr>
        <p:spPr>
          <a:xfrm>
            <a:off x="6275701" y="3357072"/>
            <a:ext cx="2320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1800"/>
              <a:buFont typeface="Cabin"/>
              <a:buNone/>
            </a:pPr>
            <a:r>
              <a:rPr b="1" i="0" lang="en-IN" sz="2000" u="none" cap="none" strike="noStrike">
                <a:solidFill>
                  <a:srgbClr val="373F63"/>
                </a:solidFill>
                <a:latin typeface="Cabin"/>
                <a:ea typeface="Cabin"/>
                <a:cs typeface="Cabin"/>
                <a:sym typeface="Cabin"/>
              </a:rPr>
              <a:t>Myntra</a:t>
            </a:r>
            <a:endParaRPr/>
          </a:p>
        </p:txBody>
      </p:sp>
      <p:sp>
        <p:nvSpPr>
          <p:cNvPr id="393" name="Google Shape;393;p7"/>
          <p:cNvSpPr txBox="1"/>
          <p:nvPr/>
        </p:nvSpPr>
        <p:spPr>
          <a:xfrm>
            <a:off x="6379626" y="3777378"/>
            <a:ext cx="2112900" cy="180261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1400"/>
              <a:buFont typeface="Roboto"/>
              <a:buNone/>
            </a:pPr>
            <a:r>
              <a:rPr b="0" i="0" lang="en-IN" sz="1400" u="none" cap="none" strike="noStrike">
                <a:solidFill>
                  <a:srgbClr val="FF7C80"/>
                </a:solidFill>
                <a:latin typeface="Roboto"/>
                <a:ea typeface="Roboto"/>
                <a:cs typeface="Roboto"/>
                <a:sym typeface="Roboto"/>
              </a:rPr>
              <a:t>Myntra can be compared with Nykaa on the basis of E-commerce industry. But the beauty &amp; cosmetic segment precisely is still lead by Nykaa </a:t>
            </a:r>
            <a:endParaRPr b="0" i="0" sz="1400" u="none" cap="none" strike="noStrike">
              <a:solidFill>
                <a:srgbClr val="FF7C80"/>
              </a:solidFill>
              <a:latin typeface="Roboto"/>
              <a:ea typeface="Roboto"/>
              <a:cs typeface="Roboto"/>
              <a:sym typeface="Roboto"/>
            </a:endParaRPr>
          </a:p>
        </p:txBody>
      </p:sp>
      <p:sp>
        <p:nvSpPr>
          <p:cNvPr id="394" name="Google Shape;394;p7"/>
          <p:cNvSpPr txBox="1"/>
          <p:nvPr/>
        </p:nvSpPr>
        <p:spPr>
          <a:xfrm>
            <a:off x="8809450" y="3357072"/>
            <a:ext cx="2320800"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1800"/>
              <a:buFont typeface="Cabin"/>
              <a:buNone/>
            </a:pPr>
            <a:r>
              <a:rPr b="1" i="0" lang="en-IN" sz="2000" u="none" cap="none" strike="noStrike">
                <a:solidFill>
                  <a:srgbClr val="373F63"/>
                </a:solidFill>
                <a:latin typeface="Cabin"/>
                <a:ea typeface="Cabin"/>
                <a:cs typeface="Cabin"/>
                <a:sym typeface="Cabin"/>
              </a:rPr>
              <a:t>Amazon</a:t>
            </a:r>
            <a:endParaRPr/>
          </a:p>
        </p:txBody>
      </p:sp>
      <p:sp>
        <p:nvSpPr>
          <p:cNvPr id="395" name="Google Shape;395;p7"/>
          <p:cNvSpPr txBox="1"/>
          <p:nvPr/>
        </p:nvSpPr>
        <p:spPr>
          <a:xfrm>
            <a:off x="8913375" y="3777377"/>
            <a:ext cx="2112900" cy="130796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1400"/>
              <a:buFont typeface="Roboto"/>
              <a:buNone/>
            </a:pPr>
            <a:r>
              <a:rPr b="0" i="0" lang="en-IN" sz="1400" u="none" cap="none" strike="noStrike">
                <a:solidFill>
                  <a:srgbClr val="FF7C80"/>
                </a:solidFill>
                <a:latin typeface="Roboto"/>
                <a:ea typeface="Roboto"/>
                <a:cs typeface="Roboto"/>
                <a:sym typeface="Roboto"/>
              </a:rPr>
              <a:t>Amazon is also globally big but in India especially the beauty market Nykaa steals the charm</a:t>
            </a:r>
            <a:endParaRPr b="0" i="0" sz="1400" u="none" cap="none" strike="noStrike">
              <a:solidFill>
                <a:srgbClr val="FF7C80"/>
              </a:solidFill>
              <a:latin typeface="Roboto"/>
              <a:ea typeface="Roboto"/>
              <a:cs typeface="Roboto"/>
              <a:sym typeface="Roboto"/>
            </a:endParaRPr>
          </a:p>
        </p:txBody>
      </p:sp>
      <p:pic>
        <p:nvPicPr>
          <p:cNvPr descr="Purplle.com: Buy Cosmetic Products &amp; Beauty Products Online In India" id="396" name="Google Shape;396;p7"/>
          <p:cNvPicPr preferRelativeResize="0"/>
          <p:nvPr/>
        </p:nvPicPr>
        <p:blipFill rotWithShape="1">
          <a:blip r:embed="rId3">
            <a:alphaModFix/>
          </a:blip>
          <a:srcRect b="0" l="0" r="0" t="0"/>
          <a:stretch/>
        </p:blipFill>
        <p:spPr>
          <a:xfrm>
            <a:off x="1562322" y="1947504"/>
            <a:ext cx="1199147" cy="1199147"/>
          </a:xfrm>
          <a:prstGeom prst="flowChartConnector">
            <a:avLst/>
          </a:prstGeom>
          <a:noFill/>
          <a:ln>
            <a:noFill/>
          </a:ln>
        </p:spPr>
      </p:pic>
      <p:pic>
        <p:nvPicPr>
          <p:cNvPr descr="Sephora – Logos Download" id="397" name="Google Shape;397;p7"/>
          <p:cNvPicPr preferRelativeResize="0"/>
          <p:nvPr/>
        </p:nvPicPr>
        <p:blipFill rotWithShape="1">
          <a:blip r:embed="rId4">
            <a:alphaModFix/>
          </a:blip>
          <a:srcRect b="0" l="0" r="0" t="0"/>
          <a:stretch/>
        </p:blipFill>
        <p:spPr>
          <a:xfrm>
            <a:off x="4042720" y="1947504"/>
            <a:ext cx="1516539" cy="1213231"/>
          </a:xfrm>
          <a:prstGeom prst="roundRect">
            <a:avLst>
              <a:gd fmla="val 16667" name="adj"/>
            </a:avLst>
          </a:prstGeom>
          <a:noFill/>
          <a:ln>
            <a:noFill/>
          </a:ln>
        </p:spPr>
      </p:pic>
      <p:pic>
        <p:nvPicPr>
          <p:cNvPr id="398" name="Google Shape;398;p7"/>
          <p:cNvPicPr preferRelativeResize="0"/>
          <p:nvPr/>
        </p:nvPicPr>
        <p:blipFill rotWithShape="1">
          <a:blip r:embed="rId5">
            <a:alphaModFix/>
          </a:blip>
          <a:srcRect b="0" l="0" r="0" t="0"/>
          <a:stretch/>
        </p:blipFill>
        <p:spPr>
          <a:xfrm>
            <a:off x="6677806" y="2036509"/>
            <a:ext cx="1516539" cy="1021136"/>
          </a:xfrm>
          <a:prstGeom prst="rect">
            <a:avLst/>
          </a:prstGeom>
          <a:noFill/>
          <a:ln>
            <a:noFill/>
          </a:ln>
        </p:spPr>
      </p:pic>
      <p:sp>
        <p:nvSpPr>
          <p:cNvPr id="399" name="Google Shape;399;p7"/>
          <p:cNvSpPr/>
          <p:nvPr/>
        </p:nvSpPr>
        <p:spPr>
          <a:xfrm rot="-5725562">
            <a:off x="5232874" y="-320250"/>
            <a:ext cx="1321300" cy="12432631"/>
          </a:xfrm>
          <a:custGeom>
            <a:rect b="b" l="l" r="r" t="t"/>
            <a:pathLst>
              <a:path extrusionOk="0" h="19980" w="49813">
                <a:moveTo>
                  <a:pt x="24995" y="441"/>
                </a:moveTo>
                <a:cubicBezTo>
                  <a:pt x="25001" y="441"/>
                  <a:pt x="25007" y="443"/>
                  <a:pt x="25011" y="448"/>
                </a:cubicBezTo>
                <a:cubicBezTo>
                  <a:pt x="25038" y="500"/>
                  <a:pt x="24959" y="553"/>
                  <a:pt x="24880" y="606"/>
                </a:cubicBezTo>
                <a:cubicBezTo>
                  <a:pt x="24844" y="629"/>
                  <a:pt x="24820" y="642"/>
                  <a:pt x="24810" y="642"/>
                </a:cubicBezTo>
                <a:cubicBezTo>
                  <a:pt x="24799" y="642"/>
                  <a:pt x="24810" y="623"/>
                  <a:pt x="24854" y="579"/>
                </a:cubicBezTo>
                <a:lnTo>
                  <a:pt x="24854" y="553"/>
                </a:lnTo>
                <a:cubicBezTo>
                  <a:pt x="24918" y="488"/>
                  <a:pt x="24966" y="441"/>
                  <a:pt x="24995" y="441"/>
                </a:cubicBezTo>
                <a:close/>
                <a:moveTo>
                  <a:pt x="29229" y="388"/>
                </a:moveTo>
                <a:cubicBezTo>
                  <a:pt x="29243" y="388"/>
                  <a:pt x="29257" y="390"/>
                  <a:pt x="29272" y="395"/>
                </a:cubicBezTo>
                <a:cubicBezTo>
                  <a:pt x="29351" y="395"/>
                  <a:pt x="29325" y="474"/>
                  <a:pt x="29246" y="553"/>
                </a:cubicBezTo>
                <a:cubicBezTo>
                  <a:pt x="29181" y="618"/>
                  <a:pt x="29098" y="665"/>
                  <a:pt x="29041" y="665"/>
                </a:cubicBezTo>
                <a:cubicBezTo>
                  <a:pt x="29029" y="665"/>
                  <a:pt x="29018" y="663"/>
                  <a:pt x="29009" y="658"/>
                </a:cubicBezTo>
                <a:cubicBezTo>
                  <a:pt x="28983" y="606"/>
                  <a:pt x="29009" y="553"/>
                  <a:pt x="29062" y="474"/>
                </a:cubicBezTo>
                <a:cubicBezTo>
                  <a:pt x="29105" y="431"/>
                  <a:pt x="29165" y="388"/>
                  <a:pt x="29229" y="388"/>
                </a:cubicBezTo>
                <a:close/>
                <a:moveTo>
                  <a:pt x="14123" y="553"/>
                </a:moveTo>
                <a:cubicBezTo>
                  <a:pt x="14149" y="553"/>
                  <a:pt x="14149" y="632"/>
                  <a:pt x="14123" y="684"/>
                </a:cubicBezTo>
                <a:cubicBezTo>
                  <a:pt x="14103" y="744"/>
                  <a:pt x="14084" y="773"/>
                  <a:pt x="14053" y="773"/>
                </a:cubicBezTo>
                <a:cubicBezTo>
                  <a:pt x="14043" y="773"/>
                  <a:pt x="14031" y="770"/>
                  <a:pt x="14018" y="763"/>
                </a:cubicBezTo>
                <a:cubicBezTo>
                  <a:pt x="13992" y="737"/>
                  <a:pt x="14044" y="553"/>
                  <a:pt x="14123" y="553"/>
                </a:cubicBezTo>
                <a:close/>
                <a:moveTo>
                  <a:pt x="39606" y="648"/>
                </a:moveTo>
                <a:cubicBezTo>
                  <a:pt x="39618" y="648"/>
                  <a:pt x="39628" y="652"/>
                  <a:pt x="39634" y="658"/>
                </a:cubicBezTo>
                <a:cubicBezTo>
                  <a:pt x="39634" y="684"/>
                  <a:pt x="39582" y="763"/>
                  <a:pt x="39476" y="790"/>
                </a:cubicBezTo>
                <a:cubicBezTo>
                  <a:pt x="39448" y="808"/>
                  <a:pt x="39427" y="817"/>
                  <a:pt x="39415" y="817"/>
                </a:cubicBezTo>
                <a:cubicBezTo>
                  <a:pt x="39392" y="817"/>
                  <a:pt x="39399" y="788"/>
                  <a:pt x="39450" y="737"/>
                </a:cubicBezTo>
                <a:lnTo>
                  <a:pt x="39476" y="737"/>
                </a:lnTo>
                <a:cubicBezTo>
                  <a:pt x="39516" y="678"/>
                  <a:pt x="39570" y="648"/>
                  <a:pt x="39606" y="648"/>
                </a:cubicBezTo>
                <a:close/>
                <a:moveTo>
                  <a:pt x="15329" y="601"/>
                </a:moveTo>
                <a:cubicBezTo>
                  <a:pt x="15446" y="601"/>
                  <a:pt x="15355" y="698"/>
                  <a:pt x="15096" y="816"/>
                </a:cubicBezTo>
                <a:cubicBezTo>
                  <a:pt x="15011" y="853"/>
                  <a:pt x="14959" y="872"/>
                  <a:pt x="14939" y="872"/>
                </a:cubicBezTo>
                <a:cubicBezTo>
                  <a:pt x="14916" y="872"/>
                  <a:pt x="14935" y="846"/>
                  <a:pt x="14991" y="790"/>
                </a:cubicBezTo>
                <a:cubicBezTo>
                  <a:pt x="15070" y="711"/>
                  <a:pt x="15175" y="658"/>
                  <a:pt x="15280" y="606"/>
                </a:cubicBezTo>
                <a:cubicBezTo>
                  <a:pt x="15300" y="603"/>
                  <a:pt x="15316" y="601"/>
                  <a:pt x="15329" y="601"/>
                </a:cubicBezTo>
                <a:close/>
                <a:moveTo>
                  <a:pt x="45920" y="684"/>
                </a:moveTo>
                <a:cubicBezTo>
                  <a:pt x="45972" y="684"/>
                  <a:pt x="45946" y="763"/>
                  <a:pt x="45894" y="869"/>
                </a:cubicBezTo>
                <a:cubicBezTo>
                  <a:pt x="45836" y="946"/>
                  <a:pt x="45750" y="994"/>
                  <a:pt x="45667" y="994"/>
                </a:cubicBezTo>
                <a:cubicBezTo>
                  <a:pt x="45636" y="994"/>
                  <a:pt x="45606" y="988"/>
                  <a:pt x="45578" y="974"/>
                </a:cubicBezTo>
                <a:cubicBezTo>
                  <a:pt x="45446" y="947"/>
                  <a:pt x="45446" y="895"/>
                  <a:pt x="45604" y="790"/>
                </a:cubicBezTo>
                <a:cubicBezTo>
                  <a:pt x="45683" y="711"/>
                  <a:pt x="45815" y="684"/>
                  <a:pt x="45920" y="684"/>
                </a:cubicBezTo>
                <a:close/>
                <a:moveTo>
                  <a:pt x="36487" y="788"/>
                </a:moveTo>
                <a:cubicBezTo>
                  <a:pt x="36493" y="788"/>
                  <a:pt x="36499" y="788"/>
                  <a:pt x="36504" y="790"/>
                </a:cubicBezTo>
                <a:cubicBezTo>
                  <a:pt x="36504" y="816"/>
                  <a:pt x="36452" y="869"/>
                  <a:pt x="36373" y="947"/>
                </a:cubicBezTo>
                <a:lnTo>
                  <a:pt x="36399" y="947"/>
                </a:lnTo>
                <a:cubicBezTo>
                  <a:pt x="36319" y="1028"/>
                  <a:pt x="36254" y="1062"/>
                  <a:pt x="36216" y="1062"/>
                </a:cubicBezTo>
                <a:cubicBezTo>
                  <a:pt x="36204" y="1062"/>
                  <a:pt x="36195" y="1059"/>
                  <a:pt x="36189" y="1053"/>
                </a:cubicBezTo>
                <a:cubicBezTo>
                  <a:pt x="36139" y="1003"/>
                  <a:pt x="36373" y="788"/>
                  <a:pt x="36487" y="788"/>
                </a:cubicBezTo>
                <a:close/>
                <a:moveTo>
                  <a:pt x="45208" y="911"/>
                </a:moveTo>
                <a:cubicBezTo>
                  <a:pt x="45220" y="911"/>
                  <a:pt x="45230" y="915"/>
                  <a:pt x="45236" y="921"/>
                </a:cubicBezTo>
                <a:cubicBezTo>
                  <a:pt x="45236" y="974"/>
                  <a:pt x="45157" y="1026"/>
                  <a:pt x="45078" y="1079"/>
                </a:cubicBezTo>
                <a:cubicBezTo>
                  <a:pt x="45059" y="1085"/>
                  <a:pt x="45042" y="1089"/>
                  <a:pt x="45030" y="1089"/>
                </a:cubicBezTo>
                <a:cubicBezTo>
                  <a:pt x="44993" y="1089"/>
                  <a:pt x="44993" y="1059"/>
                  <a:pt x="45052" y="1000"/>
                </a:cubicBezTo>
                <a:lnTo>
                  <a:pt x="45078" y="1000"/>
                </a:lnTo>
                <a:cubicBezTo>
                  <a:pt x="45118" y="941"/>
                  <a:pt x="45172" y="911"/>
                  <a:pt x="45208" y="911"/>
                </a:cubicBezTo>
                <a:close/>
                <a:moveTo>
                  <a:pt x="39608" y="974"/>
                </a:moveTo>
                <a:cubicBezTo>
                  <a:pt x="39660" y="1000"/>
                  <a:pt x="39660" y="1026"/>
                  <a:pt x="39634" y="1079"/>
                </a:cubicBezTo>
                <a:cubicBezTo>
                  <a:pt x="39578" y="1098"/>
                  <a:pt x="39523" y="1116"/>
                  <a:pt x="39467" y="1116"/>
                </a:cubicBezTo>
                <a:cubicBezTo>
                  <a:pt x="39444" y="1116"/>
                  <a:pt x="39421" y="1113"/>
                  <a:pt x="39397" y="1105"/>
                </a:cubicBezTo>
                <a:cubicBezTo>
                  <a:pt x="39292" y="1079"/>
                  <a:pt x="39266" y="1053"/>
                  <a:pt x="39345" y="1026"/>
                </a:cubicBezTo>
                <a:cubicBezTo>
                  <a:pt x="39450" y="974"/>
                  <a:pt x="39529" y="974"/>
                  <a:pt x="39608" y="974"/>
                </a:cubicBezTo>
                <a:close/>
                <a:moveTo>
                  <a:pt x="38700" y="990"/>
                </a:moveTo>
                <a:cubicBezTo>
                  <a:pt x="38709" y="990"/>
                  <a:pt x="38714" y="993"/>
                  <a:pt x="38714" y="1000"/>
                </a:cubicBezTo>
                <a:cubicBezTo>
                  <a:pt x="38740" y="1026"/>
                  <a:pt x="38661" y="1079"/>
                  <a:pt x="38556" y="1132"/>
                </a:cubicBezTo>
                <a:lnTo>
                  <a:pt x="38582" y="1132"/>
                </a:lnTo>
                <a:cubicBezTo>
                  <a:pt x="38554" y="1150"/>
                  <a:pt x="38533" y="1159"/>
                  <a:pt x="38520" y="1159"/>
                </a:cubicBezTo>
                <a:cubicBezTo>
                  <a:pt x="38498" y="1159"/>
                  <a:pt x="38505" y="1130"/>
                  <a:pt x="38556" y="1079"/>
                </a:cubicBezTo>
                <a:cubicBezTo>
                  <a:pt x="38615" y="1020"/>
                  <a:pt x="38674" y="990"/>
                  <a:pt x="38700" y="990"/>
                </a:cubicBezTo>
                <a:close/>
                <a:moveTo>
                  <a:pt x="46660" y="776"/>
                </a:moveTo>
                <a:cubicBezTo>
                  <a:pt x="46709" y="776"/>
                  <a:pt x="46735" y="790"/>
                  <a:pt x="46735" y="816"/>
                </a:cubicBezTo>
                <a:cubicBezTo>
                  <a:pt x="46525" y="1026"/>
                  <a:pt x="46236" y="1132"/>
                  <a:pt x="45946" y="1184"/>
                </a:cubicBezTo>
                <a:lnTo>
                  <a:pt x="45972" y="1158"/>
                </a:lnTo>
                <a:cubicBezTo>
                  <a:pt x="45841" y="1132"/>
                  <a:pt x="46130" y="921"/>
                  <a:pt x="46446" y="816"/>
                </a:cubicBezTo>
                <a:cubicBezTo>
                  <a:pt x="46538" y="790"/>
                  <a:pt x="46610" y="776"/>
                  <a:pt x="46660" y="776"/>
                </a:cubicBezTo>
                <a:close/>
                <a:moveTo>
                  <a:pt x="44026" y="1184"/>
                </a:moveTo>
                <a:cubicBezTo>
                  <a:pt x="44105" y="1184"/>
                  <a:pt x="44131" y="1237"/>
                  <a:pt x="44053" y="1289"/>
                </a:cubicBezTo>
                <a:cubicBezTo>
                  <a:pt x="44000" y="1342"/>
                  <a:pt x="43921" y="1368"/>
                  <a:pt x="43816" y="1368"/>
                </a:cubicBezTo>
                <a:cubicBezTo>
                  <a:pt x="43737" y="1368"/>
                  <a:pt x="43737" y="1316"/>
                  <a:pt x="43763" y="1289"/>
                </a:cubicBezTo>
                <a:lnTo>
                  <a:pt x="43790" y="1289"/>
                </a:lnTo>
                <a:cubicBezTo>
                  <a:pt x="43868" y="1237"/>
                  <a:pt x="43947" y="1210"/>
                  <a:pt x="44026" y="1184"/>
                </a:cubicBezTo>
                <a:close/>
                <a:moveTo>
                  <a:pt x="30825" y="388"/>
                </a:moveTo>
                <a:cubicBezTo>
                  <a:pt x="30928" y="388"/>
                  <a:pt x="30936" y="454"/>
                  <a:pt x="30797" y="579"/>
                </a:cubicBezTo>
                <a:cubicBezTo>
                  <a:pt x="30666" y="711"/>
                  <a:pt x="30587" y="816"/>
                  <a:pt x="30482" y="974"/>
                </a:cubicBezTo>
                <a:cubicBezTo>
                  <a:pt x="30403" y="1132"/>
                  <a:pt x="30271" y="1237"/>
                  <a:pt x="29929" y="1368"/>
                </a:cubicBezTo>
                <a:lnTo>
                  <a:pt x="29456" y="1526"/>
                </a:lnTo>
                <a:lnTo>
                  <a:pt x="29798" y="1263"/>
                </a:lnTo>
                <a:cubicBezTo>
                  <a:pt x="30008" y="1053"/>
                  <a:pt x="30061" y="974"/>
                  <a:pt x="29956" y="947"/>
                </a:cubicBezTo>
                <a:cubicBezTo>
                  <a:pt x="29772" y="921"/>
                  <a:pt x="29903" y="790"/>
                  <a:pt x="30350" y="553"/>
                </a:cubicBezTo>
                <a:cubicBezTo>
                  <a:pt x="30561" y="441"/>
                  <a:pt x="30732" y="388"/>
                  <a:pt x="30825" y="388"/>
                </a:cubicBezTo>
                <a:close/>
                <a:moveTo>
                  <a:pt x="35773" y="1113"/>
                </a:moveTo>
                <a:cubicBezTo>
                  <a:pt x="35798" y="1113"/>
                  <a:pt x="35734" y="1158"/>
                  <a:pt x="35584" y="1263"/>
                </a:cubicBezTo>
                <a:lnTo>
                  <a:pt x="35584" y="1289"/>
                </a:lnTo>
                <a:cubicBezTo>
                  <a:pt x="35368" y="1456"/>
                  <a:pt x="35151" y="1559"/>
                  <a:pt x="35068" y="1559"/>
                </a:cubicBezTo>
                <a:cubicBezTo>
                  <a:pt x="35020" y="1559"/>
                  <a:pt x="35017" y="1524"/>
                  <a:pt x="35084" y="1447"/>
                </a:cubicBezTo>
                <a:cubicBezTo>
                  <a:pt x="35242" y="1342"/>
                  <a:pt x="35400" y="1237"/>
                  <a:pt x="35558" y="1184"/>
                </a:cubicBezTo>
                <a:cubicBezTo>
                  <a:pt x="35682" y="1139"/>
                  <a:pt x="35753" y="1113"/>
                  <a:pt x="35773" y="1113"/>
                </a:cubicBezTo>
                <a:close/>
                <a:moveTo>
                  <a:pt x="22565" y="1053"/>
                </a:moveTo>
                <a:cubicBezTo>
                  <a:pt x="22802" y="1079"/>
                  <a:pt x="22513" y="1316"/>
                  <a:pt x="22013" y="1500"/>
                </a:cubicBezTo>
                <a:cubicBezTo>
                  <a:pt x="21838" y="1564"/>
                  <a:pt x="21725" y="1596"/>
                  <a:pt x="21675" y="1596"/>
                </a:cubicBezTo>
                <a:cubicBezTo>
                  <a:pt x="21584" y="1596"/>
                  <a:pt x="21716" y="1485"/>
                  <a:pt x="22092" y="1263"/>
                </a:cubicBezTo>
                <a:lnTo>
                  <a:pt x="22092" y="1237"/>
                </a:lnTo>
                <a:cubicBezTo>
                  <a:pt x="22224" y="1158"/>
                  <a:pt x="22381" y="1079"/>
                  <a:pt x="22565" y="1053"/>
                </a:cubicBezTo>
                <a:close/>
                <a:moveTo>
                  <a:pt x="16715" y="1405"/>
                </a:moveTo>
                <a:cubicBezTo>
                  <a:pt x="16731" y="1405"/>
                  <a:pt x="16752" y="1420"/>
                  <a:pt x="16779" y="1447"/>
                </a:cubicBezTo>
                <a:cubicBezTo>
                  <a:pt x="16806" y="1500"/>
                  <a:pt x="16806" y="1552"/>
                  <a:pt x="16753" y="1605"/>
                </a:cubicBezTo>
                <a:cubicBezTo>
                  <a:pt x="16730" y="1629"/>
                  <a:pt x="16711" y="1642"/>
                  <a:pt x="16698" y="1642"/>
                </a:cubicBezTo>
                <a:cubicBezTo>
                  <a:pt x="16682" y="1642"/>
                  <a:pt x="16674" y="1622"/>
                  <a:pt x="16674" y="1579"/>
                </a:cubicBezTo>
                <a:cubicBezTo>
                  <a:pt x="16674" y="1458"/>
                  <a:pt x="16686" y="1405"/>
                  <a:pt x="16715" y="1405"/>
                </a:cubicBezTo>
                <a:close/>
                <a:moveTo>
                  <a:pt x="45815" y="1447"/>
                </a:moveTo>
                <a:cubicBezTo>
                  <a:pt x="45894" y="1447"/>
                  <a:pt x="45894" y="1500"/>
                  <a:pt x="45815" y="1579"/>
                </a:cubicBezTo>
                <a:cubicBezTo>
                  <a:pt x="45762" y="1631"/>
                  <a:pt x="45657" y="1684"/>
                  <a:pt x="45552" y="1684"/>
                </a:cubicBezTo>
                <a:cubicBezTo>
                  <a:pt x="45499" y="1684"/>
                  <a:pt x="45499" y="1605"/>
                  <a:pt x="45552" y="1552"/>
                </a:cubicBezTo>
                <a:cubicBezTo>
                  <a:pt x="45631" y="1500"/>
                  <a:pt x="45736" y="1447"/>
                  <a:pt x="45815" y="1447"/>
                </a:cubicBezTo>
                <a:close/>
                <a:moveTo>
                  <a:pt x="30611" y="1516"/>
                </a:moveTo>
                <a:cubicBezTo>
                  <a:pt x="30623" y="1516"/>
                  <a:pt x="30633" y="1519"/>
                  <a:pt x="30640" y="1526"/>
                </a:cubicBezTo>
                <a:cubicBezTo>
                  <a:pt x="30640" y="1552"/>
                  <a:pt x="30587" y="1631"/>
                  <a:pt x="30508" y="1658"/>
                </a:cubicBezTo>
                <a:cubicBezTo>
                  <a:pt x="30471" y="1676"/>
                  <a:pt x="30443" y="1685"/>
                  <a:pt x="30427" y="1685"/>
                </a:cubicBezTo>
                <a:cubicBezTo>
                  <a:pt x="30397" y="1685"/>
                  <a:pt x="30405" y="1656"/>
                  <a:pt x="30455" y="1605"/>
                </a:cubicBezTo>
                <a:lnTo>
                  <a:pt x="30482" y="1605"/>
                </a:lnTo>
                <a:cubicBezTo>
                  <a:pt x="30521" y="1546"/>
                  <a:pt x="30575" y="1516"/>
                  <a:pt x="30611" y="1516"/>
                </a:cubicBezTo>
                <a:close/>
                <a:moveTo>
                  <a:pt x="14071" y="1079"/>
                </a:moveTo>
                <a:cubicBezTo>
                  <a:pt x="14123" y="1079"/>
                  <a:pt x="14176" y="1105"/>
                  <a:pt x="14255" y="1132"/>
                </a:cubicBezTo>
                <a:cubicBezTo>
                  <a:pt x="14334" y="1184"/>
                  <a:pt x="14307" y="1289"/>
                  <a:pt x="14097" y="1500"/>
                </a:cubicBezTo>
                <a:cubicBezTo>
                  <a:pt x="13954" y="1671"/>
                  <a:pt x="13812" y="1764"/>
                  <a:pt x="13753" y="1764"/>
                </a:cubicBezTo>
                <a:cubicBezTo>
                  <a:pt x="13703" y="1764"/>
                  <a:pt x="13713" y="1697"/>
                  <a:pt x="13834" y="1552"/>
                </a:cubicBezTo>
                <a:cubicBezTo>
                  <a:pt x="13913" y="1473"/>
                  <a:pt x="13913" y="1421"/>
                  <a:pt x="13860" y="1421"/>
                </a:cubicBezTo>
                <a:cubicBezTo>
                  <a:pt x="13518" y="1421"/>
                  <a:pt x="13492" y="1368"/>
                  <a:pt x="13781" y="1237"/>
                </a:cubicBezTo>
                <a:lnTo>
                  <a:pt x="14071" y="1079"/>
                </a:lnTo>
                <a:close/>
                <a:moveTo>
                  <a:pt x="19483" y="1347"/>
                </a:moveTo>
                <a:cubicBezTo>
                  <a:pt x="19507" y="1347"/>
                  <a:pt x="19532" y="1374"/>
                  <a:pt x="19567" y="1421"/>
                </a:cubicBezTo>
                <a:cubicBezTo>
                  <a:pt x="19620" y="1500"/>
                  <a:pt x="19620" y="1579"/>
                  <a:pt x="19567" y="1658"/>
                </a:cubicBezTo>
                <a:cubicBezTo>
                  <a:pt x="19484" y="1740"/>
                  <a:pt x="19141" y="1839"/>
                  <a:pt x="18973" y="1839"/>
                </a:cubicBezTo>
                <a:cubicBezTo>
                  <a:pt x="18927" y="1839"/>
                  <a:pt x="18895" y="1832"/>
                  <a:pt x="18883" y="1815"/>
                </a:cubicBezTo>
                <a:cubicBezTo>
                  <a:pt x="18857" y="1736"/>
                  <a:pt x="18962" y="1631"/>
                  <a:pt x="19146" y="1631"/>
                </a:cubicBezTo>
                <a:cubicBezTo>
                  <a:pt x="19160" y="1635"/>
                  <a:pt x="19174" y="1636"/>
                  <a:pt x="19188" y="1636"/>
                </a:cubicBezTo>
                <a:cubicBezTo>
                  <a:pt x="19278" y="1636"/>
                  <a:pt x="19360" y="1565"/>
                  <a:pt x="19383" y="1473"/>
                </a:cubicBezTo>
                <a:cubicBezTo>
                  <a:pt x="19427" y="1387"/>
                  <a:pt x="19454" y="1347"/>
                  <a:pt x="19483" y="1347"/>
                </a:cubicBezTo>
                <a:close/>
                <a:moveTo>
                  <a:pt x="15386" y="1447"/>
                </a:moveTo>
                <a:cubicBezTo>
                  <a:pt x="15570" y="1473"/>
                  <a:pt x="15123" y="1921"/>
                  <a:pt x="14886" y="1947"/>
                </a:cubicBezTo>
                <a:cubicBezTo>
                  <a:pt x="14850" y="1953"/>
                  <a:pt x="14823" y="1956"/>
                  <a:pt x="14803" y="1956"/>
                </a:cubicBezTo>
                <a:cubicBezTo>
                  <a:pt x="14736" y="1956"/>
                  <a:pt x="14764" y="1917"/>
                  <a:pt x="14886" y="1815"/>
                </a:cubicBezTo>
                <a:cubicBezTo>
                  <a:pt x="14991" y="1736"/>
                  <a:pt x="15096" y="1631"/>
                  <a:pt x="15201" y="1552"/>
                </a:cubicBezTo>
                <a:cubicBezTo>
                  <a:pt x="15254" y="1473"/>
                  <a:pt x="15333" y="1447"/>
                  <a:pt x="15386" y="1447"/>
                </a:cubicBezTo>
                <a:close/>
                <a:moveTo>
                  <a:pt x="29451" y="1756"/>
                </a:moveTo>
                <a:cubicBezTo>
                  <a:pt x="29463" y="1756"/>
                  <a:pt x="29473" y="1758"/>
                  <a:pt x="29482" y="1763"/>
                </a:cubicBezTo>
                <a:cubicBezTo>
                  <a:pt x="29509" y="1815"/>
                  <a:pt x="29509" y="1894"/>
                  <a:pt x="29456" y="1947"/>
                </a:cubicBezTo>
                <a:cubicBezTo>
                  <a:pt x="29377" y="1999"/>
                  <a:pt x="29272" y="2052"/>
                  <a:pt x="29193" y="2078"/>
                </a:cubicBezTo>
                <a:cubicBezTo>
                  <a:pt x="29088" y="2078"/>
                  <a:pt x="29114" y="2026"/>
                  <a:pt x="29219" y="1894"/>
                </a:cubicBezTo>
                <a:cubicBezTo>
                  <a:pt x="29307" y="1807"/>
                  <a:pt x="29394" y="1756"/>
                  <a:pt x="29451" y="1756"/>
                </a:cubicBezTo>
                <a:close/>
                <a:moveTo>
                  <a:pt x="34494" y="2095"/>
                </a:moveTo>
                <a:cubicBezTo>
                  <a:pt x="34501" y="2095"/>
                  <a:pt x="34506" y="2098"/>
                  <a:pt x="34506" y="2105"/>
                </a:cubicBezTo>
                <a:cubicBezTo>
                  <a:pt x="34506" y="2131"/>
                  <a:pt x="34453" y="2184"/>
                  <a:pt x="34348" y="2236"/>
                </a:cubicBezTo>
                <a:lnTo>
                  <a:pt x="34374" y="2262"/>
                </a:lnTo>
                <a:cubicBezTo>
                  <a:pt x="34337" y="2281"/>
                  <a:pt x="34313" y="2290"/>
                  <a:pt x="34301" y="2290"/>
                </a:cubicBezTo>
                <a:cubicBezTo>
                  <a:pt x="34279" y="2290"/>
                  <a:pt x="34297" y="2261"/>
                  <a:pt x="34348" y="2210"/>
                </a:cubicBezTo>
                <a:cubicBezTo>
                  <a:pt x="34408" y="2129"/>
                  <a:pt x="34468" y="2095"/>
                  <a:pt x="34494" y="2095"/>
                </a:cubicBezTo>
                <a:close/>
                <a:moveTo>
                  <a:pt x="35295" y="2236"/>
                </a:moveTo>
                <a:cubicBezTo>
                  <a:pt x="35400" y="2236"/>
                  <a:pt x="35295" y="2394"/>
                  <a:pt x="35163" y="2420"/>
                </a:cubicBezTo>
                <a:cubicBezTo>
                  <a:pt x="35084" y="2420"/>
                  <a:pt x="35058" y="2394"/>
                  <a:pt x="35111" y="2341"/>
                </a:cubicBezTo>
                <a:cubicBezTo>
                  <a:pt x="35189" y="2289"/>
                  <a:pt x="35268" y="2236"/>
                  <a:pt x="35295" y="2236"/>
                </a:cubicBezTo>
                <a:close/>
                <a:moveTo>
                  <a:pt x="42316" y="1993"/>
                </a:moveTo>
                <a:cubicBezTo>
                  <a:pt x="42335" y="1993"/>
                  <a:pt x="42352" y="1995"/>
                  <a:pt x="42369" y="1999"/>
                </a:cubicBezTo>
                <a:cubicBezTo>
                  <a:pt x="42527" y="2052"/>
                  <a:pt x="42475" y="2131"/>
                  <a:pt x="42080" y="2368"/>
                </a:cubicBezTo>
                <a:lnTo>
                  <a:pt x="42106" y="2368"/>
                </a:lnTo>
                <a:cubicBezTo>
                  <a:pt x="41997" y="2431"/>
                  <a:pt x="41917" y="2460"/>
                  <a:pt x="41868" y="2460"/>
                </a:cubicBezTo>
                <a:cubicBezTo>
                  <a:pt x="41777" y="2460"/>
                  <a:pt x="41803" y="2356"/>
                  <a:pt x="41975" y="2184"/>
                </a:cubicBezTo>
                <a:cubicBezTo>
                  <a:pt x="42107" y="2051"/>
                  <a:pt x="42221" y="1993"/>
                  <a:pt x="42316" y="1993"/>
                </a:cubicBezTo>
                <a:close/>
                <a:moveTo>
                  <a:pt x="34058" y="2384"/>
                </a:moveTo>
                <a:cubicBezTo>
                  <a:pt x="34093" y="2384"/>
                  <a:pt x="34097" y="2408"/>
                  <a:pt x="34059" y="2447"/>
                </a:cubicBezTo>
                <a:lnTo>
                  <a:pt x="34085" y="2447"/>
                </a:lnTo>
                <a:cubicBezTo>
                  <a:pt x="34032" y="2499"/>
                  <a:pt x="33980" y="2499"/>
                  <a:pt x="33901" y="2499"/>
                </a:cubicBezTo>
                <a:cubicBezTo>
                  <a:pt x="33848" y="2499"/>
                  <a:pt x="33796" y="2473"/>
                  <a:pt x="33822" y="2447"/>
                </a:cubicBezTo>
                <a:cubicBezTo>
                  <a:pt x="33874" y="2420"/>
                  <a:pt x="33953" y="2394"/>
                  <a:pt x="34006" y="2394"/>
                </a:cubicBezTo>
                <a:cubicBezTo>
                  <a:pt x="34027" y="2387"/>
                  <a:pt x="34044" y="2384"/>
                  <a:pt x="34058" y="2384"/>
                </a:cubicBezTo>
                <a:close/>
                <a:moveTo>
                  <a:pt x="14330" y="1805"/>
                </a:moveTo>
                <a:cubicBezTo>
                  <a:pt x="14349" y="1805"/>
                  <a:pt x="14339" y="1826"/>
                  <a:pt x="14307" y="1868"/>
                </a:cubicBezTo>
                <a:lnTo>
                  <a:pt x="14307" y="1894"/>
                </a:lnTo>
                <a:cubicBezTo>
                  <a:pt x="14228" y="1973"/>
                  <a:pt x="14149" y="1999"/>
                  <a:pt x="14071" y="2026"/>
                </a:cubicBezTo>
                <a:cubicBezTo>
                  <a:pt x="13913" y="2026"/>
                  <a:pt x="13729" y="2236"/>
                  <a:pt x="13860" y="2289"/>
                </a:cubicBezTo>
                <a:cubicBezTo>
                  <a:pt x="13992" y="2341"/>
                  <a:pt x="13597" y="2578"/>
                  <a:pt x="13413" y="2578"/>
                </a:cubicBezTo>
                <a:cubicBezTo>
                  <a:pt x="13097" y="2552"/>
                  <a:pt x="13413" y="2236"/>
                  <a:pt x="14018" y="1947"/>
                </a:cubicBezTo>
                <a:cubicBezTo>
                  <a:pt x="14207" y="1852"/>
                  <a:pt x="14302" y="1805"/>
                  <a:pt x="14330" y="1805"/>
                </a:cubicBezTo>
                <a:close/>
                <a:moveTo>
                  <a:pt x="29114" y="2341"/>
                </a:moveTo>
                <a:cubicBezTo>
                  <a:pt x="29140" y="2341"/>
                  <a:pt x="29114" y="2394"/>
                  <a:pt x="29114" y="2473"/>
                </a:cubicBezTo>
                <a:cubicBezTo>
                  <a:pt x="29088" y="2525"/>
                  <a:pt x="29009" y="2578"/>
                  <a:pt x="28956" y="2578"/>
                </a:cubicBezTo>
                <a:cubicBezTo>
                  <a:pt x="28947" y="2583"/>
                  <a:pt x="28939" y="2585"/>
                  <a:pt x="28933" y="2585"/>
                </a:cubicBezTo>
                <a:cubicBezTo>
                  <a:pt x="28905" y="2585"/>
                  <a:pt x="28913" y="2538"/>
                  <a:pt x="28956" y="2473"/>
                </a:cubicBezTo>
                <a:lnTo>
                  <a:pt x="28956" y="2447"/>
                </a:lnTo>
                <a:cubicBezTo>
                  <a:pt x="29009" y="2394"/>
                  <a:pt x="29088" y="2341"/>
                  <a:pt x="29114" y="2341"/>
                </a:cubicBezTo>
                <a:close/>
                <a:moveTo>
                  <a:pt x="45683" y="1210"/>
                </a:moveTo>
                <a:cubicBezTo>
                  <a:pt x="45762" y="1210"/>
                  <a:pt x="45604" y="1395"/>
                  <a:pt x="45394" y="1579"/>
                </a:cubicBezTo>
                <a:cubicBezTo>
                  <a:pt x="45157" y="1789"/>
                  <a:pt x="44894" y="1947"/>
                  <a:pt x="44605" y="2026"/>
                </a:cubicBezTo>
                <a:cubicBezTo>
                  <a:pt x="44421" y="2052"/>
                  <a:pt x="44237" y="2157"/>
                  <a:pt x="44079" y="2289"/>
                </a:cubicBezTo>
                <a:cubicBezTo>
                  <a:pt x="43948" y="2463"/>
                  <a:pt x="43436" y="2656"/>
                  <a:pt x="43160" y="2656"/>
                </a:cubicBezTo>
                <a:cubicBezTo>
                  <a:pt x="43104" y="2656"/>
                  <a:pt x="43058" y="2648"/>
                  <a:pt x="43027" y="2631"/>
                </a:cubicBezTo>
                <a:cubicBezTo>
                  <a:pt x="42843" y="2525"/>
                  <a:pt x="43264" y="2236"/>
                  <a:pt x="43579" y="2210"/>
                </a:cubicBezTo>
                <a:cubicBezTo>
                  <a:pt x="43790" y="2184"/>
                  <a:pt x="43816" y="2157"/>
                  <a:pt x="43763" y="2078"/>
                </a:cubicBezTo>
                <a:cubicBezTo>
                  <a:pt x="43684" y="1999"/>
                  <a:pt x="43763" y="1947"/>
                  <a:pt x="43895" y="1868"/>
                </a:cubicBezTo>
                <a:cubicBezTo>
                  <a:pt x="43989" y="1821"/>
                  <a:pt x="44047" y="1795"/>
                  <a:pt x="44074" y="1795"/>
                </a:cubicBezTo>
                <a:cubicBezTo>
                  <a:pt x="44108" y="1795"/>
                  <a:pt x="44096" y="1834"/>
                  <a:pt x="44053" y="1921"/>
                </a:cubicBezTo>
                <a:cubicBezTo>
                  <a:pt x="44032" y="1981"/>
                  <a:pt x="44032" y="2011"/>
                  <a:pt x="44053" y="2011"/>
                </a:cubicBezTo>
                <a:cubicBezTo>
                  <a:pt x="44088" y="2011"/>
                  <a:pt x="44180" y="1935"/>
                  <a:pt x="44342" y="1789"/>
                </a:cubicBezTo>
                <a:cubicBezTo>
                  <a:pt x="44500" y="1605"/>
                  <a:pt x="44736" y="1500"/>
                  <a:pt x="44999" y="1473"/>
                </a:cubicBezTo>
                <a:cubicBezTo>
                  <a:pt x="45157" y="1447"/>
                  <a:pt x="45315" y="1395"/>
                  <a:pt x="45446" y="1316"/>
                </a:cubicBezTo>
                <a:cubicBezTo>
                  <a:pt x="45525" y="1237"/>
                  <a:pt x="45604" y="1210"/>
                  <a:pt x="45683" y="1210"/>
                </a:cubicBezTo>
                <a:close/>
                <a:moveTo>
                  <a:pt x="8889" y="2499"/>
                </a:moveTo>
                <a:cubicBezTo>
                  <a:pt x="8916" y="2499"/>
                  <a:pt x="8889" y="2552"/>
                  <a:pt x="8811" y="2604"/>
                </a:cubicBezTo>
                <a:lnTo>
                  <a:pt x="8811" y="2631"/>
                </a:lnTo>
                <a:cubicBezTo>
                  <a:pt x="8758" y="2683"/>
                  <a:pt x="8705" y="2736"/>
                  <a:pt x="8600" y="2736"/>
                </a:cubicBezTo>
                <a:cubicBezTo>
                  <a:pt x="8548" y="2736"/>
                  <a:pt x="8574" y="2683"/>
                  <a:pt x="8679" y="2604"/>
                </a:cubicBezTo>
                <a:cubicBezTo>
                  <a:pt x="8732" y="2552"/>
                  <a:pt x="8811" y="2525"/>
                  <a:pt x="8889" y="2499"/>
                </a:cubicBezTo>
                <a:close/>
                <a:moveTo>
                  <a:pt x="38081" y="2609"/>
                </a:moveTo>
                <a:cubicBezTo>
                  <a:pt x="38092" y="2609"/>
                  <a:pt x="38101" y="2616"/>
                  <a:pt x="38109" y="2631"/>
                </a:cubicBezTo>
                <a:cubicBezTo>
                  <a:pt x="38109" y="2657"/>
                  <a:pt x="38030" y="2710"/>
                  <a:pt x="37951" y="2788"/>
                </a:cubicBezTo>
                <a:lnTo>
                  <a:pt x="37951" y="2762"/>
                </a:lnTo>
                <a:cubicBezTo>
                  <a:pt x="37923" y="2781"/>
                  <a:pt x="37905" y="2789"/>
                  <a:pt x="37897" y="2789"/>
                </a:cubicBezTo>
                <a:cubicBezTo>
                  <a:pt x="37882" y="2789"/>
                  <a:pt x="37900" y="2760"/>
                  <a:pt x="37951" y="2710"/>
                </a:cubicBezTo>
                <a:cubicBezTo>
                  <a:pt x="38008" y="2653"/>
                  <a:pt x="38051" y="2609"/>
                  <a:pt x="38081" y="2609"/>
                </a:cubicBezTo>
                <a:close/>
                <a:moveTo>
                  <a:pt x="18946" y="2756"/>
                </a:moveTo>
                <a:cubicBezTo>
                  <a:pt x="18989" y="2756"/>
                  <a:pt x="19002" y="2775"/>
                  <a:pt x="18989" y="2815"/>
                </a:cubicBezTo>
                <a:cubicBezTo>
                  <a:pt x="18891" y="2912"/>
                  <a:pt x="18765" y="2966"/>
                  <a:pt x="18631" y="2966"/>
                </a:cubicBezTo>
                <a:cubicBezTo>
                  <a:pt x="18584" y="2966"/>
                  <a:pt x="18537" y="2960"/>
                  <a:pt x="18489" y="2946"/>
                </a:cubicBezTo>
                <a:cubicBezTo>
                  <a:pt x="18436" y="2946"/>
                  <a:pt x="18568" y="2894"/>
                  <a:pt x="18726" y="2841"/>
                </a:cubicBezTo>
                <a:lnTo>
                  <a:pt x="18726" y="2815"/>
                </a:lnTo>
                <a:cubicBezTo>
                  <a:pt x="18831" y="2775"/>
                  <a:pt x="18903" y="2756"/>
                  <a:pt x="18946" y="2756"/>
                </a:cubicBezTo>
                <a:close/>
                <a:moveTo>
                  <a:pt x="29719" y="2841"/>
                </a:moveTo>
                <a:cubicBezTo>
                  <a:pt x="29956" y="2841"/>
                  <a:pt x="29772" y="2973"/>
                  <a:pt x="29535" y="2999"/>
                </a:cubicBezTo>
                <a:cubicBezTo>
                  <a:pt x="29403" y="2999"/>
                  <a:pt x="29351" y="2973"/>
                  <a:pt x="29430" y="2920"/>
                </a:cubicBezTo>
                <a:cubicBezTo>
                  <a:pt x="29535" y="2867"/>
                  <a:pt x="29614" y="2841"/>
                  <a:pt x="29719" y="2841"/>
                </a:cubicBezTo>
                <a:close/>
                <a:moveTo>
                  <a:pt x="19951" y="2713"/>
                </a:moveTo>
                <a:cubicBezTo>
                  <a:pt x="20041" y="2713"/>
                  <a:pt x="20044" y="2772"/>
                  <a:pt x="19935" y="2894"/>
                </a:cubicBezTo>
                <a:cubicBezTo>
                  <a:pt x="19646" y="3078"/>
                  <a:pt x="19331" y="3209"/>
                  <a:pt x="18989" y="3236"/>
                </a:cubicBezTo>
                <a:cubicBezTo>
                  <a:pt x="18977" y="3237"/>
                  <a:pt x="18967" y="3238"/>
                  <a:pt x="18959" y="3238"/>
                </a:cubicBezTo>
                <a:cubicBezTo>
                  <a:pt x="18856" y="3238"/>
                  <a:pt x="19025" y="3089"/>
                  <a:pt x="19488" y="2894"/>
                </a:cubicBezTo>
                <a:lnTo>
                  <a:pt x="19488" y="2867"/>
                </a:lnTo>
                <a:cubicBezTo>
                  <a:pt x="19705" y="2765"/>
                  <a:pt x="19867" y="2713"/>
                  <a:pt x="19951" y="2713"/>
                </a:cubicBezTo>
                <a:close/>
                <a:moveTo>
                  <a:pt x="30593" y="2501"/>
                </a:moveTo>
                <a:cubicBezTo>
                  <a:pt x="30621" y="2501"/>
                  <a:pt x="30630" y="2531"/>
                  <a:pt x="30640" y="2578"/>
                </a:cubicBezTo>
                <a:cubicBezTo>
                  <a:pt x="30640" y="2788"/>
                  <a:pt x="30403" y="3025"/>
                  <a:pt x="30035" y="3183"/>
                </a:cubicBezTo>
                <a:cubicBezTo>
                  <a:pt x="29938" y="3227"/>
                  <a:pt x="29877" y="3253"/>
                  <a:pt x="29853" y="3253"/>
                </a:cubicBezTo>
                <a:cubicBezTo>
                  <a:pt x="29804" y="3253"/>
                  <a:pt x="29903" y="3148"/>
                  <a:pt x="30166" y="2867"/>
                </a:cubicBezTo>
                <a:cubicBezTo>
                  <a:pt x="30436" y="2597"/>
                  <a:pt x="30544" y="2501"/>
                  <a:pt x="30593" y="2501"/>
                </a:cubicBezTo>
                <a:close/>
                <a:moveTo>
                  <a:pt x="28548" y="3094"/>
                </a:moveTo>
                <a:cubicBezTo>
                  <a:pt x="28557" y="3094"/>
                  <a:pt x="28562" y="3097"/>
                  <a:pt x="28562" y="3104"/>
                </a:cubicBezTo>
                <a:cubicBezTo>
                  <a:pt x="28588" y="3130"/>
                  <a:pt x="28536" y="3209"/>
                  <a:pt x="28430" y="3236"/>
                </a:cubicBezTo>
                <a:cubicBezTo>
                  <a:pt x="28398" y="3257"/>
                  <a:pt x="28379" y="3270"/>
                  <a:pt x="28371" y="3270"/>
                </a:cubicBezTo>
                <a:cubicBezTo>
                  <a:pt x="28360" y="3270"/>
                  <a:pt x="28373" y="3245"/>
                  <a:pt x="28404" y="3183"/>
                </a:cubicBezTo>
                <a:cubicBezTo>
                  <a:pt x="28463" y="3124"/>
                  <a:pt x="28522" y="3094"/>
                  <a:pt x="28548" y="3094"/>
                </a:cubicBezTo>
                <a:close/>
                <a:moveTo>
                  <a:pt x="26149" y="1421"/>
                </a:moveTo>
                <a:cubicBezTo>
                  <a:pt x="26214" y="1421"/>
                  <a:pt x="26155" y="1474"/>
                  <a:pt x="25958" y="1579"/>
                </a:cubicBezTo>
                <a:cubicBezTo>
                  <a:pt x="25222" y="1973"/>
                  <a:pt x="24801" y="2262"/>
                  <a:pt x="24696" y="2420"/>
                </a:cubicBezTo>
                <a:cubicBezTo>
                  <a:pt x="24617" y="2552"/>
                  <a:pt x="24485" y="2657"/>
                  <a:pt x="24328" y="2657"/>
                </a:cubicBezTo>
                <a:cubicBezTo>
                  <a:pt x="24170" y="2710"/>
                  <a:pt x="24091" y="2736"/>
                  <a:pt x="24143" y="2762"/>
                </a:cubicBezTo>
                <a:cubicBezTo>
                  <a:pt x="24196" y="2762"/>
                  <a:pt x="24091" y="2788"/>
                  <a:pt x="23907" y="2788"/>
                </a:cubicBezTo>
                <a:cubicBezTo>
                  <a:pt x="23696" y="2788"/>
                  <a:pt x="23486" y="2867"/>
                  <a:pt x="23354" y="3025"/>
                </a:cubicBezTo>
                <a:cubicBezTo>
                  <a:pt x="23197" y="3157"/>
                  <a:pt x="23039" y="3236"/>
                  <a:pt x="22855" y="3236"/>
                </a:cubicBezTo>
                <a:cubicBezTo>
                  <a:pt x="22750" y="3236"/>
                  <a:pt x="22644" y="3262"/>
                  <a:pt x="22539" y="3314"/>
                </a:cubicBezTo>
                <a:cubicBezTo>
                  <a:pt x="22481" y="3353"/>
                  <a:pt x="22410" y="3377"/>
                  <a:pt x="22334" y="3377"/>
                </a:cubicBezTo>
                <a:cubicBezTo>
                  <a:pt x="22306" y="3377"/>
                  <a:pt x="22278" y="3374"/>
                  <a:pt x="22250" y="3367"/>
                </a:cubicBezTo>
                <a:cubicBezTo>
                  <a:pt x="22013" y="3314"/>
                  <a:pt x="22145" y="3130"/>
                  <a:pt x="22618" y="2867"/>
                </a:cubicBezTo>
                <a:cubicBezTo>
                  <a:pt x="22750" y="2762"/>
                  <a:pt x="22907" y="2736"/>
                  <a:pt x="23065" y="2710"/>
                </a:cubicBezTo>
                <a:lnTo>
                  <a:pt x="23065" y="2683"/>
                </a:lnTo>
                <a:cubicBezTo>
                  <a:pt x="23170" y="2683"/>
                  <a:pt x="23276" y="2657"/>
                  <a:pt x="23328" y="2578"/>
                </a:cubicBezTo>
                <a:cubicBezTo>
                  <a:pt x="23433" y="2499"/>
                  <a:pt x="23565" y="2447"/>
                  <a:pt x="23696" y="2447"/>
                </a:cubicBezTo>
                <a:cubicBezTo>
                  <a:pt x="23880" y="2420"/>
                  <a:pt x="24065" y="2341"/>
                  <a:pt x="24222" y="2210"/>
                </a:cubicBezTo>
                <a:cubicBezTo>
                  <a:pt x="24564" y="1999"/>
                  <a:pt x="24932" y="1815"/>
                  <a:pt x="25327" y="1684"/>
                </a:cubicBezTo>
                <a:cubicBezTo>
                  <a:pt x="25783" y="1507"/>
                  <a:pt x="26067" y="1421"/>
                  <a:pt x="26149" y="1421"/>
                </a:cubicBezTo>
                <a:close/>
                <a:moveTo>
                  <a:pt x="11737" y="2886"/>
                </a:moveTo>
                <a:cubicBezTo>
                  <a:pt x="11840" y="2886"/>
                  <a:pt x="11948" y="2913"/>
                  <a:pt x="12019" y="2973"/>
                </a:cubicBezTo>
                <a:cubicBezTo>
                  <a:pt x="12170" y="3098"/>
                  <a:pt x="12008" y="3369"/>
                  <a:pt x="11856" y="3369"/>
                </a:cubicBezTo>
                <a:cubicBezTo>
                  <a:pt x="11849" y="3369"/>
                  <a:pt x="11842" y="3368"/>
                  <a:pt x="11835" y="3367"/>
                </a:cubicBezTo>
                <a:lnTo>
                  <a:pt x="11835" y="3393"/>
                </a:lnTo>
                <a:cubicBezTo>
                  <a:pt x="11756" y="3393"/>
                  <a:pt x="11756" y="3341"/>
                  <a:pt x="11782" y="3288"/>
                </a:cubicBezTo>
                <a:cubicBezTo>
                  <a:pt x="11811" y="3259"/>
                  <a:pt x="11824" y="3238"/>
                  <a:pt x="11800" y="3238"/>
                </a:cubicBezTo>
                <a:cubicBezTo>
                  <a:pt x="11780" y="3238"/>
                  <a:pt x="11734" y="3252"/>
                  <a:pt x="11651" y="3288"/>
                </a:cubicBezTo>
                <a:cubicBezTo>
                  <a:pt x="11555" y="3327"/>
                  <a:pt x="11444" y="3351"/>
                  <a:pt x="11330" y="3351"/>
                </a:cubicBezTo>
                <a:cubicBezTo>
                  <a:pt x="11288" y="3351"/>
                  <a:pt x="11246" y="3348"/>
                  <a:pt x="11204" y="3341"/>
                </a:cubicBezTo>
                <a:cubicBezTo>
                  <a:pt x="11046" y="3341"/>
                  <a:pt x="11046" y="3314"/>
                  <a:pt x="11204" y="3236"/>
                </a:cubicBezTo>
                <a:cubicBezTo>
                  <a:pt x="11335" y="3183"/>
                  <a:pt x="11414" y="3104"/>
                  <a:pt x="11467" y="2999"/>
                </a:cubicBezTo>
                <a:cubicBezTo>
                  <a:pt x="11496" y="2927"/>
                  <a:pt x="11612" y="2886"/>
                  <a:pt x="11737" y="2886"/>
                </a:cubicBezTo>
                <a:close/>
                <a:moveTo>
                  <a:pt x="18178" y="3199"/>
                </a:moveTo>
                <a:cubicBezTo>
                  <a:pt x="18196" y="3199"/>
                  <a:pt x="18213" y="3203"/>
                  <a:pt x="18226" y="3209"/>
                </a:cubicBezTo>
                <a:cubicBezTo>
                  <a:pt x="18279" y="3209"/>
                  <a:pt x="18279" y="3288"/>
                  <a:pt x="18252" y="3314"/>
                </a:cubicBezTo>
                <a:cubicBezTo>
                  <a:pt x="18200" y="3367"/>
                  <a:pt x="18121" y="3393"/>
                  <a:pt x="18042" y="3420"/>
                </a:cubicBezTo>
                <a:cubicBezTo>
                  <a:pt x="18028" y="3423"/>
                  <a:pt x="18016" y="3425"/>
                  <a:pt x="18005" y="3425"/>
                </a:cubicBezTo>
                <a:cubicBezTo>
                  <a:pt x="17938" y="3425"/>
                  <a:pt x="17947" y="3356"/>
                  <a:pt x="18016" y="3288"/>
                </a:cubicBezTo>
                <a:cubicBezTo>
                  <a:pt x="18055" y="3229"/>
                  <a:pt x="18124" y="3199"/>
                  <a:pt x="18178" y="3199"/>
                </a:cubicBezTo>
                <a:close/>
                <a:moveTo>
                  <a:pt x="28861" y="3308"/>
                </a:moveTo>
                <a:cubicBezTo>
                  <a:pt x="28867" y="3308"/>
                  <a:pt x="28873" y="3310"/>
                  <a:pt x="28877" y="3314"/>
                </a:cubicBezTo>
                <a:cubicBezTo>
                  <a:pt x="28877" y="3367"/>
                  <a:pt x="28825" y="3420"/>
                  <a:pt x="28746" y="3472"/>
                </a:cubicBezTo>
                <a:cubicBezTo>
                  <a:pt x="28720" y="3490"/>
                  <a:pt x="28699" y="3499"/>
                  <a:pt x="28687" y="3499"/>
                </a:cubicBezTo>
                <a:cubicBezTo>
                  <a:pt x="28661" y="3499"/>
                  <a:pt x="28667" y="3463"/>
                  <a:pt x="28720" y="3393"/>
                </a:cubicBezTo>
                <a:lnTo>
                  <a:pt x="28720" y="3420"/>
                </a:lnTo>
                <a:cubicBezTo>
                  <a:pt x="28785" y="3355"/>
                  <a:pt x="28832" y="3308"/>
                  <a:pt x="28861" y="3308"/>
                </a:cubicBezTo>
                <a:close/>
                <a:moveTo>
                  <a:pt x="21697" y="3488"/>
                </a:moveTo>
                <a:cubicBezTo>
                  <a:pt x="21734" y="3488"/>
                  <a:pt x="21743" y="3513"/>
                  <a:pt x="21724" y="3551"/>
                </a:cubicBezTo>
                <a:cubicBezTo>
                  <a:pt x="21685" y="3590"/>
                  <a:pt x="21633" y="3614"/>
                  <a:pt x="21587" y="3614"/>
                </a:cubicBezTo>
                <a:cubicBezTo>
                  <a:pt x="21570" y="3614"/>
                  <a:pt x="21554" y="3611"/>
                  <a:pt x="21540" y="3604"/>
                </a:cubicBezTo>
                <a:cubicBezTo>
                  <a:pt x="21500" y="3617"/>
                  <a:pt x="21474" y="3623"/>
                  <a:pt x="21461" y="3623"/>
                </a:cubicBezTo>
                <a:cubicBezTo>
                  <a:pt x="21448" y="3623"/>
                  <a:pt x="21448" y="3617"/>
                  <a:pt x="21461" y="3604"/>
                </a:cubicBezTo>
                <a:lnTo>
                  <a:pt x="21461" y="3577"/>
                </a:lnTo>
                <a:cubicBezTo>
                  <a:pt x="21513" y="3525"/>
                  <a:pt x="21566" y="3525"/>
                  <a:pt x="21645" y="3499"/>
                </a:cubicBezTo>
                <a:cubicBezTo>
                  <a:pt x="21666" y="3491"/>
                  <a:pt x="21683" y="3488"/>
                  <a:pt x="21697" y="3488"/>
                </a:cubicBezTo>
                <a:close/>
                <a:moveTo>
                  <a:pt x="18349" y="3642"/>
                </a:moveTo>
                <a:cubicBezTo>
                  <a:pt x="18360" y="3642"/>
                  <a:pt x="18370" y="3645"/>
                  <a:pt x="18378" y="3651"/>
                </a:cubicBezTo>
                <a:lnTo>
                  <a:pt x="18378" y="3651"/>
                </a:lnTo>
                <a:cubicBezTo>
                  <a:pt x="18362" y="3686"/>
                  <a:pt x="18316" y="3746"/>
                  <a:pt x="18252" y="3788"/>
                </a:cubicBezTo>
                <a:cubicBezTo>
                  <a:pt x="18224" y="3806"/>
                  <a:pt x="18203" y="3815"/>
                  <a:pt x="18191" y="3815"/>
                </a:cubicBezTo>
                <a:cubicBezTo>
                  <a:pt x="18168" y="3815"/>
                  <a:pt x="18175" y="3786"/>
                  <a:pt x="18226" y="3735"/>
                </a:cubicBezTo>
                <a:cubicBezTo>
                  <a:pt x="18279" y="3665"/>
                  <a:pt x="18319" y="3642"/>
                  <a:pt x="18349" y="3642"/>
                </a:cubicBezTo>
                <a:close/>
                <a:moveTo>
                  <a:pt x="16800" y="3909"/>
                </a:moveTo>
                <a:cubicBezTo>
                  <a:pt x="16818" y="3909"/>
                  <a:pt x="16837" y="3912"/>
                  <a:pt x="16858" y="3919"/>
                </a:cubicBezTo>
                <a:cubicBezTo>
                  <a:pt x="16911" y="3919"/>
                  <a:pt x="16937" y="3946"/>
                  <a:pt x="16911" y="3998"/>
                </a:cubicBezTo>
                <a:cubicBezTo>
                  <a:pt x="16858" y="4051"/>
                  <a:pt x="16779" y="4077"/>
                  <a:pt x="16727" y="4077"/>
                </a:cubicBezTo>
                <a:cubicBezTo>
                  <a:pt x="16648" y="4051"/>
                  <a:pt x="16622" y="4025"/>
                  <a:pt x="16674" y="3972"/>
                </a:cubicBezTo>
                <a:cubicBezTo>
                  <a:pt x="16713" y="3933"/>
                  <a:pt x="16751" y="3909"/>
                  <a:pt x="16800" y="3909"/>
                </a:cubicBezTo>
                <a:close/>
                <a:moveTo>
                  <a:pt x="21548" y="3708"/>
                </a:moveTo>
                <a:cubicBezTo>
                  <a:pt x="21617" y="3708"/>
                  <a:pt x="21590" y="3812"/>
                  <a:pt x="21435" y="3998"/>
                </a:cubicBezTo>
                <a:cubicBezTo>
                  <a:pt x="21273" y="4159"/>
                  <a:pt x="21153" y="4240"/>
                  <a:pt x="21054" y="4240"/>
                </a:cubicBezTo>
                <a:cubicBezTo>
                  <a:pt x="21040" y="4240"/>
                  <a:pt x="21027" y="4238"/>
                  <a:pt x="21014" y="4235"/>
                </a:cubicBezTo>
                <a:cubicBezTo>
                  <a:pt x="20998" y="4238"/>
                  <a:pt x="20985" y="4239"/>
                  <a:pt x="20973" y="4239"/>
                </a:cubicBezTo>
                <a:cubicBezTo>
                  <a:pt x="20869" y="4239"/>
                  <a:pt x="20945" y="4130"/>
                  <a:pt x="21277" y="3893"/>
                </a:cubicBezTo>
                <a:lnTo>
                  <a:pt x="21277" y="3867"/>
                </a:lnTo>
                <a:cubicBezTo>
                  <a:pt x="21406" y="3759"/>
                  <a:pt x="21500" y="3708"/>
                  <a:pt x="21548" y="3708"/>
                </a:cubicBezTo>
                <a:close/>
                <a:moveTo>
                  <a:pt x="20511" y="3889"/>
                </a:moveTo>
                <a:cubicBezTo>
                  <a:pt x="20561" y="3889"/>
                  <a:pt x="20603" y="3916"/>
                  <a:pt x="20646" y="3972"/>
                </a:cubicBezTo>
                <a:cubicBezTo>
                  <a:pt x="20754" y="4103"/>
                  <a:pt x="20557" y="4287"/>
                  <a:pt x="20336" y="4287"/>
                </a:cubicBezTo>
                <a:cubicBezTo>
                  <a:pt x="20291" y="4287"/>
                  <a:pt x="20244" y="4279"/>
                  <a:pt x="20198" y="4261"/>
                </a:cubicBezTo>
                <a:cubicBezTo>
                  <a:pt x="20014" y="4235"/>
                  <a:pt x="20067" y="4103"/>
                  <a:pt x="20356" y="3972"/>
                </a:cubicBezTo>
                <a:lnTo>
                  <a:pt x="20356" y="3946"/>
                </a:lnTo>
                <a:cubicBezTo>
                  <a:pt x="20417" y="3909"/>
                  <a:pt x="20467" y="3889"/>
                  <a:pt x="20511" y="3889"/>
                </a:cubicBezTo>
                <a:close/>
                <a:moveTo>
                  <a:pt x="30008" y="4051"/>
                </a:moveTo>
                <a:cubicBezTo>
                  <a:pt x="30087" y="4051"/>
                  <a:pt x="30166" y="4051"/>
                  <a:pt x="30140" y="4130"/>
                </a:cubicBezTo>
                <a:cubicBezTo>
                  <a:pt x="30140" y="4168"/>
                  <a:pt x="30182" y="4193"/>
                  <a:pt x="30236" y="4193"/>
                </a:cubicBezTo>
                <a:cubicBezTo>
                  <a:pt x="30255" y="4193"/>
                  <a:pt x="30277" y="4189"/>
                  <a:pt x="30298" y="4182"/>
                </a:cubicBezTo>
                <a:cubicBezTo>
                  <a:pt x="30377" y="4182"/>
                  <a:pt x="30403" y="4182"/>
                  <a:pt x="30377" y="4209"/>
                </a:cubicBezTo>
                <a:lnTo>
                  <a:pt x="30377" y="4235"/>
                </a:lnTo>
                <a:cubicBezTo>
                  <a:pt x="30219" y="4294"/>
                  <a:pt x="30061" y="4324"/>
                  <a:pt x="29914" y="4324"/>
                </a:cubicBezTo>
                <a:cubicBezTo>
                  <a:pt x="29865" y="4324"/>
                  <a:pt x="29818" y="4320"/>
                  <a:pt x="29772" y="4314"/>
                </a:cubicBezTo>
                <a:cubicBezTo>
                  <a:pt x="29640" y="4288"/>
                  <a:pt x="29824" y="4103"/>
                  <a:pt x="30008" y="4051"/>
                </a:cubicBezTo>
                <a:close/>
                <a:moveTo>
                  <a:pt x="29325" y="4051"/>
                </a:moveTo>
                <a:cubicBezTo>
                  <a:pt x="29456" y="4077"/>
                  <a:pt x="29298" y="4340"/>
                  <a:pt x="29062" y="4393"/>
                </a:cubicBezTo>
                <a:cubicBezTo>
                  <a:pt x="28983" y="4393"/>
                  <a:pt x="28877" y="4393"/>
                  <a:pt x="28799" y="4366"/>
                </a:cubicBezTo>
                <a:cubicBezTo>
                  <a:pt x="28746" y="4314"/>
                  <a:pt x="29193" y="4051"/>
                  <a:pt x="29325" y="4051"/>
                </a:cubicBezTo>
                <a:close/>
                <a:moveTo>
                  <a:pt x="15533" y="4303"/>
                </a:moveTo>
                <a:cubicBezTo>
                  <a:pt x="15554" y="4303"/>
                  <a:pt x="15575" y="4307"/>
                  <a:pt x="15596" y="4314"/>
                </a:cubicBezTo>
                <a:cubicBezTo>
                  <a:pt x="15701" y="4314"/>
                  <a:pt x="15727" y="4366"/>
                  <a:pt x="15649" y="4393"/>
                </a:cubicBezTo>
                <a:cubicBezTo>
                  <a:pt x="15591" y="4431"/>
                  <a:pt x="15533" y="4456"/>
                  <a:pt x="15475" y="4456"/>
                </a:cubicBezTo>
                <a:cubicBezTo>
                  <a:pt x="15454" y="4456"/>
                  <a:pt x="15433" y="4452"/>
                  <a:pt x="15412" y="4445"/>
                </a:cubicBezTo>
                <a:cubicBezTo>
                  <a:pt x="15333" y="4445"/>
                  <a:pt x="15307" y="4419"/>
                  <a:pt x="15359" y="4366"/>
                </a:cubicBezTo>
                <a:cubicBezTo>
                  <a:pt x="15417" y="4328"/>
                  <a:pt x="15475" y="4303"/>
                  <a:pt x="15533" y="4303"/>
                </a:cubicBezTo>
                <a:close/>
                <a:moveTo>
                  <a:pt x="21388" y="4693"/>
                </a:moveTo>
                <a:cubicBezTo>
                  <a:pt x="21396" y="4693"/>
                  <a:pt x="21402" y="4695"/>
                  <a:pt x="21405" y="4699"/>
                </a:cubicBezTo>
                <a:lnTo>
                  <a:pt x="21405" y="4699"/>
                </a:lnTo>
                <a:cubicBezTo>
                  <a:pt x="21397" y="4728"/>
                  <a:pt x="21367" y="4771"/>
                  <a:pt x="21303" y="4814"/>
                </a:cubicBezTo>
                <a:cubicBezTo>
                  <a:pt x="21275" y="4832"/>
                  <a:pt x="21254" y="4841"/>
                  <a:pt x="21241" y="4841"/>
                </a:cubicBezTo>
                <a:cubicBezTo>
                  <a:pt x="21219" y="4841"/>
                  <a:pt x="21226" y="4812"/>
                  <a:pt x="21277" y="4761"/>
                </a:cubicBezTo>
                <a:cubicBezTo>
                  <a:pt x="21327" y="4711"/>
                  <a:pt x="21366" y="4693"/>
                  <a:pt x="21388" y="4693"/>
                </a:cubicBezTo>
                <a:close/>
                <a:moveTo>
                  <a:pt x="26510" y="4971"/>
                </a:moveTo>
                <a:cubicBezTo>
                  <a:pt x="26589" y="4971"/>
                  <a:pt x="26668" y="4971"/>
                  <a:pt x="26721" y="5024"/>
                </a:cubicBezTo>
                <a:cubicBezTo>
                  <a:pt x="26852" y="5077"/>
                  <a:pt x="26826" y="5103"/>
                  <a:pt x="26616" y="5182"/>
                </a:cubicBezTo>
                <a:lnTo>
                  <a:pt x="26589" y="5155"/>
                </a:lnTo>
                <a:cubicBezTo>
                  <a:pt x="26484" y="5208"/>
                  <a:pt x="26379" y="5208"/>
                  <a:pt x="26274" y="5234"/>
                </a:cubicBezTo>
                <a:cubicBezTo>
                  <a:pt x="26195" y="5234"/>
                  <a:pt x="26379" y="5024"/>
                  <a:pt x="26510" y="4971"/>
                </a:cubicBezTo>
                <a:close/>
                <a:moveTo>
                  <a:pt x="17095" y="5050"/>
                </a:moveTo>
                <a:cubicBezTo>
                  <a:pt x="17174" y="5050"/>
                  <a:pt x="17174" y="5129"/>
                  <a:pt x="17095" y="5182"/>
                </a:cubicBezTo>
                <a:cubicBezTo>
                  <a:pt x="17042" y="5261"/>
                  <a:pt x="16964" y="5287"/>
                  <a:pt x="16885" y="5287"/>
                </a:cubicBezTo>
                <a:cubicBezTo>
                  <a:pt x="16832" y="5287"/>
                  <a:pt x="16806" y="5234"/>
                  <a:pt x="16885" y="5155"/>
                </a:cubicBezTo>
                <a:cubicBezTo>
                  <a:pt x="16937" y="5103"/>
                  <a:pt x="17016" y="5050"/>
                  <a:pt x="17095" y="5050"/>
                </a:cubicBezTo>
                <a:close/>
                <a:moveTo>
                  <a:pt x="26037" y="5155"/>
                </a:moveTo>
                <a:cubicBezTo>
                  <a:pt x="26142" y="5155"/>
                  <a:pt x="26142" y="5182"/>
                  <a:pt x="26090" y="5261"/>
                </a:cubicBezTo>
                <a:lnTo>
                  <a:pt x="26090" y="5234"/>
                </a:lnTo>
                <a:cubicBezTo>
                  <a:pt x="26011" y="5313"/>
                  <a:pt x="25932" y="5340"/>
                  <a:pt x="25853" y="5340"/>
                </a:cubicBezTo>
                <a:cubicBezTo>
                  <a:pt x="25800" y="5340"/>
                  <a:pt x="25774" y="5287"/>
                  <a:pt x="25800" y="5261"/>
                </a:cubicBezTo>
                <a:cubicBezTo>
                  <a:pt x="25879" y="5208"/>
                  <a:pt x="25958" y="5155"/>
                  <a:pt x="26037" y="5155"/>
                </a:cubicBezTo>
                <a:close/>
                <a:moveTo>
                  <a:pt x="20593" y="5497"/>
                </a:moveTo>
                <a:cubicBezTo>
                  <a:pt x="20643" y="5531"/>
                  <a:pt x="20672" y="5543"/>
                  <a:pt x="20686" y="5554"/>
                </a:cubicBezTo>
                <a:lnTo>
                  <a:pt x="20686" y="5554"/>
                </a:lnTo>
                <a:cubicBezTo>
                  <a:pt x="20614" y="5579"/>
                  <a:pt x="20564" y="5603"/>
                  <a:pt x="20514" y="5603"/>
                </a:cubicBezTo>
                <a:cubicBezTo>
                  <a:pt x="20483" y="5610"/>
                  <a:pt x="20459" y="5613"/>
                  <a:pt x="20441" y="5613"/>
                </a:cubicBezTo>
                <a:cubicBezTo>
                  <a:pt x="20398" y="5613"/>
                  <a:pt x="20390" y="5595"/>
                  <a:pt x="20409" y="5576"/>
                </a:cubicBezTo>
                <a:cubicBezTo>
                  <a:pt x="20461" y="5524"/>
                  <a:pt x="20540" y="5497"/>
                  <a:pt x="20593" y="5497"/>
                </a:cubicBezTo>
                <a:close/>
                <a:moveTo>
                  <a:pt x="19699" y="4524"/>
                </a:moveTo>
                <a:cubicBezTo>
                  <a:pt x="19988" y="4524"/>
                  <a:pt x="19962" y="4814"/>
                  <a:pt x="19646" y="4945"/>
                </a:cubicBezTo>
                <a:cubicBezTo>
                  <a:pt x="19541" y="4998"/>
                  <a:pt x="19436" y="5077"/>
                  <a:pt x="19436" y="5129"/>
                </a:cubicBezTo>
                <a:cubicBezTo>
                  <a:pt x="19436" y="5182"/>
                  <a:pt x="19383" y="5208"/>
                  <a:pt x="19304" y="5208"/>
                </a:cubicBezTo>
                <a:cubicBezTo>
                  <a:pt x="19252" y="5208"/>
                  <a:pt x="19225" y="5155"/>
                  <a:pt x="19225" y="5103"/>
                </a:cubicBezTo>
                <a:cubicBezTo>
                  <a:pt x="19225" y="5087"/>
                  <a:pt x="19222" y="5079"/>
                  <a:pt x="19216" y="5079"/>
                </a:cubicBezTo>
                <a:cubicBezTo>
                  <a:pt x="19191" y="5079"/>
                  <a:pt x="19120" y="5193"/>
                  <a:pt x="19015" y="5340"/>
                </a:cubicBezTo>
                <a:cubicBezTo>
                  <a:pt x="18882" y="5523"/>
                  <a:pt x="18812" y="5611"/>
                  <a:pt x="18792" y="5611"/>
                </a:cubicBezTo>
                <a:cubicBezTo>
                  <a:pt x="18780" y="5611"/>
                  <a:pt x="18785" y="5581"/>
                  <a:pt x="18805" y="5524"/>
                </a:cubicBezTo>
                <a:cubicBezTo>
                  <a:pt x="18822" y="5402"/>
                  <a:pt x="18759" y="5315"/>
                  <a:pt x="18677" y="5315"/>
                </a:cubicBezTo>
                <a:cubicBezTo>
                  <a:pt x="18634" y="5315"/>
                  <a:pt x="18586" y="5338"/>
                  <a:pt x="18542" y="5392"/>
                </a:cubicBezTo>
                <a:cubicBezTo>
                  <a:pt x="18436" y="5471"/>
                  <a:pt x="18331" y="5524"/>
                  <a:pt x="18200" y="5576"/>
                </a:cubicBezTo>
                <a:cubicBezTo>
                  <a:pt x="18102" y="5609"/>
                  <a:pt x="18044" y="5628"/>
                  <a:pt x="18014" y="5628"/>
                </a:cubicBezTo>
                <a:cubicBezTo>
                  <a:pt x="17972" y="5628"/>
                  <a:pt x="17985" y="5590"/>
                  <a:pt x="18016" y="5497"/>
                </a:cubicBezTo>
                <a:cubicBezTo>
                  <a:pt x="18042" y="5392"/>
                  <a:pt x="18042" y="5313"/>
                  <a:pt x="17963" y="5313"/>
                </a:cubicBezTo>
                <a:cubicBezTo>
                  <a:pt x="17831" y="5313"/>
                  <a:pt x="17910" y="5208"/>
                  <a:pt x="18173" y="5077"/>
                </a:cubicBezTo>
                <a:cubicBezTo>
                  <a:pt x="18259" y="5040"/>
                  <a:pt x="18310" y="5020"/>
                  <a:pt x="18330" y="5020"/>
                </a:cubicBezTo>
                <a:cubicBezTo>
                  <a:pt x="18354" y="5020"/>
                  <a:pt x="18335" y="5046"/>
                  <a:pt x="18279" y="5103"/>
                </a:cubicBezTo>
                <a:cubicBezTo>
                  <a:pt x="18173" y="5234"/>
                  <a:pt x="18226" y="5261"/>
                  <a:pt x="18279" y="5261"/>
                </a:cubicBezTo>
                <a:cubicBezTo>
                  <a:pt x="18331" y="5261"/>
                  <a:pt x="18436" y="5208"/>
                  <a:pt x="18515" y="5077"/>
                </a:cubicBezTo>
                <a:cubicBezTo>
                  <a:pt x="18568" y="4971"/>
                  <a:pt x="18699" y="4892"/>
                  <a:pt x="18831" y="4866"/>
                </a:cubicBezTo>
                <a:cubicBezTo>
                  <a:pt x="18936" y="4840"/>
                  <a:pt x="19068" y="4761"/>
                  <a:pt x="19146" y="4682"/>
                </a:cubicBezTo>
                <a:cubicBezTo>
                  <a:pt x="19199" y="4603"/>
                  <a:pt x="19278" y="4551"/>
                  <a:pt x="19383" y="4524"/>
                </a:cubicBezTo>
                <a:close/>
                <a:moveTo>
                  <a:pt x="21829" y="6023"/>
                </a:moveTo>
                <a:cubicBezTo>
                  <a:pt x="21934" y="6050"/>
                  <a:pt x="21987" y="6076"/>
                  <a:pt x="21961" y="6129"/>
                </a:cubicBezTo>
                <a:lnTo>
                  <a:pt x="21934" y="6129"/>
                </a:lnTo>
                <a:cubicBezTo>
                  <a:pt x="21855" y="6181"/>
                  <a:pt x="21776" y="6207"/>
                  <a:pt x="21671" y="6207"/>
                </a:cubicBezTo>
                <a:cubicBezTo>
                  <a:pt x="21566" y="6207"/>
                  <a:pt x="21513" y="6181"/>
                  <a:pt x="21566" y="6129"/>
                </a:cubicBezTo>
                <a:cubicBezTo>
                  <a:pt x="21645" y="6050"/>
                  <a:pt x="21750" y="6023"/>
                  <a:pt x="21829" y="6023"/>
                </a:cubicBezTo>
                <a:close/>
                <a:moveTo>
                  <a:pt x="16827" y="4354"/>
                </a:moveTo>
                <a:cubicBezTo>
                  <a:pt x="16897" y="4354"/>
                  <a:pt x="16910" y="4383"/>
                  <a:pt x="16858" y="4445"/>
                </a:cubicBezTo>
                <a:cubicBezTo>
                  <a:pt x="16569" y="4682"/>
                  <a:pt x="16201" y="4892"/>
                  <a:pt x="15833" y="5024"/>
                </a:cubicBezTo>
                <a:cubicBezTo>
                  <a:pt x="15727" y="5024"/>
                  <a:pt x="15570" y="5182"/>
                  <a:pt x="15333" y="5497"/>
                </a:cubicBezTo>
                <a:cubicBezTo>
                  <a:pt x="15044" y="5997"/>
                  <a:pt x="14518" y="6286"/>
                  <a:pt x="13965" y="6286"/>
                </a:cubicBezTo>
                <a:cubicBezTo>
                  <a:pt x="13781" y="6286"/>
                  <a:pt x="13623" y="6313"/>
                  <a:pt x="13492" y="6392"/>
                </a:cubicBezTo>
                <a:cubicBezTo>
                  <a:pt x="13464" y="6410"/>
                  <a:pt x="13439" y="6419"/>
                  <a:pt x="13418" y="6419"/>
                </a:cubicBezTo>
                <a:cubicBezTo>
                  <a:pt x="13379" y="6419"/>
                  <a:pt x="13351" y="6390"/>
                  <a:pt x="13334" y="6339"/>
                </a:cubicBezTo>
                <a:cubicBezTo>
                  <a:pt x="13334" y="6203"/>
                  <a:pt x="13392" y="6124"/>
                  <a:pt x="13496" y="6124"/>
                </a:cubicBezTo>
                <a:cubicBezTo>
                  <a:pt x="13533" y="6124"/>
                  <a:pt x="13575" y="6134"/>
                  <a:pt x="13623" y="6155"/>
                </a:cubicBezTo>
                <a:cubicBezTo>
                  <a:pt x="13668" y="6169"/>
                  <a:pt x="13712" y="6176"/>
                  <a:pt x="13755" y="6176"/>
                </a:cubicBezTo>
                <a:cubicBezTo>
                  <a:pt x="13867" y="6176"/>
                  <a:pt x="13976" y="6133"/>
                  <a:pt x="14071" y="6076"/>
                </a:cubicBezTo>
                <a:cubicBezTo>
                  <a:pt x="14202" y="5971"/>
                  <a:pt x="14334" y="5866"/>
                  <a:pt x="14307" y="5839"/>
                </a:cubicBezTo>
                <a:cubicBezTo>
                  <a:pt x="14303" y="5835"/>
                  <a:pt x="14296" y="5833"/>
                  <a:pt x="14287" y="5833"/>
                </a:cubicBezTo>
                <a:cubicBezTo>
                  <a:pt x="14245" y="5833"/>
                  <a:pt x="14158" y="5884"/>
                  <a:pt x="14071" y="5971"/>
                </a:cubicBezTo>
                <a:cubicBezTo>
                  <a:pt x="13965" y="6050"/>
                  <a:pt x="13860" y="6102"/>
                  <a:pt x="13729" y="6129"/>
                </a:cubicBezTo>
                <a:cubicBezTo>
                  <a:pt x="13676" y="6129"/>
                  <a:pt x="13729" y="6050"/>
                  <a:pt x="13834" y="5971"/>
                </a:cubicBezTo>
                <a:cubicBezTo>
                  <a:pt x="13939" y="5892"/>
                  <a:pt x="13965" y="5813"/>
                  <a:pt x="13886" y="5760"/>
                </a:cubicBezTo>
                <a:cubicBezTo>
                  <a:pt x="13808" y="5734"/>
                  <a:pt x="13781" y="5655"/>
                  <a:pt x="13834" y="5603"/>
                </a:cubicBezTo>
                <a:cubicBezTo>
                  <a:pt x="13907" y="5512"/>
                  <a:pt x="13967" y="5484"/>
                  <a:pt x="14196" y="5484"/>
                </a:cubicBezTo>
                <a:cubicBezTo>
                  <a:pt x="14299" y="5484"/>
                  <a:pt x="14436" y="5489"/>
                  <a:pt x="14623" y="5497"/>
                </a:cubicBezTo>
                <a:cubicBezTo>
                  <a:pt x="14713" y="5503"/>
                  <a:pt x="14791" y="5506"/>
                  <a:pt x="14856" y="5506"/>
                </a:cubicBezTo>
                <a:cubicBezTo>
                  <a:pt x="15093" y="5506"/>
                  <a:pt x="15169" y="5463"/>
                  <a:pt x="15149" y="5340"/>
                </a:cubicBezTo>
                <a:cubicBezTo>
                  <a:pt x="15116" y="5241"/>
                  <a:pt x="15124" y="5214"/>
                  <a:pt x="15154" y="5214"/>
                </a:cubicBezTo>
                <a:cubicBezTo>
                  <a:pt x="15172" y="5214"/>
                  <a:pt x="15198" y="5224"/>
                  <a:pt x="15228" y="5234"/>
                </a:cubicBezTo>
                <a:cubicBezTo>
                  <a:pt x="15333" y="5234"/>
                  <a:pt x="15412" y="5155"/>
                  <a:pt x="15491" y="5024"/>
                </a:cubicBezTo>
                <a:cubicBezTo>
                  <a:pt x="15596" y="4866"/>
                  <a:pt x="15754" y="4735"/>
                  <a:pt x="16148" y="4551"/>
                </a:cubicBezTo>
                <a:cubicBezTo>
                  <a:pt x="16483" y="4423"/>
                  <a:pt x="16721" y="4354"/>
                  <a:pt x="16827" y="4354"/>
                </a:cubicBezTo>
                <a:close/>
                <a:moveTo>
                  <a:pt x="29785" y="6477"/>
                </a:moveTo>
                <a:cubicBezTo>
                  <a:pt x="29833" y="6477"/>
                  <a:pt x="29855" y="6492"/>
                  <a:pt x="29824" y="6523"/>
                </a:cubicBezTo>
                <a:cubicBezTo>
                  <a:pt x="29588" y="6707"/>
                  <a:pt x="29351" y="6812"/>
                  <a:pt x="29088" y="6891"/>
                </a:cubicBezTo>
                <a:cubicBezTo>
                  <a:pt x="29035" y="6891"/>
                  <a:pt x="29062" y="6839"/>
                  <a:pt x="29140" y="6786"/>
                </a:cubicBezTo>
                <a:lnTo>
                  <a:pt x="29482" y="6576"/>
                </a:lnTo>
                <a:cubicBezTo>
                  <a:pt x="29578" y="6512"/>
                  <a:pt x="29712" y="6477"/>
                  <a:pt x="29785" y="6477"/>
                </a:cubicBezTo>
                <a:close/>
                <a:moveTo>
                  <a:pt x="9488" y="6727"/>
                </a:moveTo>
                <a:cubicBezTo>
                  <a:pt x="9501" y="6727"/>
                  <a:pt x="9512" y="6729"/>
                  <a:pt x="9521" y="6733"/>
                </a:cubicBezTo>
                <a:cubicBezTo>
                  <a:pt x="9678" y="6786"/>
                  <a:pt x="9442" y="7023"/>
                  <a:pt x="9231" y="7049"/>
                </a:cubicBezTo>
                <a:cubicBezTo>
                  <a:pt x="9209" y="7053"/>
                  <a:pt x="9191" y="7056"/>
                  <a:pt x="9177" y="7056"/>
                </a:cubicBezTo>
                <a:cubicBezTo>
                  <a:pt x="9103" y="7056"/>
                  <a:pt x="9122" y="7001"/>
                  <a:pt x="9231" y="6891"/>
                </a:cubicBezTo>
                <a:cubicBezTo>
                  <a:pt x="9319" y="6782"/>
                  <a:pt x="9425" y="6727"/>
                  <a:pt x="9488" y="6727"/>
                </a:cubicBezTo>
                <a:close/>
                <a:moveTo>
                  <a:pt x="21248" y="6470"/>
                </a:moveTo>
                <a:cubicBezTo>
                  <a:pt x="21278" y="6470"/>
                  <a:pt x="21231" y="6516"/>
                  <a:pt x="21145" y="6602"/>
                </a:cubicBezTo>
                <a:cubicBezTo>
                  <a:pt x="20961" y="6812"/>
                  <a:pt x="20724" y="6970"/>
                  <a:pt x="20461" y="7075"/>
                </a:cubicBezTo>
                <a:cubicBezTo>
                  <a:pt x="20304" y="7049"/>
                  <a:pt x="20672" y="6733"/>
                  <a:pt x="20987" y="6576"/>
                </a:cubicBezTo>
                <a:cubicBezTo>
                  <a:pt x="21144" y="6503"/>
                  <a:pt x="21224" y="6470"/>
                  <a:pt x="21248" y="6470"/>
                </a:cubicBezTo>
                <a:close/>
                <a:moveTo>
                  <a:pt x="17358" y="6970"/>
                </a:moveTo>
                <a:cubicBezTo>
                  <a:pt x="17542" y="6996"/>
                  <a:pt x="17542" y="7023"/>
                  <a:pt x="17279" y="7181"/>
                </a:cubicBezTo>
                <a:cubicBezTo>
                  <a:pt x="17213" y="7233"/>
                  <a:pt x="17167" y="7259"/>
                  <a:pt x="17138" y="7259"/>
                </a:cubicBezTo>
                <a:cubicBezTo>
                  <a:pt x="17108" y="7259"/>
                  <a:pt x="17095" y="7233"/>
                  <a:pt x="17095" y="7181"/>
                </a:cubicBezTo>
                <a:cubicBezTo>
                  <a:pt x="17069" y="7023"/>
                  <a:pt x="17148" y="6970"/>
                  <a:pt x="17358" y="6970"/>
                </a:cubicBezTo>
                <a:close/>
                <a:moveTo>
                  <a:pt x="19732" y="7016"/>
                </a:moveTo>
                <a:cubicBezTo>
                  <a:pt x="19775" y="7016"/>
                  <a:pt x="19764" y="7067"/>
                  <a:pt x="19699" y="7154"/>
                </a:cubicBezTo>
                <a:cubicBezTo>
                  <a:pt x="19634" y="7219"/>
                  <a:pt x="19551" y="7266"/>
                  <a:pt x="19509" y="7266"/>
                </a:cubicBezTo>
                <a:cubicBezTo>
                  <a:pt x="19500" y="7266"/>
                  <a:pt x="19493" y="7264"/>
                  <a:pt x="19488" y="7259"/>
                </a:cubicBezTo>
                <a:cubicBezTo>
                  <a:pt x="19436" y="7233"/>
                  <a:pt x="19436" y="7154"/>
                  <a:pt x="19488" y="7128"/>
                </a:cubicBezTo>
                <a:cubicBezTo>
                  <a:pt x="19541" y="7075"/>
                  <a:pt x="19620" y="7049"/>
                  <a:pt x="19699" y="7023"/>
                </a:cubicBezTo>
                <a:cubicBezTo>
                  <a:pt x="19712" y="7018"/>
                  <a:pt x="19724" y="7016"/>
                  <a:pt x="19732" y="7016"/>
                </a:cubicBezTo>
                <a:close/>
                <a:moveTo>
                  <a:pt x="13623" y="6970"/>
                </a:moveTo>
                <a:cubicBezTo>
                  <a:pt x="13860" y="6996"/>
                  <a:pt x="13650" y="7207"/>
                  <a:pt x="13308" y="7286"/>
                </a:cubicBezTo>
                <a:cubicBezTo>
                  <a:pt x="13133" y="7323"/>
                  <a:pt x="13019" y="7343"/>
                  <a:pt x="12962" y="7343"/>
                </a:cubicBezTo>
                <a:cubicBezTo>
                  <a:pt x="12857" y="7343"/>
                  <a:pt x="12947" y="7272"/>
                  <a:pt x="13203" y="7102"/>
                </a:cubicBezTo>
                <a:cubicBezTo>
                  <a:pt x="13334" y="7023"/>
                  <a:pt x="13466" y="6970"/>
                  <a:pt x="13623" y="6970"/>
                </a:cubicBezTo>
                <a:close/>
                <a:moveTo>
                  <a:pt x="25782" y="6681"/>
                </a:moveTo>
                <a:cubicBezTo>
                  <a:pt x="25816" y="6681"/>
                  <a:pt x="25832" y="6690"/>
                  <a:pt x="25827" y="6707"/>
                </a:cubicBezTo>
                <a:cubicBezTo>
                  <a:pt x="25511" y="6996"/>
                  <a:pt x="25117" y="7207"/>
                  <a:pt x="24696" y="7338"/>
                </a:cubicBezTo>
                <a:lnTo>
                  <a:pt x="24669" y="7338"/>
                </a:lnTo>
                <a:cubicBezTo>
                  <a:pt x="24564" y="7338"/>
                  <a:pt x="24485" y="7338"/>
                  <a:pt x="24380" y="7391"/>
                </a:cubicBezTo>
                <a:cubicBezTo>
                  <a:pt x="24354" y="7417"/>
                  <a:pt x="24321" y="7430"/>
                  <a:pt x="24291" y="7430"/>
                </a:cubicBezTo>
                <a:cubicBezTo>
                  <a:pt x="24262" y="7430"/>
                  <a:pt x="24236" y="7417"/>
                  <a:pt x="24222" y="7391"/>
                </a:cubicBezTo>
                <a:cubicBezTo>
                  <a:pt x="24196" y="7338"/>
                  <a:pt x="24433" y="7154"/>
                  <a:pt x="24854" y="6970"/>
                </a:cubicBezTo>
                <a:cubicBezTo>
                  <a:pt x="25304" y="6786"/>
                  <a:pt x="25659" y="6681"/>
                  <a:pt x="25782" y="6681"/>
                </a:cubicBezTo>
                <a:close/>
                <a:moveTo>
                  <a:pt x="27218" y="1801"/>
                </a:moveTo>
                <a:cubicBezTo>
                  <a:pt x="27273" y="1801"/>
                  <a:pt x="27312" y="1814"/>
                  <a:pt x="27326" y="1842"/>
                </a:cubicBezTo>
                <a:cubicBezTo>
                  <a:pt x="27352" y="1894"/>
                  <a:pt x="27273" y="1999"/>
                  <a:pt x="27142" y="2052"/>
                </a:cubicBezTo>
                <a:cubicBezTo>
                  <a:pt x="27036" y="2131"/>
                  <a:pt x="26773" y="2262"/>
                  <a:pt x="26563" y="2394"/>
                </a:cubicBezTo>
                <a:cubicBezTo>
                  <a:pt x="26405" y="2499"/>
                  <a:pt x="26247" y="2552"/>
                  <a:pt x="26037" y="2604"/>
                </a:cubicBezTo>
                <a:cubicBezTo>
                  <a:pt x="26016" y="2597"/>
                  <a:pt x="25995" y="2594"/>
                  <a:pt x="25974" y="2594"/>
                </a:cubicBezTo>
                <a:cubicBezTo>
                  <a:pt x="25918" y="2594"/>
                  <a:pt x="25865" y="2618"/>
                  <a:pt x="25827" y="2657"/>
                </a:cubicBezTo>
                <a:cubicBezTo>
                  <a:pt x="25774" y="2683"/>
                  <a:pt x="25800" y="2736"/>
                  <a:pt x="25853" y="2736"/>
                </a:cubicBezTo>
                <a:cubicBezTo>
                  <a:pt x="25932" y="2736"/>
                  <a:pt x="25932" y="2815"/>
                  <a:pt x="25853" y="2867"/>
                </a:cubicBezTo>
                <a:cubicBezTo>
                  <a:pt x="25800" y="2920"/>
                  <a:pt x="25748" y="2973"/>
                  <a:pt x="25669" y="2973"/>
                </a:cubicBezTo>
                <a:cubicBezTo>
                  <a:pt x="25665" y="2972"/>
                  <a:pt x="25662" y="2972"/>
                  <a:pt x="25658" y="2972"/>
                </a:cubicBezTo>
                <a:cubicBezTo>
                  <a:pt x="25399" y="2972"/>
                  <a:pt x="24330" y="3815"/>
                  <a:pt x="24459" y="3893"/>
                </a:cubicBezTo>
                <a:cubicBezTo>
                  <a:pt x="24854" y="3814"/>
                  <a:pt x="25195" y="3630"/>
                  <a:pt x="25458" y="3367"/>
                </a:cubicBezTo>
                <a:cubicBezTo>
                  <a:pt x="25458" y="3314"/>
                  <a:pt x="25643" y="3183"/>
                  <a:pt x="25853" y="3078"/>
                </a:cubicBezTo>
                <a:cubicBezTo>
                  <a:pt x="26037" y="2973"/>
                  <a:pt x="26221" y="2867"/>
                  <a:pt x="26379" y="2736"/>
                </a:cubicBezTo>
                <a:cubicBezTo>
                  <a:pt x="26484" y="2631"/>
                  <a:pt x="26589" y="2578"/>
                  <a:pt x="26721" y="2578"/>
                </a:cubicBezTo>
                <a:cubicBezTo>
                  <a:pt x="26732" y="2577"/>
                  <a:pt x="26742" y="2576"/>
                  <a:pt x="26751" y="2576"/>
                </a:cubicBezTo>
                <a:cubicBezTo>
                  <a:pt x="26938" y="2576"/>
                  <a:pt x="26730" y="2823"/>
                  <a:pt x="26379" y="2999"/>
                </a:cubicBezTo>
                <a:cubicBezTo>
                  <a:pt x="26274" y="3051"/>
                  <a:pt x="26169" y="3130"/>
                  <a:pt x="26169" y="3157"/>
                </a:cubicBezTo>
                <a:cubicBezTo>
                  <a:pt x="26169" y="3172"/>
                  <a:pt x="26179" y="3179"/>
                  <a:pt x="26198" y="3179"/>
                </a:cubicBezTo>
                <a:cubicBezTo>
                  <a:pt x="26341" y="3179"/>
                  <a:pt x="26974" y="2772"/>
                  <a:pt x="27299" y="2447"/>
                </a:cubicBezTo>
                <a:cubicBezTo>
                  <a:pt x="27405" y="2315"/>
                  <a:pt x="27562" y="2210"/>
                  <a:pt x="27720" y="2157"/>
                </a:cubicBezTo>
                <a:cubicBezTo>
                  <a:pt x="27878" y="2131"/>
                  <a:pt x="28036" y="2105"/>
                  <a:pt x="28194" y="2052"/>
                </a:cubicBezTo>
                <a:cubicBezTo>
                  <a:pt x="28407" y="1989"/>
                  <a:pt x="28555" y="1956"/>
                  <a:pt x="28636" y="1956"/>
                </a:cubicBezTo>
                <a:cubicBezTo>
                  <a:pt x="28725" y="1956"/>
                  <a:pt x="28736" y="1996"/>
                  <a:pt x="28667" y="2078"/>
                </a:cubicBezTo>
                <a:cubicBezTo>
                  <a:pt x="28588" y="2131"/>
                  <a:pt x="28509" y="2157"/>
                  <a:pt x="28430" y="2157"/>
                </a:cubicBezTo>
                <a:cubicBezTo>
                  <a:pt x="28424" y="2156"/>
                  <a:pt x="28417" y="2156"/>
                  <a:pt x="28411" y="2156"/>
                </a:cubicBezTo>
                <a:cubicBezTo>
                  <a:pt x="28218" y="2156"/>
                  <a:pt x="27826" y="2505"/>
                  <a:pt x="27852" y="2657"/>
                </a:cubicBezTo>
                <a:cubicBezTo>
                  <a:pt x="27904" y="2815"/>
                  <a:pt x="27878" y="2815"/>
                  <a:pt x="27694" y="2841"/>
                </a:cubicBezTo>
                <a:lnTo>
                  <a:pt x="27694" y="2867"/>
                </a:lnTo>
                <a:cubicBezTo>
                  <a:pt x="27606" y="2867"/>
                  <a:pt x="27530" y="2879"/>
                  <a:pt x="27450" y="2879"/>
                </a:cubicBezTo>
                <a:cubicBezTo>
                  <a:pt x="27411" y="2879"/>
                  <a:pt x="27370" y="2876"/>
                  <a:pt x="27326" y="2867"/>
                </a:cubicBezTo>
                <a:cubicBezTo>
                  <a:pt x="27168" y="2894"/>
                  <a:pt x="27036" y="2973"/>
                  <a:pt x="26958" y="3104"/>
                </a:cubicBezTo>
                <a:cubicBezTo>
                  <a:pt x="26837" y="3225"/>
                  <a:pt x="26773" y="3277"/>
                  <a:pt x="26728" y="3277"/>
                </a:cubicBezTo>
                <a:cubicBezTo>
                  <a:pt x="26705" y="3277"/>
                  <a:pt x="26686" y="3263"/>
                  <a:pt x="26668" y="3236"/>
                </a:cubicBezTo>
                <a:cubicBezTo>
                  <a:pt x="26650" y="3208"/>
                  <a:pt x="26626" y="3194"/>
                  <a:pt x="26587" y="3194"/>
                </a:cubicBezTo>
                <a:cubicBezTo>
                  <a:pt x="26515" y="3194"/>
                  <a:pt x="26392" y="3246"/>
                  <a:pt x="26169" y="3367"/>
                </a:cubicBezTo>
                <a:cubicBezTo>
                  <a:pt x="25984" y="3446"/>
                  <a:pt x="25800" y="3604"/>
                  <a:pt x="25669" y="3762"/>
                </a:cubicBezTo>
                <a:cubicBezTo>
                  <a:pt x="25537" y="3919"/>
                  <a:pt x="25380" y="4025"/>
                  <a:pt x="25195" y="4051"/>
                </a:cubicBezTo>
                <a:cubicBezTo>
                  <a:pt x="25038" y="4103"/>
                  <a:pt x="24880" y="4156"/>
                  <a:pt x="24748" y="4261"/>
                </a:cubicBezTo>
                <a:cubicBezTo>
                  <a:pt x="24696" y="4288"/>
                  <a:pt x="24617" y="4314"/>
                  <a:pt x="24538" y="4314"/>
                </a:cubicBezTo>
                <a:cubicBezTo>
                  <a:pt x="24196" y="4366"/>
                  <a:pt x="23907" y="4524"/>
                  <a:pt x="23670" y="4761"/>
                </a:cubicBezTo>
                <a:cubicBezTo>
                  <a:pt x="23591" y="4814"/>
                  <a:pt x="23512" y="4840"/>
                  <a:pt x="23433" y="4840"/>
                </a:cubicBezTo>
                <a:cubicBezTo>
                  <a:pt x="23354" y="4866"/>
                  <a:pt x="23249" y="4919"/>
                  <a:pt x="23197" y="4998"/>
                </a:cubicBezTo>
                <a:cubicBezTo>
                  <a:pt x="23118" y="5077"/>
                  <a:pt x="23013" y="5129"/>
                  <a:pt x="22907" y="5182"/>
                </a:cubicBezTo>
                <a:cubicBezTo>
                  <a:pt x="22673" y="5229"/>
                  <a:pt x="22647" y="5317"/>
                  <a:pt x="22813" y="5317"/>
                </a:cubicBezTo>
                <a:cubicBezTo>
                  <a:pt x="22833" y="5317"/>
                  <a:pt x="22855" y="5316"/>
                  <a:pt x="22881" y="5313"/>
                </a:cubicBezTo>
                <a:cubicBezTo>
                  <a:pt x="23118" y="5313"/>
                  <a:pt x="23170" y="5287"/>
                  <a:pt x="24143" y="4735"/>
                </a:cubicBezTo>
                <a:cubicBezTo>
                  <a:pt x="24572" y="4495"/>
                  <a:pt x="24755" y="4411"/>
                  <a:pt x="24896" y="4411"/>
                </a:cubicBezTo>
                <a:cubicBezTo>
                  <a:pt x="24971" y="4411"/>
                  <a:pt x="25034" y="4435"/>
                  <a:pt x="25117" y="4472"/>
                </a:cubicBezTo>
                <a:cubicBezTo>
                  <a:pt x="25274" y="4551"/>
                  <a:pt x="25274" y="4551"/>
                  <a:pt x="24932" y="4656"/>
                </a:cubicBezTo>
                <a:cubicBezTo>
                  <a:pt x="24512" y="4814"/>
                  <a:pt x="24117" y="4971"/>
                  <a:pt x="23749" y="5208"/>
                </a:cubicBezTo>
                <a:cubicBezTo>
                  <a:pt x="23723" y="5234"/>
                  <a:pt x="23802" y="5234"/>
                  <a:pt x="23907" y="5234"/>
                </a:cubicBezTo>
                <a:cubicBezTo>
                  <a:pt x="23918" y="5232"/>
                  <a:pt x="23930" y="5231"/>
                  <a:pt x="23940" y="5231"/>
                </a:cubicBezTo>
                <a:cubicBezTo>
                  <a:pt x="24071" y="5231"/>
                  <a:pt x="24105" y="5378"/>
                  <a:pt x="23959" y="5524"/>
                </a:cubicBezTo>
                <a:cubicBezTo>
                  <a:pt x="23935" y="5557"/>
                  <a:pt x="23894" y="5572"/>
                  <a:pt x="23847" y="5572"/>
                </a:cubicBezTo>
                <a:cubicBezTo>
                  <a:pt x="23745" y="5572"/>
                  <a:pt x="23611" y="5500"/>
                  <a:pt x="23539" y="5392"/>
                </a:cubicBezTo>
                <a:cubicBezTo>
                  <a:pt x="23493" y="5324"/>
                  <a:pt x="23467" y="5295"/>
                  <a:pt x="23442" y="5295"/>
                </a:cubicBezTo>
                <a:cubicBezTo>
                  <a:pt x="23409" y="5295"/>
                  <a:pt x="23376" y="5344"/>
                  <a:pt x="23302" y="5418"/>
                </a:cubicBezTo>
                <a:cubicBezTo>
                  <a:pt x="23143" y="5600"/>
                  <a:pt x="22688" y="5802"/>
                  <a:pt x="22517" y="5802"/>
                </a:cubicBezTo>
                <a:cubicBezTo>
                  <a:pt x="22491" y="5802"/>
                  <a:pt x="22471" y="5797"/>
                  <a:pt x="22460" y="5787"/>
                </a:cubicBezTo>
                <a:cubicBezTo>
                  <a:pt x="22329" y="5734"/>
                  <a:pt x="22197" y="5681"/>
                  <a:pt x="22066" y="5655"/>
                </a:cubicBezTo>
                <a:cubicBezTo>
                  <a:pt x="21984" y="5647"/>
                  <a:pt x="21923" y="5641"/>
                  <a:pt x="21876" y="5641"/>
                </a:cubicBezTo>
                <a:cubicBezTo>
                  <a:pt x="21770" y="5641"/>
                  <a:pt x="21734" y="5669"/>
                  <a:pt x="21698" y="5760"/>
                </a:cubicBezTo>
                <a:cubicBezTo>
                  <a:pt x="21636" y="5862"/>
                  <a:pt x="21607" y="5901"/>
                  <a:pt x="21572" y="5901"/>
                </a:cubicBezTo>
                <a:cubicBezTo>
                  <a:pt x="21562" y="5901"/>
                  <a:pt x="21552" y="5898"/>
                  <a:pt x="21540" y="5892"/>
                </a:cubicBezTo>
                <a:cubicBezTo>
                  <a:pt x="21303" y="5997"/>
                  <a:pt x="21066" y="6102"/>
                  <a:pt x="20856" y="6260"/>
                </a:cubicBezTo>
                <a:cubicBezTo>
                  <a:pt x="20646" y="6392"/>
                  <a:pt x="20409" y="6497"/>
                  <a:pt x="20198" y="6602"/>
                </a:cubicBezTo>
                <a:cubicBezTo>
                  <a:pt x="20041" y="6655"/>
                  <a:pt x="19909" y="6733"/>
                  <a:pt x="19778" y="6812"/>
                </a:cubicBezTo>
                <a:cubicBezTo>
                  <a:pt x="19515" y="6996"/>
                  <a:pt x="19199" y="7102"/>
                  <a:pt x="18883" y="7154"/>
                </a:cubicBezTo>
                <a:cubicBezTo>
                  <a:pt x="18463" y="7207"/>
                  <a:pt x="18305" y="7259"/>
                  <a:pt x="18252" y="7365"/>
                </a:cubicBezTo>
                <a:cubicBezTo>
                  <a:pt x="18220" y="7445"/>
                  <a:pt x="18198" y="7476"/>
                  <a:pt x="18155" y="7476"/>
                </a:cubicBezTo>
                <a:cubicBezTo>
                  <a:pt x="18128" y="7476"/>
                  <a:pt x="18093" y="7464"/>
                  <a:pt x="18042" y="7444"/>
                </a:cubicBezTo>
                <a:cubicBezTo>
                  <a:pt x="17757" y="7301"/>
                  <a:pt x="17879" y="7094"/>
                  <a:pt x="18196" y="7094"/>
                </a:cubicBezTo>
                <a:cubicBezTo>
                  <a:pt x="18230" y="7094"/>
                  <a:pt x="18267" y="7097"/>
                  <a:pt x="18305" y="7102"/>
                </a:cubicBezTo>
                <a:cubicBezTo>
                  <a:pt x="18726" y="7049"/>
                  <a:pt x="19094" y="6865"/>
                  <a:pt x="19357" y="6576"/>
                </a:cubicBezTo>
                <a:cubicBezTo>
                  <a:pt x="19488" y="6444"/>
                  <a:pt x="19620" y="6313"/>
                  <a:pt x="19778" y="6234"/>
                </a:cubicBezTo>
                <a:cubicBezTo>
                  <a:pt x="19857" y="6194"/>
                  <a:pt x="19903" y="6175"/>
                  <a:pt x="19922" y="6175"/>
                </a:cubicBezTo>
                <a:cubicBezTo>
                  <a:pt x="19942" y="6175"/>
                  <a:pt x="19935" y="6194"/>
                  <a:pt x="19909" y="6234"/>
                </a:cubicBezTo>
                <a:cubicBezTo>
                  <a:pt x="19885" y="6264"/>
                  <a:pt x="19893" y="6278"/>
                  <a:pt x="19924" y="6278"/>
                </a:cubicBezTo>
                <a:cubicBezTo>
                  <a:pt x="20030" y="6278"/>
                  <a:pt x="20401" y="6127"/>
                  <a:pt x="20724" y="5944"/>
                </a:cubicBezTo>
                <a:cubicBezTo>
                  <a:pt x="21040" y="5760"/>
                  <a:pt x="21382" y="5392"/>
                  <a:pt x="21303" y="5313"/>
                </a:cubicBezTo>
                <a:cubicBezTo>
                  <a:pt x="21224" y="5234"/>
                  <a:pt x="21461" y="4998"/>
                  <a:pt x="21750" y="4892"/>
                </a:cubicBezTo>
                <a:cubicBezTo>
                  <a:pt x="21934" y="4840"/>
                  <a:pt x="21987" y="4787"/>
                  <a:pt x="22013" y="4629"/>
                </a:cubicBezTo>
                <a:cubicBezTo>
                  <a:pt x="22066" y="4498"/>
                  <a:pt x="22145" y="4366"/>
                  <a:pt x="24275" y="3183"/>
                </a:cubicBezTo>
                <a:cubicBezTo>
                  <a:pt x="24485" y="3078"/>
                  <a:pt x="24669" y="2973"/>
                  <a:pt x="24880" y="2920"/>
                </a:cubicBezTo>
                <a:cubicBezTo>
                  <a:pt x="25064" y="2841"/>
                  <a:pt x="25248" y="2736"/>
                  <a:pt x="25432" y="2631"/>
                </a:cubicBezTo>
                <a:cubicBezTo>
                  <a:pt x="25564" y="2552"/>
                  <a:pt x="25721" y="2473"/>
                  <a:pt x="25906" y="2447"/>
                </a:cubicBezTo>
                <a:cubicBezTo>
                  <a:pt x="25923" y="2450"/>
                  <a:pt x="25940" y="2452"/>
                  <a:pt x="25958" y="2452"/>
                </a:cubicBezTo>
                <a:cubicBezTo>
                  <a:pt x="26076" y="2452"/>
                  <a:pt x="26202" y="2377"/>
                  <a:pt x="26247" y="2262"/>
                </a:cubicBezTo>
                <a:cubicBezTo>
                  <a:pt x="26356" y="2068"/>
                  <a:pt x="26963" y="1801"/>
                  <a:pt x="27218" y="1801"/>
                </a:cubicBezTo>
                <a:close/>
                <a:moveTo>
                  <a:pt x="23249" y="7286"/>
                </a:moveTo>
                <a:cubicBezTo>
                  <a:pt x="23328" y="7286"/>
                  <a:pt x="23328" y="7338"/>
                  <a:pt x="23249" y="7444"/>
                </a:cubicBezTo>
                <a:lnTo>
                  <a:pt x="23249" y="7417"/>
                </a:lnTo>
                <a:cubicBezTo>
                  <a:pt x="23173" y="7494"/>
                  <a:pt x="23132" y="7535"/>
                  <a:pt x="23111" y="7535"/>
                </a:cubicBezTo>
                <a:cubicBezTo>
                  <a:pt x="23096" y="7535"/>
                  <a:pt x="23091" y="7514"/>
                  <a:pt x="23091" y="7470"/>
                </a:cubicBezTo>
                <a:cubicBezTo>
                  <a:pt x="23065" y="7365"/>
                  <a:pt x="23091" y="7312"/>
                  <a:pt x="23249" y="7286"/>
                </a:cubicBezTo>
                <a:close/>
                <a:moveTo>
                  <a:pt x="18938" y="7337"/>
                </a:moveTo>
                <a:cubicBezTo>
                  <a:pt x="18946" y="7337"/>
                  <a:pt x="18954" y="7337"/>
                  <a:pt x="18962" y="7338"/>
                </a:cubicBezTo>
                <a:cubicBezTo>
                  <a:pt x="19068" y="7338"/>
                  <a:pt x="19094" y="7417"/>
                  <a:pt x="19068" y="7496"/>
                </a:cubicBezTo>
                <a:lnTo>
                  <a:pt x="19068" y="7522"/>
                </a:lnTo>
                <a:cubicBezTo>
                  <a:pt x="18994" y="7651"/>
                  <a:pt x="18920" y="7716"/>
                  <a:pt x="18829" y="7716"/>
                </a:cubicBezTo>
                <a:cubicBezTo>
                  <a:pt x="18789" y="7716"/>
                  <a:pt x="18747" y="7704"/>
                  <a:pt x="18699" y="7680"/>
                </a:cubicBezTo>
                <a:cubicBezTo>
                  <a:pt x="18548" y="7605"/>
                  <a:pt x="18759" y="7337"/>
                  <a:pt x="18938" y="7337"/>
                </a:cubicBezTo>
                <a:close/>
                <a:moveTo>
                  <a:pt x="13285" y="7669"/>
                </a:moveTo>
                <a:cubicBezTo>
                  <a:pt x="13319" y="7669"/>
                  <a:pt x="13326" y="7688"/>
                  <a:pt x="13308" y="7707"/>
                </a:cubicBezTo>
                <a:cubicBezTo>
                  <a:pt x="13255" y="7759"/>
                  <a:pt x="13203" y="7785"/>
                  <a:pt x="13124" y="7785"/>
                </a:cubicBezTo>
                <a:cubicBezTo>
                  <a:pt x="13071" y="7785"/>
                  <a:pt x="13019" y="7759"/>
                  <a:pt x="13045" y="7759"/>
                </a:cubicBezTo>
                <a:cubicBezTo>
                  <a:pt x="13097" y="7707"/>
                  <a:pt x="13150" y="7680"/>
                  <a:pt x="13229" y="7680"/>
                </a:cubicBezTo>
                <a:cubicBezTo>
                  <a:pt x="13252" y="7673"/>
                  <a:pt x="13271" y="7669"/>
                  <a:pt x="13285" y="7669"/>
                </a:cubicBezTo>
                <a:close/>
                <a:moveTo>
                  <a:pt x="28325" y="8175"/>
                </a:moveTo>
                <a:cubicBezTo>
                  <a:pt x="28369" y="8175"/>
                  <a:pt x="28338" y="8246"/>
                  <a:pt x="28246" y="8338"/>
                </a:cubicBezTo>
                <a:cubicBezTo>
                  <a:pt x="28167" y="8443"/>
                  <a:pt x="28036" y="8496"/>
                  <a:pt x="27931" y="8496"/>
                </a:cubicBezTo>
                <a:cubicBezTo>
                  <a:pt x="27747" y="8496"/>
                  <a:pt x="28036" y="8233"/>
                  <a:pt x="28299" y="8180"/>
                </a:cubicBezTo>
                <a:cubicBezTo>
                  <a:pt x="28309" y="8176"/>
                  <a:pt x="28318" y="8175"/>
                  <a:pt x="28325" y="8175"/>
                </a:cubicBezTo>
                <a:close/>
                <a:moveTo>
                  <a:pt x="13497" y="7929"/>
                </a:moveTo>
                <a:cubicBezTo>
                  <a:pt x="13629" y="7929"/>
                  <a:pt x="13790" y="7999"/>
                  <a:pt x="13808" y="8101"/>
                </a:cubicBezTo>
                <a:cubicBezTo>
                  <a:pt x="13834" y="8233"/>
                  <a:pt x="13518" y="8469"/>
                  <a:pt x="12861" y="8627"/>
                </a:cubicBezTo>
                <a:cubicBezTo>
                  <a:pt x="12703" y="8680"/>
                  <a:pt x="12519" y="8732"/>
                  <a:pt x="12335" y="8759"/>
                </a:cubicBezTo>
                <a:lnTo>
                  <a:pt x="12335" y="8364"/>
                </a:lnTo>
                <a:lnTo>
                  <a:pt x="12545" y="8364"/>
                </a:lnTo>
                <a:cubicBezTo>
                  <a:pt x="12703" y="8364"/>
                  <a:pt x="12756" y="8417"/>
                  <a:pt x="12677" y="8522"/>
                </a:cubicBezTo>
                <a:cubicBezTo>
                  <a:pt x="12650" y="8561"/>
                  <a:pt x="12637" y="8588"/>
                  <a:pt x="12650" y="8588"/>
                </a:cubicBezTo>
                <a:cubicBezTo>
                  <a:pt x="12663" y="8588"/>
                  <a:pt x="12703" y="8561"/>
                  <a:pt x="12782" y="8496"/>
                </a:cubicBezTo>
                <a:cubicBezTo>
                  <a:pt x="12913" y="8390"/>
                  <a:pt x="13071" y="8285"/>
                  <a:pt x="13255" y="8206"/>
                </a:cubicBezTo>
                <a:cubicBezTo>
                  <a:pt x="13439" y="8127"/>
                  <a:pt x="13492" y="8075"/>
                  <a:pt x="13413" y="8075"/>
                </a:cubicBezTo>
                <a:cubicBezTo>
                  <a:pt x="13334" y="8075"/>
                  <a:pt x="13308" y="8022"/>
                  <a:pt x="13334" y="7996"/>
                </a:cubicBezTo>
                <a:cubicBezTo>
                  <a:pt x="13362" y="7950"/>
                  <a:pt x="13425" y="7929"/>
                  <a:pt x="13497" y="7929"/>
                </a:cubicBezTo>
                <a:close/>
                <a:moveTo>
                  <a:pt x="20699" y="8580"/>
                </a:moveTo>
                <a:cubicBezTo>
                  <a:pt x="20705" y="8580"/>
                  <a:pt x="20705" y="8587"/>
                  <a:pt x="20698" y="8601"/>
                </a:cubicBezTo>
                <a:cubicBezTo>
                  <a:pt x="20672" y="8706"/>
                  <a:pt x="20593" y="8759"/>
                  <a:pt x="20514" y="8811"/>
                </a:cubicBezTo>
                <a:cubicBezTo>
                  <a:pt x="20493" y="8825"/>
                  <a:pt x="20479" y="8832"/>
                  <a:pt x="20473" y="8832"/>
                </a:cubicBezTo>
                <a:cubicBezTo>
                  <a:pt x="20455" y="8832"/>
                  <a:pt x="20490" y="8783"/>
                  <a:pt x="20567" y="8706"/>
                </a:cubicBezTo>
                <a:cubicBezTo>
                  <a:pt x="20624" y="8629"/>
                  <a:pt x="20682" y="8580"/>
                  <a:pt x="20699" y="8580"/>
                </a:cubicBezTo>
                <a:close/>
                <a:moveTo>
                  <a:pt x="17928" y="8255"/>
                </a:moveTo>
                <a:cubicBezTo>
                  <a:pt x="17946" y="8255"/>
                  <a:pt x="17965" y="8275"/>
                  <a:pt x="17989" y="8311"/>
                </a:cubicBezTo>
                <a:cubicBezTo>
                  <a:pt x="18016" y="8390"/>
                  <a:pt x="17937" y="8496"/>
                  <a:pt x="17779" y="8601"/>
                </a:cubicBezTo>
                <a:cubicBezTo>
                  <a:pt x="17568" y="8769"/>
                  <a:pt x="17089" y="8988"/>
                  <a:pt x="16973" y="8988"/>
                </a:cubicBezTo>
                <a:cubicBezTo>
                  <a:pt x="16944" y="8988"/>
                  <a:pt x="16937" y="8974"/>
                  <a:pt x="16964" y="8943"/>
                </a:cubicBezTo>
                <a:cubicBezTo>
                  <a:pt x="17016" y="8890"/>
                  <a:pt x="17069" y="8864"/>
                  <a:pt x="17148" y="8864"/>
                </a:cubicBezTo>
                <a:cubicBezTo>
                  <a:pt x="17411" y="8732"/>
                  <a:pt x="17674" y="8574"/>
                  <a:pt x="17858" y="8338"/>
                </a:cubicBezTo>
                <a:cubicBezTo>
                  <a:pt x="17886" y="8281"/>
                  <a:pt x="17907" y="8255"/>
                  <a:pt x="17928" y="8255"/>
                </a:cubicBezTo>
                <a:close/>
                <a:moveTo>
                  <a:pt x="21695" y="8692"/>
                </a:moveTo>
                <a:cubicBezTo>
                  <a:pt x="21768" y="8692"/>
                  <a:pt x="21721" y="8761"/>
                  <a:pt x="21619" y="8864"/>
                </a:cubicBezTo>
                <a:cubicBezTo>
                  <a:pt x="21469" y="9013"/>
                  <a:pt x="21200" y="9150"/>
                  <a:pt x="21075" y="9150"/>
                </a:cubicBezTo>
                <a:cubicBezTo>
                  <a:pt x="21025" y="9150"/>
                  <a:pt x="20999" y="9127"/>
                  <a:pt x="21014" y="9074"/>
                </a:cubicBezTo>
                <a:cubicBezTo>
                  <a:pt x="21066" y="8916"/>
                  <a:pt x="21093" y="8890"/>
                  <a:pt x="21461" y="8759"/>
                </a:cubicBezTo>
                <a:cubicBezTo>
                  <a:pt x="21581" y="8712"/>
                  <a:pt x="21656" y="8692"/>
                  <a:pt x="21695" y="8692"/>
                </a:cubicBezTo>
                <a:close/>
                <a:moveTo>
                  <a:pt x="17756" y="7504"/>
                </a:moveTo>
                <a:cubicBezTo>
                  <a:pt x="17775" y="7504"/>
                  <a:pt x="17790" y="7519"/>
                  <a:pt x="17805" y="7549"/>
                </a:cubicBezTo>
                <a:cubicBezTo>
                  <a:pt x="17858" y="7601"/>
                  <a:pt x="17937" y="7628"/>
                  <a:pt x="18016" y="7628"/>
                </a:cubicBezTo>
                <a:cubicBezTo>
                  <a:pt x="18025" y="7623"/>
                  <a:pt x="18033" y="7621"/>
                  <a:pt x="18039" y="7621"/>
                </a:cubicBezTo>
                <a:cubicBezTo>
                  <a:pt x="18067" y="7621"/>
                  <a:pt x="18059" y="7668"/>
                  <a:pt x="18016" y="7733"/>
                </a:cubicBezTo>
                <a:cubicBezTo>
                  <a:pt x="17968" y="7780"/>
                  <a:pt x="17940" y="7818"/>
                  <a:pt x="17964" y="7818"/>
                </a:cubicBezTo>
                <a:cubicBezTo>
                  <a:pt x="17981" y="7818"/>
                  <a:pt x="18021" y="7801"/>
                  <a:pt x="18094" y="7759"/>
                </a:cubicBezTo>
                <a:cubicBezTo>
                  <a:pt x="18161" y="7731"/>
                  <a:pt x="18199" y="7716"/>
                  <a:pt x="18216" y="7716"/>
                </a:cubicBezTo>
                <a:cubicBezTo>
                  <a:pt x="18246" y="7716"/>
                  <a:pt x="18205" y="7763"/>
                  <a:pt x="18121" y="7864"/>
                </a:cubicBezTo>
                <a:cubicBezTo>
                  <a:pt x="18016" y="7996"/>
                  <a:pt x="17884" y="8075"/>
                  <a:pt x="17831" y="8075"/>
                </a:cubicBezTo>
                <a:cubicBezTo>
                  <a:pt x="17821" y="8071"/>
                  <a:pt x="17810" y="8070"/>
                  <a:pt x="17800" y="8070"/>
                </a:cubicBezTo>
                <a:cubicBezTo>
                  <a:pt x="17732" y="8070"/>
                  <a:pt x="17670" y="8138"/>
                  <a:pt x="17647" y="8206"/>
                </a:cubicBezTo>
                <a:cubicBezTo>
                  <a:pt x="17595" y="8311"/>
                  <a:pt x="17437" y="8417"/>
                  <a:pt x="17200" y="8548"/>
                </a:cubicBezTo>
                <a:cubicBezTo>
                  <a:pt x="16937" y="8653"/>
                  <a:pt x="16832" y="8706"/>
                  <a:pt x="16858" y="8759"/>
                </a:cubicBezTo>
                <a:cubicBezTo>
                  <a:pt x="16885" y="8785"/>
                  <a:pt x="16832" y="8890"/>
                  <a:pt x="16648" y="8995"/>
                </a:cubicBezTo>
                <a:lnTo>
                  <a:pt x="16385" y="9179"/>
                </a:lnTo>
                <a:cubicBezTo>
                  <a:pt x="16411" y="9127"/>
                  <a:pt x="16438" y="9048"/>
                  <a:pt x="16464" y="8995"/>
                </a:cubicBezTo>
                <a:cubicBezTo>
                  <a:pt x="16569" y="8759"/>
                  <a:pt x="16727" y="8627"/>
                  <a:pt x="17148" y="8390"/>
                </a:cubicBezTo>
                <a:cubicBezTo>
                  <a:pt x="17411" y="8259"/>
                  <a:pt x="17437" y="8233"/>
                  <a:pt x="17305" y="8180"/>
                </a:cubicBezTo>
                <a:cubicBezTo>
                  <a:pt x="17200" y="8127"/>
                  <a:pt x="17279" y="7996"/>
                  <a:pt x="17463" y="7785"/>
                </a:cubicBezTo>
                <a:cubicBezTo>
                  <a:pt x="17632" y="7598"/>
                  <a:pt x="17707" y="7504"/>
                  <a:pt x="17756" y="7504"/>
                </a:cubicBezTo>
                <a:close/>
                <a:moveTo>
                  <a:pt x="16065" y="8944"/>
                </a:moveTo>
                <a:cubicBezTo>
                  <a:pt x="16110" y="8944"/>
                  <a:pt x="16082" y="8990"/>
                  <a:pt x="15990" y="9100"/>
                </a:cubicBezTo>
                <a:cubicBezTo>
                  <a:pt x="15885" y="9206"/>
                  <a:pt x="15754" y="9311"/>
                  <a:pt x="15701" y="9311"/>
                </a:cubicBezTo>
                <a:cubicBezTo>
                  <a:pt x="15570" y="9311"/>
                  <a:pt x="15701" y="9127"/>
                  <a:pt x="15964" y="8969"/>
                </a:cubicBezTo>
                <a:cubicBezTo>
                  <a:pt x="16012" y="8953"/>
                  <a:pt x="16045" y="8944"/>
                  <a:pt x="16065" y="8944"/>
                </a:cubicBezTo>
                <a:close/>
                <a:moveTo>
                  <a:pt x="25853" y="9206"/>
                </a:moveTo>
                <a:cubicBezTo>
                  <a:pt x="25932" y="9206"/>
                  <a:pt x="25932" y="9232"/>
                  <a:pt x="25827" y="9285"/>
                </a:cubicBezTo>
                <a:cubicBezTo>
                  <a:pt x="25723" y="9344"/>
                  <a:pt x="25645" y="9378"/>
                  <a:pt x="25610" y="9378"/>
                </a:cubicBezTo>
                <a:cubicBezTo>
                  <a:pt x="25582" y="9378"/>
                  <a:pt x="25582" y="9357"/>
                  <a:pt x="25616" y="9311"/>
                </a:cubicBezTo>
                <a:cubicBezTo>
                  <a:pt x="25695" y="9258"/>
                  <a:pt x="25748" y="9206"/>
                  <a:pt x="25853" y="9206"/>
                </a:cubicBezTo>
                <a:close/>
                <a:moveTo>
                  <a:pt x="4708" y="9258"/>
                </a:moveTo>
                <a:cubicBezTo>
                  <a:pt x="4787" y="9258"/>
                  <a:pt x="4787" y="9311"/>
                  <a:pt x="4734" y="9390"/>
                </a:cubicBezTo>
                <a:cubicBezTo>
                  <a:pt x="4681" y="9442"/>
                  <a:pt x="4603" y="9495"/>
                  <a:pt x="4524" y="9495"/>
                </a:cubicBezTo>
                <a:cubicBezTo>
                  <a:pt x="4471" y="9495"/>
                  <a:pt x="4445" y="9442"/>
                  <a:pt x="4497" y="9363"/>
                </a:cubicBezTo>
                <a:cubicBezTo>
                  <a:pt x="4550" y="9311"/>
                  <a:pt x="4629" y="9258"/>
                  <a:pt x="4708" y="9258"/>
                </a:cubicBezTo>
                <a:close/>
                <a:moveTo>
                  <a:pt x="6259" y="9416"/>
                </a:moveTo>
                <a:cubicBezTo>
                  <a:pt x="6286" y="9416"/>
                  <a:pt x="6312" y="9442"/>
                  <a:pt x="6312" y="9495"/>
                </a:cubicBezTo>
                <a:cubicBezTo>
                  <a:pt x="6338" y="9548"/>
                  <a:pt x="6286" y="9574"/>
                  <a:pt x="6207" y="9574"/>
                </a:cubicBezTo>
                <a:cubicBezTo>
                  <a:pt x="6154" y="9574"/>
                  <a:pt x="6128" y="9548"/>
                  <a:pt x="6154" y="9495"/>
                </a:cubicBezTo>
                <a:cubicBezTo>
                  <a:pt x="6181" y="9442"/>
                  <a:pt x="6233" y="9416"/>
                  <a:pt x="6259" y="9416"/>
                </a:cubicBezTo>
                <a:close/>
                <a:moveTo>
                  <a:pt x="15333" y="9600"/>
                </a:moveTo>
                <a:cubicBezTo>
                  <a:pt x="15386" y="9600"/>
                  <a:pt x="15412" y="9653"/>
                  <a:pt x="15359" y="9705"/>
                </a:cubicBezTo>
                <a:cubicBezTo>
                  <a:pt x="15333" y="9758"/>
                  <a:pt x="15254" y="9784"/>
                  <a:pt x="15201" y="9784"/>
                </a:cubicBezTo>
                <a:cubicBezTo>
                  <a:pt x="15123" y="9784"/>
                  <a:pt x="15123" y="9732"/>
                  <a:pt x="15149" y="9679"/>
                </a:cubicBezTo>
                <a:cubicBezTo>
                  <a:pt x="15201" y="9626"/>
                  <a:pt x="15254" y="9600"/>
                  <a:pt x="15333" y="9600"/>
                </a:cubicBezTo>
                <a:close/>
                <a:moveTo>
                  <a:pt x="11830" y="8874"/>
                </a:moveTo>
                <a:cubicBezTo>
                  <a:pt x="11875" y="8874"/>
                  <a:pt x="11897" y="8880"/>
                  <a:pt x="11888" y="8890"/>
                </a:cubicBezTo>
                <a:cubicBezTo>
                  <a:pt x="11861" y="8916"/>
                  <a:pt x="11809" y="9022"/>
                  <a:pt x="11756" y="9153"/>
                </a:cubicBezTo>
                <a:cubicBezTo>
                  <a:pt x="11651" y="9311"/>
                  <a:pt x="11493" y="9442"/>
                  <a:pt x="11335" y="9521"/>
                </a:cubicBezTo>
                <a:cubicBezTo>
                  <a:pt x="11228" y="9567"/>
                  <a:pt x="11157" y="9595"/>
                  <a:pt x="11126" y="9595"/>
                </a:cubicBezTo>
                <a:cubicBezTo>
                  <a:pt x="11104" y="9595"/>
                  <a:pt x="11103" y="9581"/>
                  <a:pt x="11125" y="9548"/>
                </a:cubicBezTo>
                <a:cubicBezTo>
                  <a:pt x="11171" y="9502"/>
                  <a:pt x="11181" y="9474"/>
                  <a:pt x="11140" y="9474"/>
                </a:cubicBezTo>
                <a:cubicBezTo>
                  <a:pt x="11111" y="9474"/>
                  <a:pt x="11055" y="9488"/>
                  <a:pt x="10967" y="9521"/>
                </a:cubicBezTo>
                <a:cubicBezTo>
                  <a:pt x="10862" y="9548"/>
                  <a:pt x="10730" y="9626"/>
                  <a:pt x="10652" y="9705"/>
                </a:cubicBezTo>
                <a:cubicBezTo>
                  <a:pt x="10573" y="9784"/>
                  <a:pt x="10467" y="9863"/>
                  <a:pt x="10362" y="9916"/>
                </a:cubicBezTo>
                <a:cubicBezTo>
                  <a:pt x="10275" y="9965"/>
                  <a:pt x="10224" y="9992"/>
                  <a:pt x="10193" y="9992"/>
                </a:cubicBezTo>
                <a:cubicBezTo>
                  <a:pt x="10159" y="9992"/>
                  <a:pt x="10152" y="9959"/>
                  <a:pt x="10152" y="9889"/>
                </a:cubicBezTo>
                <a:cubicBezTo>
                  <a:pt x="10126" y="9705"/>
                  <a:pt x="10257" y="9574"/>
                  <a:pt x="10546" y="9495"/>
                </a:cubicBezTo>
                <a:cubicBezTo>
                  <a:pt x="10730" y="9442"/>
                  <a:pt x="10783" y="9416"/>
                  <a:pt x="10730" y="9363"/>
                </a:cubicBezTo>
                <a:cubicBezTo>
                  <a:pt x="10546" y="9285"/>
                  <a:pt x="10941" y="9048"/>
                  <a:pt x="11441" y="8943"/>
                </a:cubicBezTo>
                <a:cubicBezTo>
                  <a:pt x="11607" y="8893"/>
                  <a:pt x="11753" y="8874"/>
                  <a:pt x="11830" y="8874"/>
                </a:cubicBezTo>
                <a:close/>
                <a:moveTo>
                  <a:pt x="6877" y="8597"/>
                </a:moveTo>
                <a:cubicBezTo>
                  <a:pt x="6899" y="8597"/>
                  <a:pt x="6821" y="8691"/>
                  <a:pt x="6680" y="8785"/>
                </a:cubicBezTo>
                <a:lnTo>
                  <a:pt x="6680" y="8811"/>
                </a:lnTo>
                <a:cubicBezTo>
                  <a:pt x="6522" y="8916"/>
                  <a:pt x="6417" y="9048"/>
                  <a:pt x="6417" y="9048"/>
                </a:cubicBezTo>
                <a:cubicBezTo>
                  <a:pt x="6462" y="9115"/>
                  <a:pt x="6092" y="9276"/>
                  <a:pt x="5929" y="9276"/>
                </a:cubicBezTo>
                <a:cubicBezTo>
                  <a:pt x="5900" y="9276"/>
                  <a:pt x="5877" y="9270"/>
                  <a:pt x="5865" y="9258"/>
                </a:cubicBezTo>
                <a:cubicBezTo>
                  <a:pt x="5853" y="9250"/>
                  <a:pt x="5841" y="9246"/>
                  <a:pt x="5829" y="9246"/>
                </a:cubicBezTo>
                <a:cubicBezTo>
                  <a:pt x="5761" y="9246"/>
                  <a:pt x="5691" y="9361"/>
                  <a:pt x="5602" y="9495"/>
                </a:cubicBezTo>
                <a:cubicBezTo>
                  <a:pt x="5409" y="9795"/>
                  <a:pt x="5216" y="9938"/>
                  <a:pt x="5023" y="9938"/>
                </a:cubicBezTo>
                <a:cubicBezTo>
                  <a:pt x="4980" y="9938"/>
                  <a:pt x="4936" y="9930"/>
                  <a:pt x="4892" y="9916"/>
                </a:cubicBezTo>
                <a:cubicBezTo>
                  <a:pt x="4848" y="9905"/>
                  <a:pt x="4805" y="9898"/>
                  <a:pt x="4763" y="9898"/>
                </a:cubicBezTo>
                <a:cubicBezTo>
                  <a:pt x="4704" y="9898"/>
                  <a:pt x="4649" y="9911"/>
                  <a:pt x="4603" y="9942"/>
                </a:cubicBezTo>
                <a:cubicBezTo>
                  <a:pt x="4537" y="9985"/>
                  <a:pt x="4490" y="10005"/>
                  <a:pt x="4461" y="10005"/>
                </a:cubicBezTo>
                <a:cubicBezTo>
                  <a:pt x="4384" y="10005"/>
                  <a:pt x="4431" y="9870"/>
                  <a:pt x="4603" y="9679"/>
                </a:cubicBezTo>
                <a:cubicBezTo>
                  <a:pt x="4681" y="9574"/>
                  <a:pt x="4760" y="9495"/>
                  <a:pt x="4892" y="9442"/>
                </a:cubicBezTo>
                <a:cubicBezTo>
                  <a:pt x="4918" y="9442"/>
                  <a:pt x="4997" y="9548"/>
                  <a:pt x="5050" y="9679"/>
                </a:cubicBezTo>
                <a:cubicBezTo>
                  <a:pt x="5097" y="9774"/>
                  <a:pt x="5135" y="9821"/>
                  <a:pt x="5175" y="9821"/>
                </a:cubicBezTo>
                <a:cubicBezTo>
                  <a:pt x="5201" y="9821"/>
                  <a:pt x="5228" y="9800"/>
                  <a:pt x="5260" y="9758"/>
                </a:cubicBezTo>
                <a:cubicBezTo>
                  <a:pt x="5339" y="9679"/>
                  <a:pt x="5286" y="9626"/>
                  <a:pt x="5181" y="9626"/>
                </a:cubicBezTo>
                <a:cubicBezTo>
                  <a:pt x="4944" y="9626"/>
                  <a:pt x="5129" y="9442"/>
                  <a:pt x="5576" y="9232"/>
                </a:cubicBezTo>
                <a:cubicBezTo>
                  <a:pt x="5733" y="9153"/>
                  <a:pt x="5918" y="9048"/>
                  <a:pt x="6049" y="8916"/>
                </a:cubicBezTo>
                <a:cubicBezTo>
                  <a:pt x="6312" y="8759"/>
                  <a:pt x="6575" y="8653"/>
                  <a:pt x="6864" y="8601"/>
                </a:cubicBezTo>
                <a:cubicBezTo>
                  <a:pt x="6870" y="8598"/>
                  <a:pt x="6874" y="8597"/>
                  <a:pt x="6877" y="8597"/>
                </a:cubicBezTo>
                <a:close/>
                <a:moveTo>
                  <a:pt x="15491" y="10047"/>
                </a:moveTo>
                <a:cubicBezTo>
                  <a:pt x="15596" y="10074"/>
                  <a:pt x="15543" y="10231"/>
                  <a:pt x="15386" y="10284"/>
                </a:cubicBezTo>
                <a:lnTo>
                  <a:pt x="15386" y="10258"/>
                </a:lnTo>
                <a:cubicBezTo>
                  <a:pt x="15371" y="10262"/>
                  <a:pt x="15358" y="10265"/>
                  <a:pt x="15348" y="10265"/>
                </a:cubicBezTo>
                <a:cubicBezTo>
                  <a:pt x="15300" y="10265"/>
                  <a:pt x="15290" y="10222"/>
                  <a:pt x="15333" y="10179"/>
                </a:cubicBezTo>
                <a:cubicBezTo>
                  <a:pt x="15386" y="10100"/>
                  <a:pt x="15464" y="10047"/>
                  <a:pt x="15491" y="10047"/>
                </a:cubicBezTo>
                <a:close/>
                <a:moveTo>
                  <a:pt x="4077" y="10337"/>
                </a:moveTo>
                <a:cubicBezTo>
                  <a:pt x="4103" y="10337"/>
                  <a:pt x="4077" y="10415"/>
                  <a:pt x="4050" y="10494"/>
                </a:cubicBezTo>
                <a:lnTo>
                  <a:pt x="4050" y="10521"/>
                </a:lnTo>
                <a:cubicBezTo>
                  <a:pt x="4012" y="10598"/>
                  <a:pt x="3973" y="10646"/>
                  <a:pt x="3945" y="10646"/>
                </a:cubicBezTo>
                <a:cubicBezTo>
                  <a:pt x="3935" y="10646"/>
                  <a:pt x="3926" y="10640"/>
                  <a:pt x="3919" y="10626"/>
                </a:cubicBezTo>
                <a:cubicBezTo>
                  <a:pt x="3866" y="10600"/>
                  <a:pt x="3971" y="10337"/>
                  <a:pt x="4077" y="10337"/>
                </a:cubicBezTo>
                <a:close/>
                <a:moveTo>
                  <a:pt x="18016" y="10521"/>
                </a:moveTo>
                <a:cubicBezTo>
                  <a:pt x="18094" y="10521"/>
                  <a:pt x="18147" y="10547"/>
                  <a:pt x="18094" y="10600"/>
                </a:cubicBezTo>
                <a:lnTo>
                  <a:pt x="18094" y="10573"/>
                </a:lnTo>
                <a:cubicBezTo>
                  <a:pt x="18068" y="10626"/>
                  <a:pt x="17989" y="10652"/>
                  <a:pt x="17937" y="10652"/>
                </a:cubicBezTo>
                <a:cubicBezTo>
                  <a:pt x="17858" y="10652"/>
                  <a:pt x="17831" y="10626"/>
                  <a:pt x="17831" y="10600"/>
                </a:cubicBezTo>
                <a:cubicBezTo>
                  <a:pt x="17884" y="10573"/>
                  <a:pt x="17963" y="10547"/>
                  <a:pt x="18016" y="10521"/>
                </a:cubicBezTo>
                <a:close/>
                <a:moveTo>
                  <a:pt x="9810" y="10652"/>
                </a:moveTo>
                <a:cubicBezTo>
                  <a:pt x="9863" y="10652"/>
                  <a:pt x="9889" y="10678"/>
                  <a:pt x="9863" y="10731"/>
                </a:cubicBezTo>
                <a:cubicBezTo>
                  <a:pt x="9810" y="10784"/>
                  <a:pt x="9757" y="10810"/>
                  <a:pt x="9678" y="10810"/>
                </a:cubicBezTo>
                <a:cubicBezTo>
                  <a:pt x="9626" y="10810"/>
                  <a:pt x="9600" y="10757"/>
                  <a:pt x="9626" y="10731"/>
                </a:cubicBezTo>
                <a:cubicBezTo>
                  <a:pt x="9678" y="10678"/>
                  <a:pt x="9731" y="10652"/>
                  <a:pt x="9810" y="10652"/>
                </a:cubicBezTo>
                <a:close/>
                <a:moveTo>
                  <a:pt x="15634" y="11466"/>
                </a:moveTo>
                <a:cubicBezTo>
                  <a:pt x="15669" y="11466"/>
                  <a:pt x="15695" y="11502"/>
                  <a:pt x="15754" y="11546"/>
                </a:cubicBezTo>
                <a:cubicBezTo>
                  <a:pt x="15859" y="11652"/>
                  <a:pt x="15833" y="11704"/>
                  <a:pt x="15701" y="11730"/>
                </a:cubicBezTo>
                <a:cubicBezTo>
                  <a:pt x="15657" y="11741"/>
                  <a:pt x="15619" y="11747"/>
                  <a:pt x="15587" y="11747"/>
                </a:cubicBezTo>
                <a:cubicBezTo>
                  <a:pt x="15466" y="11747"/>
                  <a:pt x="15434" y="11671"/>
                  <a:pt x="15517" y="11546"/>
                </a:cubicBezTo>
                <a:cubicBezTo>
                  <a:pt x="15575" y="11488"/>
                  <a:pt x="15607" y="11466"/>
                  <a:pt x="15634" y="11466"/>
                </a:cubicBezTo>
                <a:close/>
                <a:moveTo>
                  <a:pt x="4197" y="13272"/>
                </a:moveTo>
                <a:cubicBezTo>
                  <a:pt x="4215" y="13272"/>
                  <a:pt x="4227" y="13275"/>
                  <a:pt x="4234" y="13282"/>
                </a:cubicBezTo>
                <a:cubicBezTo>
                  <a:pt x="4234" y="13282"/>
                  <a:pt x="4155" y="13335"/>
                  <a:pt x="4024" y="13361"/>
                </a:cubicBezTo>
                <a:cubicBezTo>
                  <a:pt x="3929" y="13385"/>
                  <a:pt x="3872" y="13398"/>
                  <a:pt x="3854" y="13398"/>
                </a:cubicBezTo>
                <a:cubicBezTo>
                  <a:pt x="3832" y="13398"/>
                  <a:pt x="3870" y="13378"/>
                  <a:pt x="3971" y="13335"/>
                </a:cubicBezTo>
                <a:cubicBezTo>
                  <a:pt x="4068" y="13296"/>
                  <a:pt x="4150" y="13272"/>
                  <a:pt x="4197" y="13272"/>
                </a:cubicBezTo>
                <a:close/>
                <a:moveTo>
                  <a:pt x="2827" y="13325"/>
                </a:moveTo>
                <a:cubicBezTo>
                  <a:pt x="2840" y="13325"/>
                  <a:pt x="2854" y="13328"/>
                  <a:pt x="2867" y="13335"/>
                </a:cubicBezTo>
                <a:cubicBezTo>
                  <a:pt x="2919" y="13361"/>
                  <a:pt x="2919" y="13440"/>
                  <a:pt x="2893" y="13466"/>
                </a:cubicBezTo>
                <a:cubicBezTo>
                  <a:pt x="2840" y="13519"/>
                  <a:pt x="2788" y="13545"/>
                  <a:pt x="2709" y="13545"/>
                </a:cubicBezTo>
                <a:cubicBezTo>
                  <a:pt x="2656" y="13545"/>
                  <a:pt x="2656" y="13493"/>
                  <a:pt x="2709" y="13414"/>
                </a:cubicBezTo>
                <a:cubicBezTo>
                  <a:pt x="2748" y="13354"/>
                  <a:pt x="2788" y="13325"/>
                  <a:pt x="2827" y="13325"/>
                </a:cubicBezTo>
                <a:close/>
                <a:moveTo>
                  <a:pt x="8863" y="10547"/>
                </a:moveTo>
                <a:cubicBezTo>
                  <a:pt x="9100" y="10600"/>
                  <a:pt x="8811" y="10968"/>
                  <a:pt x="8521" y="11020"/>
                </a:cubicBezTo>
                <a:lnTo>
                  <a:pt x="8548" y="11020"/>
                </a:lnTo>
                <a:cubicBezTo>
                  <a:pt x="8390" y="11073"/>
                  <a:pt x="8258" y="11152"/>
                  <a:pt x="8179" y="11257"/>
                </a:cubicBezTo>
                <a:cubicBezTo>
                  <a:pt x="7995" y="11510"/>
                  <a:pt x="7390" y="11943"/>
                  <a:pt x="7240" y="11943"/>
                </a:cubicBezTo>
                <a:cubicBezTo>
                  <a:pt x="7218" y="11943"/>
                  <a:pt x="7206" y="11934"/>
                  <a:pt x="7206" y="11915"/>
                </a:cubicBezTo>
                <a:cubicBezTo>
                  <a:pt x="7206" y="11883"/>
                  <a:pt x="7194" y="11869"/>
                  <a:pt x="7171" y="11869"/>
                </a:cubicBezTo>
                <a:cubicBezTo>
                  <a:pt x="7136" y="11869"/>
                  <a:pt x="7075" y="11903"/>
                  <a:pt x="6996" y="11967"/>
                </a:cubicBezTo>
                <a:cubicBezTo>
                  <a:pt x="6864" y="12099"/>
                  <a:pt x="6654" y="12256"/>
                  <a:pt x="6444" y="12388"/>
                </a:cubicBezTo>
                <a:cubicBezTo>
                  <a:pt x="6312" y="12467"/>
                  <a:pt x="6154" y="12598"/>
                  <a:pt x="6049" y="12704"/>
                </a:cubicBezTo>
                <a:cubicBezTo>
                  <a:pt x="5996" y="12756"/>
                  <a:pt x="5918" y="12782"/>
                  <a:pt x="5839" y="12782"/>
                </a:cubicBezTo>
                <a:cubicBezTo>
                  <a:pt x="5829" y="12778"/>
                  <a:pt x="5818" y="12775"/>
                  <a:pt x="5808" y="12775"/>
                </a:cubicBezTo>
                <a:cubicBezTo>
                  <a:pt x="5759" y="12775"/>
                  <a:pt x="5702" y="12818"/>
                  <a:pt x="5681" y="12861"/>
                </a:cubicBezTo>
                <a:cubicBezTo>
                  <a:pt x="5647" y="12912"/>
                  <a:pt x="5602" y="12941"/>
                  <a:pt x="5532" y="12941"/>
                </a:cubicBezTo>
                <a:cubicBezTo>
                  <a:pt x="5493" y="12941"/>
                  <a:pt x="5447" y="12933"/>
                  <a:pt x="5392" y="12914"/>
                </a:cubicBezTo>
                <a:cubicBezTo>
                  <a:pt x="5297" y="12892"/>
                  <a:pt x="5227" y="12882"/>
                  <a:pt x="5181" y="12882"/>
                </a:cubicBezTo>
                <a:cubicBezTo>
                  <a:pt x="5059" y="12882"/>
                  <a:pt x="5103" y="12950"/>
                  <a:pt x="5313" y="13045"/>
                </a:cubicBezTo>
                <a:lnTo>
                  <a:pt x="5523" y="13177"/>
                </a:lnTo>
                <a:lnTo>
                  <a:pt x="5234" y="13177"/>
                </a:lnTo>
                <a:cubicBezTo>
                  <a:pt x="4997" y="13177"/>
                  <a:pt x="4787" y="13282"/>
                  <a:pt x="4629" y="13440"/>
                </a:cubicBezTo>
                <a:cubicBezTo>
                  <a:pt x="4411" y="13631"/>
                  <a:pt x="4235" y="13730"/>
                  <a:pt x="4160" y="13730"/>
                </a:cubicBezTo>
                <a:cubicBezTo>
                  <a:pt x="4091" y="13730"/>
                  <a:pt x="4108" y="13644"/>
                  <a:pt x="4261" y="13466"/>
                </a:cubicBezTo>
                <a:cubicBezTo>
                  <a:pt x="4392" y="13335"/>
                  <a:pt x="4471" y="13177"/>
                  <a:pt x="4497" y="12993"/>
                </a:cubicBezTo>
                <a:cubicBezTo>
                  <a:pt x="4445" y="12835"/>
                  <a:pt x="4471" y="12809"/>
                  <a:pt x="4918" y="12704"/>
                </a:cubicBezTo>
                <a:cubicBezTo>
                  <a:pt x="5076" y="12677"/>
                  <a:pt x="5207" y="12598"/>
                  <a:pt x="5339" y="12467"/>
                </a:cubicBezTo>
                <a:cubicBezTo>
                  <a:pt x="5392" y="12388"/>
                  <a:pt x="5497" y="12335"/>
                  <a:pt x="5602" y="12335"/>
                </a:cubicBezTo>
                <a:cubicBezTo>
                  <a:pt x="5725" y="12353"/>
                  <a:pt x="5827" y="12362"/>
                  <a:pt x="5910" y="12362"/>
                </a:cubicBezTo>
                <a:cubicBezTo>
                  <a:pt x="6075" y="12362"/>
                  <a:pt x="6163" y="12327"/>
                  <a:pt x="6181" y="12256"/>
                </a:cubicBezTo>
                <a:cubicBezTo>
                  <a:pt x="6207" y="12151"/>
                  <a:pt x="6365" y="12099"/>
                  <a:pt x="6601" y="12020"/>
                </a:cubicBezTo>
                <a:cubicBezTo>
                  <a:pt x="6759" y="11967"/>
                  <a:pt x="6917" y="11888"/>
                  <a:pt x="7075" y="11783"/>
                </a:cubicBezTo>
                <a:cubicBezTo>
                  <a:pt x="7127" y="11704"/>
                  <a:pt x="7206" y="11652"/>
                  <a:pt x="7311" y="11652"/>
                </a:cubicBezTo>
                <a:cubicBezTo>
                  <a:pt x="7522" y="11652"/>
                  <a:pt x="7706" y="11389"/>
                  <a:pt x="7574" y="11283"/>
                </a:cubicBezTo>
                <a:cubicBezTo>
                  <a:pt x="7443" y="11152"/>
                  <a:pt x="7496" y="11152"/>
                  <a:pt x="7706" y="11126"/>
                </a:cubicBezTo>
                <a:cubicBezTo>
                  <a:pt x="7837" y="11099"/>
                  <a:pt x="7969" y="11020"/>
                  <a:pt x="7995" y="10968"/>
                </a:cubicBezTo>
                <a:cubicBezTo>
                  <a:pt x="7995" y="10895"/>
                  <a:pt x="8332" y="10754"/>
                  <a:pt x="8508" y="10754"/>
                </a:cubicBezTo>
                <a:cubicBezTo>
                  <a:pt x="8522" y="10754"/>
                  <a:pt x="8536" y="10755"/>
                  <a:pt x="8548" y="10757"/>
                </a:cubicBezTo>
                <a:cubicBezTo>
                  <a:pt x="8574" y="10757"/>
                  <a:pt x="8626" y="10731"/>
                  <a:pt x="8653" y="10652"/>
                </a:cubicBezTo>
                <a:cubicBezTo>
                  <a:pt x="8679" y="10600"/>
                  <a:pt x="8758" y="10547"/>
                  <a:pt x="8863" y="10547"/>
                </a:cubicBezTo>
                <a:close/>
                <a:moveTo>
                  <a:pt x="14334" y="13466"/>
                </a:moveTo>
                <a:cubicBezTo>
                  <a:pt x="14465" y="13493"/>
                  <a:pt x="14518" y="13545"/>
                  <a:pt x="14491" y="13571"/>
                </a:cubicBezTo>
                <a:cubicBezTo>
                  <a:pt x="14439" y="13624"/>
                  <a:pt x="14465" y="13650"/>
                  <a:pt x="14518" y="13650"/>
                </a:cubicBezTo>
                <a:cubicBezTo>
                  <a:pt x="14526" y="13648"/>
                  <a:pt x="14533" y="13646"/>
                  <a:pt x="14539" y="13646"/>
                </a:cubicBezTo>
                <a:cubicBezTo>
                  <a:pt x="14590" y="13646"/>
                  <a:pt x="14559" y="13745"/>
                  <a:pt x="14465" y="13887"/>
                </a:cubicBezTo>
                <a:lnTo>
                  <a:pt x="14465" y="13861"/>
                </a:lnTo>
                <a:cubicBezTo>
                  <a:pt x="14375" y="13996"/>
                  <a:pt x="14327" y="14054"/>
                  <a:pt x="14299" y="14054"/>
                </a:cubicBezTo>
                <a:cubicBezTo>
                  <a:pt x="14277" y="14054"/>
                  <a:pt x="14266" y="14022"/>
                  <a:pt x="14255" y="13966"/>
                </a:cubicBezTo>
                <a:cubicBezTo>
                  <a:pt x="14255" y="13887"/>
                  <a:pt x="14176" y="13808"/>
                  <a:pt x="14123" y="13808"/>
                </a:cubicBezTo>
                <a:cubicBezTo>
                  <a:pt x="14044" y="13808"/>
                  <a:pt x="13992" y="13650"/>
                  <a:pt x="14071" y="13519"/>
                </a:cubicBezTo>
                <a:cubicBezTo>
                  <a:pt x="14097" y="13493"/>
                  <a:pt x="14202" y="13466"/>
                  <a:pt x="14334" y="13466"/>
                </a:cubicBezTo>
                <a:close/>
                <a:moveTo>
                  <a:pt x="9262" y="13906"/>
                </a:moveTo>
                <a:cubicBezTo>
                  <a:pt x="9272" y="13906"/>
                  <a:pt x="9279" y="13908"/>
                  <a:pt x="9284" y="13913"/>
                </a:cubicBezTo>
                <a:cubicBezTo>
                  <a:pt x="9308" y="13962"/>
                  <a:pt x="9175" y="14100"/>
                  <a:pt x="9031" y="14100"/>
                </a:cubicBezTo>
                <a:cubicBezTo>
                  <a:pt x="9019" y="14100"/>
                  <a:pt x="9007" y="14099"/>
                  <a:pt x="8995" y="14097"/>
                </a:cubicBezTo>
                <a:lnTo>
                  <a:pt x="8995" y="14124"/>
                </a:lnTo>
                <a:cubicBezTo>
                  <a:pt x="8942" y="14124"/>
                  <a:pt x="8968" y="14045"/>
                  <a:pt x="9074" y="13992"/>
                </a:cubicBezTo>
                <a:cubicBezTo>
                  <a:pt x="9138" y="13949"/>
                  <a:pt x="9220" y="13906"/>
                  <a:pt x="9262" y="13906"/>
                </a:cubicBezTo>
                <a:close/>
                <a:moveTo>
                  <a:pt x="3757" y="13844"/>
                </a:moveTo>
                <a:cubicBezTo>
                  <a:pt x="3867" y="13844"/>
                  <a:pt x="3943" y="13877"/>
                  <a:pt x="3892" y="13940"/>
                </a:cubicBezTo>
                <a:lnTo>
                  <a:pt x="3919" y="13940"/>
                </a:lnTo>
                <a:cubicBezTo>
                  <a:pt x="3840" y="13992"/>
                  <a:pt x="3735" y="14045"/>
                  <a:pt x="3629" y="14071"/>
                </a:cubicBezTo>
                <a:cubicBezTo>
                  <a:pt x="3498" y="14097"/>
                  <a:pt x="3366" y="14124"/>
                  <a:pt x="3261" y="14203"/>
                </a:cubicBezTo>
                <a:cubicBezTo>
                  <a:pt x="3220" y="14226"/>
                  <a:pt x="3192" y="14236"/>
                  <a:pt x="3176" y="14236"/>
                </a:cubicBezTo>
                <a:cubicBezTo>
                  <a:pt x="3120" y="14236"/>
                  <a:pt x="3209" y="14109"/>
                  <a:pt x="3393" y="13966"/>
                </a:cubicBezTo>
                <a:cubicBezTo>
                  <a:pt x="3475" y="13883"/>
                  <a:pt x="3637" y="13844"/>
                  <a:pt x="3757" y="13844"/>
                </a:cubicBezTo>
                <a:close/>
                <a:moveTo>
                  <a:pt x="6416" y="13798"/>
                </a:moveTo>
                <a:cubicBezTo>
                  <a:pt x="6433" y="13798"/>
                  <a:pt x="6455" y="13817"/>
                  <a:pt x="6470" y="13861"/>
                </a:cubicBezTo>
                <a:lnTo>
                  <a:pt x="6496" y="13861"/>
                </a:lnTo>
                <a:cubicBezTo>
                  <a:pt x="6601" y="13940"/>
                  <a:pt x="6759" y="13992"/>
                  <a:pt x="6917" y="13992"/>
                </a:cubicBezTo>
                <a:cubicBezTo>
                  <a:pt x="7101" y="13992"/>
                  <a:pt x="7233" y="14045"/>
                  <a:pt x="7206" y="14097"/>
                </a:cubicBezTo>
                <a:cubicBezTo>
                  <a:pt x="7148" y="14136"/>
                  <a:pt x="7077" y="14160"/>
                  <a:pt x="7001" y="14160"/>
                </a:cubicBezTo>
                <a:cubicBezTo>
                  <a:pt x="6973" y="14160"/>
                  <a:pt x="6945" y="14157"/>
                  <a:pt x="6917" y="14150"/>
                </a:cubicBezTo>
                <a:cubicBezTo>
                  <a:pt x="6733" y="14150"/>
                  <a:pt x="6680" y="14176"/>
                  <a:pt x="6628" y="14308"/>
                </a:cubicBezTo>
                <a:cubicBezTo>
                  <a:pt x="6601" y="14413"/>
                  <a:pt x="6522" y="14466"/>
                  <a:pt x="6417" y="14466"/>
                </a:cubicBezTo>
                <a:cubicBezTo>
                  <a:pt x="6286" y="14492"/>
                  <a:pt x="6181" y="14545"/>
                  <a:pt x="6075" y="14623"/>
                </a:cubicBezTo>
                <a:cubicBezTo>
                  <a:pt x="5995" y="14704"/>
                  <a:pt x="5915" y="14738"/>
                  <a:pt x="5858" y="14738"/>
                </a:cubicBezTo>
                <a:cubicBezTo>
                  <a:pt x="5840" y="14738"/>
                  <a:pt x="5825" y="14735"/>
                  <a:pt x="5812" y="14729"/>
                </a:cubicBezTo>
                <a:cubicBezTo>
                  <a:pt x="5808" y="14724"/>
                  <a:pt x="5803" y="14722"/>
                  <a:pt x="5796" y="14722"/>
                </a:cubicBezTo>
                <a:cubicBezTo>
                  <a:pt x="5761" y="14722"/>
                  <a:pt x="5695" y="14784"/>
                  <a:pt x="5628" y="14939"/>
                </a:cubicBezTo>
                <a:cubicBezTo>
                  <a:pt x="5559" y="15100"/>
                  <a:pt x="5490" y="15181"/>
                  <a:pt x="5456" y="15181"/>
                </a:cubicBezTo>
                <a:cubicBezTo>
                  <a:pt x="5452" y="15181"/>
                  <a:pt x="5447" y="15179"/>
                  <a:pt x="5444" y="15176"/>
                </a:cubicBezTo>
                <a:cubicBezTo>
                  <a:pt x="5313" y="15176"/>
                  <a:pt x="5181" y="15202"/>
                  <a:pt x="5076" y="15228"/>
                </a:cubicBezTo>
                <a:cubicBezTo>
                  <a:pt x="4972" y="15260"/>
                  <a:pt x="4905" y="15278"/>
                  <a:pt x="4868" y="15278"/>
                </a:cubicBezTo>
                <a:cubicBezTo>
                  <a:pt x="4813" y="15278"/>
                  <a:pt x="4828" y="15234"/>
                  <a:pt x="4892" y="15123"/>
                </a:cubicBezTo>
                <a:cubicBezTo>
                  <a:pt x="4997" y="14992"/>
                  <a:pt x="5129" y="14913"/>
                  <a:pt x="5260" y="14834"/>
                </a:cubicBezTo>
                <a:cubicBezTo>
                  <a:pt x="5470" y="14729"/>
                  <a:pt x="5681" y="14623"/>
                  <a:pt x="5865" y="14466"/>
                </a:cubicBezTo>
                <a:cubicBezTo>
                  <a:pt x="5996" y="14360"/>
                  <a:pt x="6154" y="14255"/>
                  <a:pt x="6338" y="14203"/>
                </a:cubicBezTo>
                <a:cubicBezTo>
                  <a:pt x="6417" y="14203"/>
                  <a:pt x="6417" y="14150"/>
                  <a:pt x="6391" y="14071"/>
                </a:cubicBezTo>
                <a:cubicBezTo>
                  <a:pt x="6338" y="13992"/>
                  <a:pt x="6338" y="13913"/>
                  <a:pt x="6391" y="13834"/>
                </a:cubicBezTo>
                <a:cubicBezTo>
                  <a:pt x="6391" y="13811"/>
                  <a:pt x="6402" y="13798"/>
                  <a:pt x="6416" y="13798"/>
                </a:cubicBezTo>
                <a:close/>
                <a:moveTo>
                  <a:pt x="5707" y="15202"/>
                </a:moveTo>
                <a:cubicBezTo>
                  <a:pt x="5760" y="15202"/>
                  <a:pt x="5786" y="15281"/>
                  <a:pt x="5733" y="15307"/>
                </a:cubicBezTo>
                <a:lnTo>
                  <a:pt x="5760" y="15307"/>
                </a:lnTo>
                <a:cubicBezTo>
                  <a:pt x="5741" y="15326"/>
                  <a:pt x="5696" y="15344"/>
                  <a:pt x="5662" y="15344"/>
                </a:cubicBezTo>
                <a:cubicBezTo>
                  <a:pt x="5648" y="15344"/>
                  <a:pt x="5636" y="15341"/>
                  <a:pt x="5628" y="15334"/>
                </a:cubicBezTo>
                <a:cubicBezTo>
                  <a:pt x="5576" y="15307"/>
                  <a:pt x="5549" y="15255"/>
                  <a:pt x="5576" y="15228"/>
                </a:cubicBezTo>
                <a:cubicBezTo>
                  <a:pt x="5628" y="15202"/>
                  <a:pt x="5655" y="15202"/>
                  <a:pt x="5707" y="15202"/>
                </a:cubicBezTo>
                <a:close/>
                <a:moveTo>
                  <a:pt x="14347" y="16129"/>
                </a:moveTo>
                <a:cubicBezTo>
                  <a:pt x="14386" y="16129"/>
                  <a:pt x="14426" y="16136"/>
                  <a:pt x="14465" y="16149"/>
                </a:cubicBezTo>
                <a:cubicBezTo>
                  <a:pt x="14504" y="16208"/>
                  <a:pt x="14485" y="16238"/>
                  <a:pt x="14428" y="16238"/>
                </a:cubicBezTo>
                <a:cubicBezTo>
                  <a:pt x="14409" y="16238"/>
                  <a:pt x="14386" y="16234"/>
                  <a:pt x="14360" y="16228"/>
                </a:cubicBezTo>
                <a:cubicBezTo>
                  <a:pt x="14228" y="16228"/>
                  <a:pt x="14176" y="16201"/>
                  <a:pt x="14228" y="16149"/>
                </a:cubicBezTo>
                <a:cubicBezTo>
                  <a:pt x="14268" y="16136"/>
                  <a:pt x="14307" y="16129"/>
                  <a:pt x="14347" y="16129"/>
                </a:cubicBezTo>
                <a:close/>
                <a:moveTo>
                  <a:pt x="10467" y="1"/>
                </a:moveTo>
                <a:cubicBezTo>
                  <a:pt x="7858" y="319"/>
                  <a:pt x="5188" y="382"/>
                  <a:pt x="2537" y="382"/>
                </a:cubicBezTo>
                <a:cubicBezTo>
                  <a:pt x="1689" y="382"/>
                  <a:pt x="842" y="375"/>
                  <a:pt x="0" y="369"/>
                </a:cubicBezTo>
                <a:lnTo>
                  <a:pt x="0" y="369"/>
                </a:lnTo>
                <a:cubicBezTo>
                  <a:pt x="53" y="2525"/>
                  <a:pt x="79" y="4656"/>
                  <a:pt x="105" y="6812"/>
                </a:cubicBezTo>
                <a:cubicBezTo>
                  <a:pt x="132" y="6812"/>
                  <a:pt x="158" y="6786"/>
                  <a:pt x="158" y="6786"/>
                </a:cubicBezTo>
                <a:cubicBezTo>
                  <a:pt x="237" y="6786"/>
                  <a:pt x="263" y="6839"/>
                  <a:pt x="210" y="6891"/>
                </a:cubicBezTo>
                <a:cubicBezTo>
                  <a:pt x="184" y="6918"/>
                  <a:pt x="158" y="6944"/>
                  <a:pt x="105" y="6944"/>
                </a:cubicBezTo>
                <a:cubicBezTo>
                  <a:pt x="105" y="7733"/>
                  <a:pt x="105" y="8496"/>
                  <a:pt x="132" y="9258"/>
                </a:cubicBezTo>
                <a:lnTo>
                  <a:pt x="184" y="9258"/>
                </a:lnTo>
                <a:cubicBezTo>
                  <a:pt x="200" y="9266"/>
                  <a:pt x="217" y="9269"/>
                  <a:pt x="235" y="9269"/>
                </a:cubicBezTo>
                <a:cubicBezTo>
                  <a:pt x="278" y="9269"/>
                  <a:pt x="323" y="9251"/>
                  <a:pt x="342" y="9232"/>
                </a:cubicBezTo>
                <a:cubicBezTo>
                  <a:pt x="411" y="9139"/>
                  <a:pt x="867" y="8986"/>
                  <a:pt x="1012" y="8986"/>
                </a:cubicBezTo>
                <a:cubicBezTo>
                  <a:pt x="1032" y="8986"/>
                  <a:pt x="1046" y="8989"/>
                  <a:pt x="1052" y="8995"/>
                </a:cubicBezTo>
                <a:cubicBezTo>
                  <a:pt x="921" y="9153"/>
                  <a:pt x="736" y="9285"/>
                  <a:pt x="526" y="9390"/>
                </a:cubicBezTo>
                <a:cubicBezTo>
                  <a:pt x="395" y="9442"/>
                  <a:pt x="237" y="9548"/>
                  <a:pt x="132" y="9653"/>
                </a:cubicBezTo>
                <a:cubicBezTo>
                  <a:pt x="184" y="9653"/>
                  <a:pt x="237" y="9626"/>
                  <a:pt x="289" y="9600"/>
                </a:cubicBezTo>
                <a:cubicBezTo>
                  <a:pt x="421" y="9574"/>
                  <a:pt x="552" y="9521"/>
                  <a:pt x="658" y="9442"/>
                </a:cubicBezTo>
                <a:cubicBezTo>
                  <a:pt x="710" y="9363"/>
                  <a:pt x="789" y="9311"/>
                  <a:pt x="894" y="9285"/>
                </a:cubicBezTo>
                <a:cubicBezTo>
                  <a:pt x="1368" y="9048"/>
                  <a:pt x="1815" y="8785"/>
                  <a:pt x="2236" y="8469"/>
                </a:cubicBezTo>
                <a:cubicBezTo>
                  <a:pt x="2341" y="8338"/>
                  <a:pt x="2499" y="8259"/>
                  <a:pt x="2630" y="8233"/>
                </a:cubicBezTo>
                <a:cubicBezTo>
                  <a:pt x="2788" y="8206"/>
                  <a:pt x="2919" y="8154"/>
                  <a:pt x="3025" y="8075"/>
                </a:cubicBezTo>
                <a:cubicBezTo>
                  <a:pt x="3232" y="7954"/>
                  <a:pt x="3463" y="7878"/>
                  <a:pt x="3604" y="7878"/>
                </a:cubicBezTo>
                <a:cubicBezTo>
                  <a:pt x="3677" y="7878"/>
                  <a:pt x="3726" y="7898"/>
                  <a:pt x="3735" y="7943"/>
                </a:cubicBezTo>
                <a:cubicBezTo>
                  <a:pt x="3735" y="7980"/>
                  <a:pt x="3746" y="7999"/>
                  <a:pt x="3766" y="7999"/>
                </a:cubicBezTo>
                <a:cubicBezTo>
                  <a:pt x="3789" y="7999"/>
                  <a:pt x="3824" y="7973"/>
                  <a:pt x="3866" y="7917"/>
                </a:cubicBezTo>
                <a:cubicBezTo>
                  <a:pt x="3892" y="7838"/>
                  <a:pt x="3971" y="7785"/>
                  <a:pt x="4077" y="7759"/>
                </a:cubicBezTo>
                <a:cubicBezTo>
                  <a:pt x="4208" y="7707"/>
                  <a:pt x="4340" y="7601"/>
                  <a:pt x="4445" y="7496"/>
                </a:cubicBezTo>
                <a:cubicBezTo>
                  <a:pt x="4708" y="7233"/>
                  <a:pt x="5155" y="6970"/>
                  <a:pt x="6654" y="6313"/>
                </a:cubicBezTo>
                <a:cubicBezTo>
                  <a:pt x="6852" y="6223"/>
                  <a:pt x="6914" y="6182"/>
                  <a:pt x="6875" y="6182"/>
                </a:cubicBezTo>
                <a:cubicBezTo>
                  <a:pt x="6857" y="6182"/>
                  <a:pt x="6817" y="6191"/>
                  <a:pt x="6759" y="6207"/>
                </a:cubicBezTo>
                <a:cubicBezTo>
                  <a:pt x="6724" y="6214"/>
                  <a:pt x="6694" y="6218"/>
                  <a:pt x="6670" y="6218"/>
                </a:cubicBezTo>
                <a:cubicBezTo>
                  <a:pt x="6605" y="6218"/>
                  <a:pt x="6582" y="6193"/>
                  <a:pt x="6601" y="6155"/>
                </a:cubicBezTo>
                <a:cubicBezTo>
                  <a:pt x="6654" y="6102"/>
                  <a:pt x="6733" y="6076"/>
                  <a:pt x="6838" y="6076"/>
                </a:cubicBezTo>
                <a:cubicBezTo>
                  <a:pt x="6996" y="6050"/>
                  <a:pt x="7154" y="6023"/>
                  <a:pt x="7285" y="5971"/>
                </a:cubicBezTo>
                <a:cubicBezTo>
                  <a:pt x="7469" y="5892"/>
                  <a:pt x="7837" y="5760"/>
                  <a:pt x="8127" y="5655"/>
                </a:cubicBezTo>
                <a:cubicBezTo>
                  <a:pt x="8495" y="5524"/>
                  <a:pt x="8679" y="5418"/>
                  <a:pt x="8732" y="5313"/>
                </a:cubicBezTo>
                <a:cubicBezTo>
                  <a:pt x="8758" y="5234"/>
                  <a:pt x="8863" y="5182"/>
                  <a:pt x="8942" y="5182"/>
                </a:cubicBezTo>
                <a:cubicBezTo>
                  <a:pt x="9047" y="5182"/>
                  <a:pt x="9074" y="5261"/>
                  <a:pt x="9021" y="5313"/>
                </a:cubicBezTo>
                <a:cubicBezTo>
                  <a:pt x="8995" y="5353"/>
                  <a:pt x="8995" y="5379"/>
                  <a:pt x="9024" y="5379"/>
                </a:cubicBezTo>
                <a:cubicBezTo>
                  <a:pt x="9054" y="5379"/>
                  <a:pt x="9113" y="5353"/>
                  <a:pt x="9205" y="5287"/>
                </a:cubicBezTo>
                <a:cubicBezTo>
                  <a:pt x="9310" y="5208"/>
                  <a:pt x="9415" y="5155"/>
                  <a:pt x="9547" y="5129"/>
                </a:cubicBezTo>
                <a:cubicBezTo>
                  <a:pt x="9757" y="5077"/>
                  <a:pt x="9941" y="4998"/>
                  <a:pt x="10126" y="4892"/>
                </a:cubicBezTo>
                <a:lnTo>
                  <a:pt x="10625" y="4656"/>
                </a:lnTo>
                <a:lnTo>
                  <a:pt x="10625" y="4656"/>
                </a:lnTo>
                <a:lnTo>
                  <a:pt x="10546" y="4866"/>
                </a:lnTo>
                <a:cubicBezTo>
                  <a:pt x="10441" y="4998"/>
                  <a:pt x="10310" y="5129"/>
                  <a:pt x="10178" y="5234"/>
                </a:cubicBezTo>
                <a:cubicBezTo>
                  <a:pt x="10020" y="5340"/>
                  <a:pt x="9915" y="5418"/>
                  <a:pt x="9915" y="5445"/>
                </a:cubicBezTo>
                <a:cubicBezTo>
                  <a:pt x="10126" y="5366"/>
                  <a:pt x="10310" y="5261"/>
                  <a:pt x="10467" y="5129"/>
                </a:cubicBezTo>
                <a:cubicBezTo>
                  <a:pt x="10652" y="4971"/>
                  <a:pt x="10862" y="4866"/>
                  <a:pt x="11099" y="4814"/>
                </a:cubicBezTo>
                <a:cubicBezTo>
                  <a:pt x="11120" y="4824"/>
                  <a:pt x="11147" y="4831"/>
                  <a:pt x="11176" y="4831"/>
                </a:cubicBezTo>
                <a:cubicBezTo>
                  <a:pt x="11217" y="4831"/>
                  <a:pt x="11263" y="4818"/>
                  <a:pt x="11309" y="4787"/>
                </a:cubicBezTo>
                <a:cubicBezTo>
                  <a:pt x="11388" y="4735"/>
                  <a:pt x="11362" y="4708"/>
                  <a:pt x="11256" y="4708"/>
                </a:cubicBezTo>
                <a:cubicBezTo>
                  <a:pt x="11151" y="4682"/>
                  <a:pt x="11151" y="4603"/>
                  <a:pt x="11204" y="4524"/>
                </a:cubicBezTo>
                <a:cubicBezTo>
                  <a:pt x="11308" y="4403"/>
                  <a:pt x="11457" y="4327"/>
                  <a:pt x="11540" y="4327"/>
                </a:cubicBezTo>
                <a:cubicBezTo>
                  <a:pt x="11583" y="4327"/>
                  <a:pt x="11607" y="4348"/>
                  <a:pt x="11598" y="4393"/>
                </a:cubicBezTo>
                <a:cubicBezTo>
                  <a:pt x="11586" y="4429"/>
                  <a:pt x="11585" y="4449"/>
                  <a:pt x="11596" y="4449"/>
                </a:cubicBezTo>
                <a:cubicBezTo>
                  <a:pt x="11608" y="4449"/>
                  <a:pt x="11635" y="4423"/>
                  <a:pt x="11677" y="4366"/>
                </a:cubicBezTo>
                <a:cubicBezTo>
                  <a:pt x="11756" y="4307"/>
                  <a:pt x="11850" y="4278"/>
                  <a:pt x="11947" y="4278"/>
                </a:cubicBezTo>
                <a:cubicBezTo>
                  <a:pt x="11980" y="4278"/>
                  <a:pt x="12013" y="4281"/>
                  <a:pt x="12045" y="4288"/>
                </a:cubicBezTo>
                <a:cubicBezTo>
                  <a:pt x="12065" y="4291"/>
                  <a:pt x="12086" y="4292"/>
                  <a:pt x="12107" y="4292"/>
                </a:cubicBezTo>
                <a:cubicBezTo>
                  <a:pt x="12248" y="4292"/>
                  <a:pt x="12397" y="4215"/>
                  <a:pt x="12466" y="4077"/>
                </a:cubicBezTo>
                <a:cubicBezTo>
                  <a:pt x="12549" y="3953"/>
                  <a:pt x="12615" y="3910"/>
                  <a:pt x="12691" y="3910"/>
                </a:cubicBezTo>
                <a:cubicBezTo>
                  <a:pt x="12711" y="3910"/>
                  <a:pt x="12733" y="3914"/>
                  <a:pt x="12756" y="3919"/>
                </a:cubicBezTo>
                <a:cubicBezTo>
                  <a:pt x="12777" y="3930"/>
                  <a:pt x="12804" y="3937"/>
                  <a:pt x="12831" y="3937"/>
                </a:cubicBezTo>
                <a:cubicBezTo>
                  <a:pt x="12869" y="3937"/>
                  <a:pt x="12909" y="3924"/>
                  <a:pt x="12940" y="3893"/>
                </a:cubicBezTo>
                <a:cubicBezTo>
                  <a:pt x="12970" y="3862"/>
                  <a:pt x="13010" y="3849"/>
                  <a:pt x="13054" y="3849"/>
                </a:cubicBezTo>
                <a:cubicBezTo>
                  <a:pt x="13085" y="3849"/>
                  <a:pt x="13117" y="3856"/>
                  <a:pt x="13150" y="3867"/>
                </a:cubicBezTo>
                <a:cubicBezTo>
                  <a:pt x="13166" y="3877"/>
                  <a:pt x="13184" y="3882"/>
                  <a:pt x="13204" y="3882"/>
                </a:cubicBezTo>
                <a:cubicBezTo>
                  <a:pt x="13286" y="3882"/>
                  <a:pt x="13408" y="3798"/>
                  <a:pt x="13597" y="3630"/>
                </a:cubicBezTo>
                <a:cubicBezTo>
                  <a:pt x="13765" y="3481"/>
                  <a:pt x="13853" y="3411"/>
                  <a:pt x="13909" y="3411"/>
                </a:cubicBezTo>
                <a:cubicBezTo>
                  <a:pt x="13932" y="3411"/>
                  <a:pt x="13950" y="3423"/>
                  <a:pt x="13965" y="3446"/>
                </a:cubicBezTo>
                <a:cubicBezTo>
                  <a:pt x="13978" y="3459"/>
                  <a:pt x="13996" y="3465"/>
                  <a:pt x="14019" y="3465"/>
                </a:cubicBezTo>
                <a:cubicBezTo>
                  <a:pt x="14094" y="3465"/>
                  <a:pt x="14232" y="3401"/>
                  <a:pt x="14491" y="3262"/>
                </a:cubicBezTo>
                <a:cubicBezTo>
                  <a:pt x="14864" y="3042"/>
                  <a:pt x="14996" y="2963"/>
                  <a:pt x="15072" y="2963"/>
                </a:cubicBezTo>
                <a:cubicBezTo>
                  <a:pt x="15113" y="2963"/>
                  <a:pt x="15138" y="2988"/>
                  <a:pt x="15175" y="3025"/>
                </a:cubicBezTo>
                <a:cubicBezTo>
                  <a:pt x="15221" y="3071"/>
                  <a:pt x="15262" y="3092"/>
                  <a:pt x="15318" y="3092"/>
                </a:cubicBezTo>
                <a:cubicBezTo>
                  <a:pt x="15390" y="3092"/>
                  <a:pt x="15486" y="3058"/>
                  <a:pt x="15649" y="2999"/>
                </a:cubicBezTo>
                <a:cubicBezTo>
                  <a:pt x="15859" y="2920"/>
                  <a:pt x="16017" y="2867"/>
                  <a:pt x="15990" y="2841"/>
                </a:cubicBezTo>
                <a:cubicBezTo>
                  <a:pt x="15938" y="2841"/>
                  <a:pt x="16017" y="2788"/>
                  <a:pt x="16175" y="2736"/>
                </a:cubicBezTo>
                <a:cubicBezTo>
                  <a:pt x="16280" y="2683"/>
                  <a:pt x="16411" y="2657"/>
                  <a:pt x="16543" y="2657"/>
                </a:cubicBezTo>
                <a:cubicBezTo>
                  <a:pt x="16701" y="2604"/>
                  <a:pt x="16858" y="2525"/>
                  <a:pt x="16990" y="2447"/>
                </a:cubicBezTo>
                <a:cubicBezTo>
                  <a:pt x="17095" y="2341"/>
                  <a:pt x="17253" y="2262"/>
                  <a:pt x="17384" y="2210"/>
                </a:cubicBezTo>
                <a:cubicBezTo>
                  <a:pt x="17437" y="2210"/>
                  <a:pt x="17384" y="2262"/>
                  <a:pt x="17305" y="2315"/>
                </a:cubicBezTo>
                <a:cubicBezTo>
                  <a:pt x="17200" y="2368"/>
                  <a:pt x="17227" y="2368"/>
                  <a:pt x="17332" y="2368"/>
                </a:cubicBezTo>
                <a:cubicBezTo>
                  <a:pt x="17516" y="2315"/>
                  <a:pt x="17726" y="2210"/>
                  <a:pt x="17910" y="2105"/>
                </a:cubicBezTo>
                <a:cubicBezTo>
                  <a:pt x="18190" y="1937"/>
                  <a:pt x="18430" y="1848"/>
                  <a:pt x="18592" y="1848"/>
                </a:cubicBezTo>
                <a:cubicBezTo>
                  <a:pt x="18660" y="1848"/>
                  <a:pt x="18714" y="1864"/>
                  <a:pt x="18752" y="1894"/>
                </a:cubicBezTo>
                <a:cubicBezTo>
                  <a:pt x="18778" y="1921"/>
                  <a:pt x="18778" y="1999"/>
                  <a:pt x="18752" y="2026"/>
                </a:cubicBezTo>
                <a:cubicBezTo>
                  <a:pt x="18721" y="2057"/>
                  <a:pt x="18690" y="2069"/>
                  <a:pt x="18660" y="2069"/>
                </a:cubicBezTo>
                <a:cubicBezTo>
                  <a:pt x="18638" y="2069"/>
                  <a:pt x="18616" y="2063"/>
                  <a:pt x="18594" y="2052"/>
                </a:cubicBezTo>
                <a:cubicBezTo>
                  <a:pt x="18586" y="2037"/>
                  <a:pt x="18574" y="2030"/>
                  <a:pt x="18559" y="2030"/>
                </a:cubicBezTo>
                <a:cubicBezTo>
                  <a:pt x="18524" y="2030"/>
                  <a:pt x="18474" y="2067"/>
                  <a:pt x="18436" y="2105"/>
                </a:cubicBezTo>
                <a:cubicBezTo>
                  <a:pt x="18295" y="2246"/>
                  <a:pt x="17579" y="2537"/>
                  <a:pt x="17378" y="2537"/>
                </a:cubicBezTo>
                <a:cubicBezTo>
                  <a:pt x="17356" y="2537"/>
                  <a:pt x="17340" y="2533"/>
                  <a:pt x="17332" y="2525"/>
                </a:cubicBezTo>
                <a:cubicBezTo>
                  <a:pt x="17308" y="2507"/>
                  <a:pt x="17286" y="2499"/>
                  <a:pt x="17266" y="2499"/>
                </a:cubicBezTo>
                <a:cubicBezTo>
                  <a:pt x="17198" y="2499"/>
                  <a:pt x="17144" y="2594"/>
                  <a:pt x="17042" y="2736"/>
                </a:cubicBezTo>
                <a:cubicBezTo>
                  <a:pt x="16945" y="2872"/>
                  <a:pt x="16877" y="2950"/>
                  <a:pt x="16816" y="2950"/>
                </a:cubicBezTo>
                <a:cubicBezTo>
                  <a:pt x="16794" y="2950"/>
                  <a:pt x="16774" y="2941"/>
                  <a:pt x="16753" y="2920"/>
                </a:cubicBezTo>
                <a:cubicBezTo>
                  <a:pt x="16736" y="2894"/>
                  <a:pt x="16716" y="2880"/>
                  <a:pt x="16691" y="2880"/>
                </a:cubicBezTo>
                <a:cubicBezTo>
                  <a:pt x="16639" y="2880"/>
                  <a:pt x="16562" y="2944"/>
                  <a:pt x="16438" y="3104"/>
                </a:cubicBezTo>
                <a:cubicBezTo>
                  <a:pt x="16306" y="3288"/>
                  <a:pt x="16096" y="3420"/>
                  <a:pt x="15859" y="3420"/>
                </a:cubicBezTo>
                <a:cubicBezTo>
                  <a:pt x="15835" y="3416"/>
                  <a:pt x="15812" y="3415"/>
                  <a:pt x="15789" y="3415"/>
                </a:cubicBezTo>
                <a:cubicBezTo>
                  <a:pt x="15635" y="3415"/>
                  <a:pt x="15500" y="3489"/>
                  <a:pt x="15386" y="3604"/>
                </a:cubicBezTo>
                <a:cubicBezTo>
                  <a:pt x="15223" y="3789"/>
                  <a:pt x="14958" y="3955"/>
                  <a:pt x="14826" y="3955"/>
                </a:cubicBezTo>
                <a:cubicBezTo>
                  <a:pt x="14808" y="3955"/>
                  <a:pt x="14793" y="3952"/>
                  <a:pt x="14781" y="3946"/>
                </a:cubicBezTo>
                <a:cubicBezTo>
                  <a:pt x="14778" y="3943"/>
                  <a:pt x="14774" y="3942"/>
                  <a:pt x="14768" y="3942"/>
                </a:cubicBezTo>
                <a:cubicBezTo>
                  <a:pt x="14722" y="3942"/>
                  <a:pt x="14583" y="4038"/>
                  <a:pt x="14465" y="4156"/>
                </a:cubicBezTo>
                <a:cubicBezTo>
                  <a:pt x="14303" y="4318"/>
                  <a:pt x="14150" y="4405"/>
                  <a:pt x="14083" y="4405"/>
                </a:cubicBezTo>
                <a:cubicBezTo>
                  <a:pt x="14030" y="4405"/>
                  <a:pt x="14030" y="4351"/>
                  <a:pt x="14123" y="4235"/>
                </a:cubicBezTo>
                <a:cubicBezTo>
                  <a:pt x="14218" y="4126"/>
                  <a:pt x="14229" y="4074"/>
                  <a:pt x="14156" y="4074"/>
                </a:cubicBezTo>
                <a:cubicBezTo>
                  <a:pt x="14087" y="4074"/>
                  <a:pt x="13945" y="4120"/>
                  <a:pt x="13729" y="4209"/>
                </a:cubicBezTo>
                <a:cubicBezTo>
                  <a:pt x="13466" y="4314"/>
                  <a:pt x="13413" y="4366"/>
                  <a:pt x="13439" y="4445"/>
                </a:cubicBezTo>
                <a:cubicBezTo>
                  <a:pt x="13518" y="4629"/>
                  <a:pt x="12913" y="5313"/>
                  <a:pt x="12650" y="5366"/>
                </a:cubicBezTo>
                <a:cubicBezTo>
                  <a:pt x="12545" y="5366"/>
                  <a:pt x="12440" y="5340"/>
                  <a:pt x="12335" y="5287"/>
                </a:cubicBezTo>
                <a:cubicBezTo>
                  <a:pt x="12308" y="5247"/>
                  <a:pt x="12282" y="5228"/>
                  <a:pt x="12256" y="5228"/>
                </a:cubicBezTo>
                <a:cubicBezTo>
                  <a:pt x="12230" y="5228"/>
                  <a:pt x="12203" y="5247"/>
                  <a:pt x="12177" y="5287"/>
                </a:cubicBezTo>
                <a:cubicBezTo>
                  <a:pt x="11967" y="5524"/>
                  <a:pt x="11704" y="5681"/>
                  <a:pt x="11388" y="5760"/>
                </a:cubicBezTo>
                <a:cubicBezTo>
                  <a:pt x="11369" y="5756"/>
                  <a:pt x="11351" y="5753"/>
                  <a:pt x="11332" y="5753"/>
                </a:cubicBezTo>
                <a:cubicBezTo>
                  <a:pt x="11247" y="5753"/>
                  <a:pt x="11168" y="5801"/>
                  <a:pt x="11125" y="5866"/>
                </a:cubicBezTo>
                <a:cubicBezTo>
                  <a:pt x="11046" y="5944"/>
                  <a:pt x="10967" y="5971"/>
                  <a:pt x="10862" y="5971"/>
                </a:cubicBezTo>
                <a:cubicBezTo>
                  <a:pt x="10704" y="5997"/>
                  <a:pt x="10546" y="6076"/>
                  <a:pt x="10441" y="6181"/>
                </a:cubicBezTo>
                <a:cubicBezTo>
                  <a:pt x="10226" y="6375"/>
                  <a:pt x="9764" y="6551"/>
                  <a:pt x="9532" y="6551"/>
                </a:cubicBezTo>
                <a:cubicBezTo>
                  <a:pt x="9480" y="6551"/>
                  <a:pt x="9439" y="6542"/>
                  <a:pt x="9415" y="6523"/>
                </a:cubicBezTo>
                <a:cubicBezTo>
                  <a:pt x="9393" y="6505"/>
                  <a:pt x="9367" y="6497"/>
                  <a:pt x="9340" y="6497"/>
                </a:cubicBezTo>
                <a:cubicBezTo>
                  <a:pt x="9208" y="6497"/>
                  <a:pt x="9038" y="6682"/>
                  <a:pt x="8995" y="6812"/>
                </a:cubicBezTo>
                <a:cubicBezTo>
                  <a:pt x="8968" y="6918"/>
                  <a:pt x="8889" y="6944"/>
                  <a:pt x="8784" y="6944"/>
                </a:cubicBezTo>
                <a:cubicBezTo>
                  <a:pt x="8679" y="6944"/>
                  <a:pt x="8574" y="6970"/>
                  <a:pt x="8495" y="7049"/>
                </a:cubicBezTo>
                <a:cubicBezTo>
                  <a:pt x="8442" y="7128"/>
                  <a:pt x="8469" y="7154"/>
                  <a:pt x="8574" y="7154"/>
                </a:cubicBezTo>
                <a:cubicBezTo>
                  <a:pt x="8592" y="7148"/>
                  <a:pt x="8605" y="7145"/>
                  <a:pt x="8615" y="7145"/>
                </a:cubicBezTo>
                <a:cubicBezTo>
                  <a:pt x="8647" y="7145"/>
                  <a:pt x="8629" y="7184"/>
                  <a:pt x="8548" y="7286"/>
                </a:cubicBezTo>
                <a:cubicBezTo>
                  <a:pt x="8386" y="7447"/>
                  <a:pt x="7947" y="7593"/>
                  <a:pt x="7738" y="7593"/>
                </a:cubicBezTo>
                <a:cubicBezTo>
                  <a:pt x="7675" y="7593"/>
                  <a:pt x="7633" y="7579"/>
                  <a:pt x="7627" y="7549"/>
                </a:cubicBezTo>
                <a:cubicBezTo>
                  <a:pt x="7627" y="7530"/>
                  <a:pt x="7614" y="7521"/>
                  <a:pt x="7591" y="7521"/>
                </a:cubicBezTo>
                <a:cubicBezTo>
                  <a:pt x="7549" y="7521"/>
                  <a:pt x="7475" y="7550"/>
                  <a:pt x="7390" y="7601"/>
                </a:cubicBezTo>
                <a:cubicBezTo>
                  <a:pt x="7259" y="7654"/>
                  <a:pt x="7180" y="7707"/>
                  <a:pt x="7285" y="7707"/>
                </a:cubicBezTo>
                <a:cubicBezTo>
                  <a:pt x="7443" y="7707"/>
                  <a:pt x="7311" y="7891"/>
                  <a:pt x="7022" y="7996"/>
                </a:cubicBezTo>
                <a:cubicBezTo>
                  <a:pt x="6930" y="8048"/>
                  <a:pt x="6864" y="8075"/>
                  <a:pt x="6815" y="8075"/>
                </a:cubicBezTo>
                <a:cubicBezTo>
                  <a:pt x="6766" y="8075"/>
                  <a:pt x="6733" y="8048"/>
                  <a:pt x="6707" y="7996"/>
                </a:cubicBezTo>
                <a:cubicBezTo>
                  <a:pt x="6672" y="7961"/>
                  <a:pt x="6653" y="7942"/>
                  <a:pt x="6637" y="7942"/>
                </a:cubicBezTo>
                <a:cubicBezTo>
                  <a:pt x="6618" y="7942"/>
                  <a:pt x="6605" y="7974"/>
                  <a:pt x="6575" y="8048"/>
                </a:cubicBezTo>
                <a:cubicBezTo>
                  <a:pt x="6549" y="8154"/>
                  <a:pt x="6312" y="8285"/>
                  <a:pt x="5865" y="8496"/>
                </a:cubicBezTo>
                <a:cubicBezTo>
                  <a:pt x="5628" y="8574"/>
                  <a:pt x="5392" y="8706"/>
                  <a:pt x="5207" y="8864"/>
                </a:cubicBezTo>
                <a:cubicBezTo>
                  <a:pt x="5076" y="8969"/>
                  <a:pt x="4918" y="9048"/>
                  <a:pt x="4760" y="9100"/>
                </a:cubicBezTo>
                <a:cubicBezTo>
                  <a:pt x="4182" y="9390"/>
                  <a:pt x="3866" y="9679"/>
                  <a:pt x="3919" y="9837"/>
                </a:cubicBezTo>
                <a:cubicBezTo>
                  <a:pt x="3945" y="9942"/>
                  <a:pt x="3892" y="9995"/>
                  <a:pt x="3577" y="10179"/>
                </a:cubicBezTo>
                <a:cubicBezTo>
                  <a:pt x="3419" y="10231"/>
                  <a:pt x="3288" y="10310"/>
                  <a:pt x="3156" y="10442"/>
                </a:cubicBezTo>
                <a:cubicBezTo>
                  <a:pt x="3103" y="10494"/>
                  <a:pt x="3051" y="10573"/>
                  <a:pt x="2972" y="10626"/>
                </a:cubicBezTo>
                <a:cubicBezTo>
                  <a:pt x="2893" y="10705"/>
                  <a:pt x="2762" y="10810"/>
                  <a:pt x="2683" y="10863"/>
                </a:cubicBezTo>
                <a:cubicBezTo>
                  <a:pt x="2648" y="10897"/>
                  <a:pt x="2624" y="10916"/>
                  <a:pt x="2614" y="10916"/>
                </a:cubicBezTo>
                <a:cubicBezTo>
                  <a:pt x="2601" y="10916"/>
                  <a:pt x="2612" y="10884"/>
                  <a:pt x="2656" y="10810"/>
                </a:cubicBezTo>
                <a:cubicBezTo>
                  <a:pt x="2722" y="10700"/>
                  <a:pt x="2733" y="10646"/>
                  <a:pt x="2583" y="10646"/>
                </a:cubicBezTo>
                <a:cubicBezTo>
                  <a:pt x="2553" y="10646"/>
                  <a:pt x="2516" y="10648"/>
                  <a:pt x="2472" y="10652"/>
                </a:cubicBezTo>
                <a:cubicBezTo>
                  <a:pt x="2430" y="10657"/>
                  <a:pt x="2394" y="10659"/>
                  <a:pt x="2363" y="10659"/>
                </a:cubicBezTo>
                <a:cubicBezTo>
                  <a:pt x="2219" y="10659"/>
                  <a:pt x="2183" y="10612"/>
                  <a:pt x="2183" y="10547"/>
                </a:cubicBezTo>
                <a:cubicBezTo>
                  <a:pt x="2173" y="10509"/>
                  <a:pt x="2161" y="10488"/>
                  <a:pt x="2133" y="10488"/>
                </a:cubicBezTo>
                <a:cubicBezTo>
                  <a:pt x="2084" y="10488"/>
                  <a:pt x="1990" y="10553"/>
                  <a:pt x="1788" y="10705"/>
                </a:cubicBezTo>
                <a:cubicBezTo>
                  <a:pt x="1657" y="10836"/>
                  <a:pt x="1499" y="10941"/>
                  <a:pt x="1315" y="10994"/>
                </a:cubicBezTo>
                <a:cubicBezTo>
                  <a:pt x="999" y="10994"/>
                  <a:pt x="789" y="11204"/>
                  <a:pt x="815" y="11415"/>
                </a:cubicBezTo>
                <a:cubicBezTo>
                  <a:pt x="842" y="11599"/>
                  <a:pt x="789" y="11783"/>
                  <a:pt x="684" y="11915"/>
                </a:cubicBezTo>
                <a:cubicBezTo>
                  <a:pt x="570" y="12077"/>
                  <a:pt x="516" y="12150"/>
                  <a:pt x="473" y="12150"/>
                </a:cubicBezTo>
                <a:cubicBezTo>
                  <a:pt x="447" y="12150"/>
                  <a:pt x="425" y="12122"/>
                  <a:pt x="395" y="12072"/>
                </a:cubicBezTo>
                <a:cubicBezTo>
                  <a:pt x="289" y="11967"/>
                  <a:pt x="210" y="11888"/>
                  <a:pt x="158" y="11888"/>
                </a:cubicBezTo>
                <a:lnTo>
                  <a:pt x="158" y="12730"/>
                </a:lnTo>
                <a:cubicBezTo>
                  <a:pt x="210" y="12730"/>
                  <a:pt x="210" y="12756"/>
                  <a:pt x="237" y="12809"/>
                </a:cubicBezTo>
                <a:cubicBezTo>
                  <a:pt x="266" y="12911"/>
                  <a:pt x="320" y="12965"/>
                  <a:pt x="371" y="12965"/>
                </a:cubicBezTo>
                <a:cubicBezTo>
                  <a:pt x="411" y="12965"/>
                  <a:pt x="450" y="12931"/>
                  <a:pt x="473" y="12861"/>
                </a:cubicBezTo>
                <a:cubicBezTo>
                  <a:pt x="526" y="12756"/>
                  <a:pt x="605" y="12677"/>
                  <a:pt x="710" y="12625"/>
                </a:cubicBezTo>
                <a:cubicBezTo>
                  <a:pt x="894" y="12519"/>
                  <a:pt x="1052" y="12388"/>
                  <a:pt x="1157" y="12230"/>
                </a:cubicBezTo>
                <a:cubicBezTo>
                  <a:pt x="1289" y="12061"/>
                  <a:pt x="1353" y="11986"/>
                  <a:pt x="1399" y="11986"/>
                </a:cubicBezTo>
                <a:cubicBezTo>
                  <a:pt x="1417" y="11986"/>
                  <a:pt x="1432" y="11997"/>
                  <a:pt x="1447" y="12020"/>
                </a:cubicBezTo>
                <a:cubicBezTo>
                  <a:pt x="1476" y="12064"/>
                  <a:pt x="1530" y="12100"/>
                  <a:pt x="1591" y="12100"/>
                </a:cubicBezTo>
                <a:cubicBezTo>
                  <a:pt x="1638" y="12100"/>
                  <a:pt x="1690" y="12078"/>
                  <a:pt x="1736" y="12020"/>
                </a:cubicBezTo>
                <a:cubicBezTo>
                  <a:pt x="2245" y="11459"/>
                  <a:pt x="2829" y="11072"/>
                  <a:pt x="3176" y="11072"/>
                </a:cubicBezTo>
                <a:cubicBezTo>
                  <a:pt x="3187" y="11072"/>
                  <a:pt x="3198" y="11072"/>
                  <a:pt x="3209" y="11073"/>
                </a:cubicBezTo>
                <a:cubicBezTo>
                  <a:pt x="3445" y="11073"/>
                  <a:pt x="2998" y="11520"/>
                  <a:pt x="2656" y="11599"/>
                </a:cubicBezTo>
                <a:cubicBezTo>
                  <a:pt x="2472" y="11652"/>
                  <a:pt x="2341" y="11704"/>
                  <a:pt x="2341" y="11809"/>
                </a:cubicBezTo>
                <a:cubicBezTo>
                  <a:pt x="2288" y="11967"/>
                  <a:pt x="1946" y="12230"/>
                  <a:pt x="1420" y="12493"/>
                </a:cubicBezTo>
                <a:cubicBezTo>
                  <a:pt x="1262" y="12572"/>
                  <a:pt x="1105" y="12677"/>
                  <a:pt x="999" y="12809"/>
                </a:cubicBezTo>
                <a:cubicBezTo>
                  <a:pt x="763" y="13019"/>
                  <a:pt x="473" y="13177"/>
                  <a:pt x="184" y="13308"/>
                </a:cubicBezTo>
                <a:lnTo>
                  <a:pt x="184" y="13466"/>
                </a:lnTo>
                <a:cubicBezTo>
                  <a:pt x="316" y="13440"/>
                  <a:pt x="421" y="13361"/>
                  <a:pt x="500" y="13282"/>
                </a:cubicBezTo>
                <a:cubicBezTo>
                  <a:pt x="598" y="13164"/>
                  <a:pt x="682" y="13105"/>
                  <a:pt x="773" y="13105"/>
                </a:cubicBezTo>
                <a:cubicBezTo>
                  <a:pt x="804" y="13105"/>
                  <a:pt x="835" y="13111"/>
                  <a:pt x="868" y="13124"/>
                </a:cubicBezTo>
                <a:cubicBezTo>
                  <a:pt x="885" y="13129"/>
                  <a:pt x="904" y="13132"/>
                  <a:pt x="924" y="13132"/>
                </a:cubicBezTo>
                <a:cubicBezTo>
                  <a:pt x="1115" y="13132"/>
                  <a:pt x="1416" y="12908"/>
                  <a:pt x="1631" y="12598"/>
                </a:cubicBezTo>
                <a:cubicBezTo>
                  <a:pt x="1710" y="12493"/>
                  <a:pt x="1815" y="12441"/>
                  <a:pt x="1920" y="12441"/>
                </a:cubicBezTo>
                <a:lnTo>
                  <a:pt x="2262" y="12441"/>
                </a:lnTo>
                <a:cubicBezTo>
                  <a:pt x="2341" y="12441"/>
                  <a:pt x="2393" y="12388"/>
                  <a:pt x="2393" y="12335"/>
                </a:cubicBezTo>
                <a:cubicBezTo>
                  <a:pt x="2393" y="12283"/>
                  <a:pt x="2341" y="12283"/>
                  <a:pt x="2262" y="12283"/>
                </a:cubicBezTo>
                <a:cubicBezTo>
                  <a:pt x="2239" y="12293"/>
                  <a:pt x="2222" y="12297"/>
                  <a:pt x="2213" y="12297"/>
                </a:cubicBezTo>
                <a:cubicBezTo>
                  <a:pt x="2144" y="12297"/>
                  <a:pt x="2374" y="12082"/>
                  <a:pt x="2604" y="11967"/>
                </a:cubicBezTo>
                <a:cubicBezTo>
                  <a:pt x="2709" y="11888"/>
                  <a:pt x="2840" y="11862"/>
                  <a:pt x="2972" y="11836"/>
                </a:cubicBezTo>
                <a:cubicBezTo>
                  <a:pt x="3130" y="11783"/>
                  <a:pt x="3288" y="11704"/>
                  <a:pt x="3419" y="11599"/>
                </a:cubicBezTo>
                <a:cubicBezTo>
                  <a:pt x="3577" y="11467"/>
                  <a:pt x="3761" y="11389"/>
                  <a:pt x="3971" y="11362"/>
                </a:cubicBezTo>
                <a:cubicBezTo>
                  <a:pt x="4077" y="11362"/>
                  <a:pt x="4182" y="11336"/>
                  <a:pt x="4261" y="11283"/>
                </a:cubicBezTo>
                <a:cubicBezTo>
                  <a:pt x="4287" y="11231"/>
                  <a:pt x="4234" y="11204"/>
                  <a:pt x="4129" y="11204"/>
                </a:cubicBezTo>
                <a:cubicBezTo>
                  <a:pt x="4024" y="11178"/>
                  <a:pt x="3998" y="11152"/>
                  <a:pt x="4155" y="11073"/>
                </a:cubicBezTo>
                <a:cubicBezTo>
                  <a:pt x="4261" y="11020"/>
                  <a:pt x="4340" y="10941"/>
                  <a:pt x="4392" y="10836"/>
                </a:cubicBezTo>
                <a:cubicBezTo>
                  <a:pt x="4418" y="10757"/>
                  <a:pt x="4471" y="10705"/>
                  <a:pt x="4576" y="10678"/>
                </a:cubicBezTo>
                <a:lnTo>
                  <a:pt x="4839" y="10678"/>
                </a:lnTo>
                <a:cubicBezTo>
                  <a:pt x="5129" y="10626"/>
                  <a:pt x="5392" y="10442"/>
                  <a:pt x="5576" y="10205"/>
                </a:cubicBezTo>
                <a:cubicBezTo>
                  <a:pt x="5655" y="10074"/>
                  <a:pt x="5786" y="9995"/>
                  <a:pt x="6075" y="9942"/>
                </a:cubicBezTo>
                <a:cubicBezTo>
                  <a:pt x="6444" y="9863"/>
                  <a:pt x="6759" y="9679"/>
                  <a:pt x="6970" y="9390"/>
                </a:cubicBezTo>
                <a:cubicBezTo>
                  <a:pt x="7048" y="9311"/>
                  <a:pt x="7180" y="9258"/>
                  <a:pt x="7311" y="9258"/>
                </a:cubicBezTo>
                <a:cubicBezTo>
                  <a:pt x="7496" y="9258"/>
                  <a:pt x="7574" y="9179"/>
                  <a:pt x="7601" y="9100"/>
                </a:cubicBezTo>
                <a:cubicBezTo>
                  <a:pt x="7627" y="9022"/>
                  <a:pt x="7706" y="8969"/>
                  <a:pt x="7811" y="8969"/>
                </a:cubicBezTo>
                <a:cubicBezTo>
                  <a:pt x="7890" y="8969"/>
                  <a:pt x="7969" y="8969"/>
                  <a:pt x="7995" y="8916"/>
                </a:cubicBezTo>
                <a:cubicBezTo>
                  <a:pt x="8100" y="8837"/>
                  <a:pt x="8232" y="8759"/>
                  <a:pt x="8363" y="8706"/>
                </a:cubicBezTo>
                <a:cubicBezTo>
                  <a:pt x="8528" y="8624"/>
                  <a:pt x="8631" y="8583"/>
                  <a:pt x="8684" y="8583"/>
                </a:cubicBezTo>
                <a:cubicBezTo>
                  <a:pt x="8717" y="8583"/>
                  <a:pt x="8732" y="8597"/>
                  <a:pt x="8732" y="8627"/>
                </a:cubicBezTo>
                <a:cubicBezTo>
                  <a:pt x="8732" y="8641"/>
                  <a:pt x="8737" y="8647"/>
                  <a:pt x="8747" y="8647"/>
                </a:cubicBezTo>
                <a:cubicBezTo>
                  <a:pt x="8795" y="8647"/>
                  <a:pt x="8948" y="8498"/>
                  <a:pt x="9100" y="8259"/>
                </a:cubicBezTo>
                <a:cubicBezTo>
                  <a:pt x="9284" y="8127"/>
                  <a:pt x="9494" y="8048"/>
                  <a:pt x="9705" y="8022"/>
                </a:cubicBezTo>
                <a:cubicBezTo>
                  <a:pt x="9994" y="8022"/>
                  <a:pt x="10283" y="7864"/>
                  <a:pt x="10441" y="7601"/>
                </a:cubicBezTo>
                <a:cubicBezTo>
                  <a:pt x="10625" y="7391"/>
                  <a:pt x="10836" y="7233"/>
                  <a:pt x="11099" y="7154"/>
                </a:cubicBezTo>
                <a:cubicBezTo>
                  <a:pt x="11256" y="7128"/>
                  <a:pt x="11388" y="7049"/>
                  <a:pt x="11519" y="6944"/>
                </a:cubicBezTo>
                <a:cubicBezTo>
                  <a:pt x="11598" y="6839"/>
                  <a:pt x="11704" y="6760"/>
                  <a:pt x="11835" y="6733"/>
                </a:cubicBezTo>
                <a:cubicBezTo>
                  <a:pt x="11954" y="6659"/>
                  <a:pt x="12039" y="6627"/>
                  <a:pt x="12109" y="6627"/>
                </a:cubicBezTo>
                <a:cubicBezTo>
                  <a:pt x="12164" y="6627"/>
                  <a:pt x="12210" y="6646"/>
                  <a:pt x="12256" y="6681"/>
                </a:cubicBezTo>
                <a:cubicBezTo>
                  <a:pt x="12363" y="6757"/>
                  <a:pt x="12470" y="6798"/>
                  <a:pt x="12557" y="6798"/>
                </a:cubicBezTo>
                <a:cubicBezTo>
                  <a:pt x="12619" y="6798"/>
                  <a:pt x="12670" y="6777"/>
                  <a:pt x="12703" y="6733"/>
                </a:cubicBezTo>
                <a:cubicBezTo>
                  <a:pt x="12756" y="6681"/>
                  <a:pt x="12677" y="6655"/>
                  <a:pt x="12545" y="6628"/>
                </a:cubicBezTo>
                <a:cubicBezTo>
                  <a:pt x="12335" y="6628"/>
                  <a:pt x="12414" y="6418"/>
                  <a:pt x="12677" y="6339"/>
                </a:cubicBezTo>
                <a:cubicBezTo>
                  <a:pt x="12756" y="6313"/>
                  <a:pt x="12834" y="6260"/>
                  <a:pt x="12861" y="6181"/>
                </a:cubicBezTo>
                <a:cubicBezTo>
                  <a:pt x="12887" y="6102"/>
                  <a:pt x="12966" y="6076"/>
                  <a:pt x="13124" y="6076"/>
                </a:cubicBezTo>
                <a:cubicBezTo>
                  <a:pt x="13255" y="6102"/>
                  <a:pt x="13334" y="6155"/>
                  <a:pt x="13308" y="6234"/>
                </a:cubicBezTo>
                <a:cubicBezTo>
                  <a:pt x="13258" y="6432"/>
                  <a:pt x="12740" y="7029"/>
                  <a:pt x="12616" y="7029"/>
                </a:cubicBezTo>
                <a:cubicBezTo>
                  <a:pt x="12608" y="7029"/>
                  <a:pt x="12602" y="7027"/>
                  <a:pt x="12598" y="7023"/>
                </a:cubicBezTo>
                <a:cubicBezTo>
                  <a:pt x="12576" y="7008"/>
                  <a:pt x="12558" y="7002"/>
                  <a:pt x="12542" y="7002"/>
                </a:cubicBezTo>
                <a:cubicBezTo>
                  <a:pt x="12502" y="7002"/>
                  <a:pt x="12478" y="7045"/>
                  <a:pt x="12440" y="7102"/>
                </a:cubicBezTo>
                <a:cubicBezTo>
                  <a:pt x="12361" y="7154"/>
                  <a:pt x="12282" y="7207"/>
                  <a:pt x="12203" y="7233"/>
                </a:cubicBezTo>
                <a:cubicBezTo>
                  <a:pt x="12019" y="7312"/>
                  <a:pt x="11861" y="7444"/>
                  <a:pt x="11730" y="7601"/>
                </a:cubicBezTo>
                <a:cubicBezTo>
                  <a:pt x="11519" y="7812"/>
                  <a:pt x="11309" y="7970"/>
                  <a:pt x="11072" y="8075"/>
                </a:cubicBezTo>
                <a:cubicBezTo>
                  <a:pt x="10836" y="8154"/>
                  <a:pt x="10652" y="8259"/>
                  <a:pt x="10441" y="8364"/>
                </a:cubicBezTo>
                <a:cubicBezTo>
                  <a:pt x="10326" y="8441"/>
                  <a:pt x="10210" y="8490"/>
                  <a:pt x="10146" y="8490"/>
                </a:cubicBezTo>
                <a:cubicBezTo>
                  <a:pt x="10123" y="8490"/>
                  <a:pt x="10106" y="8483"/>
                  <a:pt x="10099" y="8469"/>
                </a:cubicBezTo>
                <a:cubicBezTo>
                  <a:pt x="10092" y="8466"/>
                  <a:pt x="10086" y="8464"/>
                  <a:pt x="10079" y="8464"/>
                </a:cubicBezTo>
                <a:cubicBezTo>
                  <a:pt x="10033" y="8464"/>
                  <a:pt x="9984" y="8539"/>
                  <a:pt x="9915" y="8653"/>
                </a:cubicBezTo>
                <a:cubicBezTo>
                  <a:pt x="9757" y="9022"/>
                  <a:pt x="9731" y="9048"/>
                  <a:pt x="9573" y="9048"/>
                </a:cubicBezTo>
                <a:cubicBezTo>
                  <a:pt x="9389" y="9074"/>
                  <a:pt x="9231" y="9153"/>
                  <a:pt x="9100" y="9285"/>
                </a:cubicBezTo>
                <a:cubicBezTo>
                  <a:pt x="8916" y="9416"/>
                  <a:pt x="8732" y="9521"/>
                  <a:pt x="8548" y="9626"/>
                </a:cubicBezTo>
                <a:cubicBezTo>
                  <a:pt x="8390" y="9705"/>
                  <a:pt x="8258" y="9811"/>
                  <a:pt x="8153" y="9942"/>
                </a:cubicBezTo>
                <a:cubicBezTo>
                  <a:pt x="8071" y="10044"/>
                  <a:pt x="8006" y="10083"/>
                  <a:pt x="7944" y="10083"/>
                </a:cubicBezTo>
                <a:cubicBezTo>
                  <a:pt x="7925" y="10083"/>
                  <a:pt x="7908" y="10079"/>
                  <a:pt x="7890" y="10074"/>
                </a:cubicBezTo>
                <a:cubicBezTo>
                  <a:pt x="7877" y="10070"/>
                  <a:pt x="7863" y="10069"/>
                  <a:pt x="7849" y="10069"/>
                </a:cubicBezTo>
                <a:cubicBezTo>
                  <a:pt x="7751" y="10069"/>
                  <a:pt x="7627" y="10149"/>
                  <a:pt x="7443" y="10310"/>
                </a:cubicBezTo>
                <a:cubicBezTo>
                  <a:pt x="7311" y="10442"/>
                  <a:pt x="7154" y="10547"/>
                  <a:pt x="6996" y="10626"/>
                </a:cubicBezTo>
                <a:cubicBezTo>
                  <a:pt x="6680" y="10652"/>
                  <a:pt x="6391" y="10784"/>
                  <a:pt x="6181" y="10994"/>
                </a:cubicBezTo>
                <a:cubicBezTo>
                  <a:pt x="6111" y="11075"/>
                  <a:pt x="6042" y="11115"/>
                  <a:pt x="5993" y="11115"/>
                </a:cubicBezTo>
                <a:cubicBezTo>
                  <a:pt x="5930" y="11115"/>
                  <a:pt x="5899" y="11048"/>
                  <a:pt x="5944" y="10915"/>
                </a:cubicBezTo>
                <a:cubicBezTo>
                  <a:pt x="5976" y="10829"/>
                  <a:pt x="5986" y="10787"/>
                  <a:pt x="5959" y="10787"/>
                </a:cubicBezTo>
                <a:cubicBezTo>
                  <a:pt x="5918" y="10787"/>
                  <a:pt x="5798" y="10875"/>
                  <a:pt x="5549" y="11047"/>
                </a:cubicBezTo>
                <a:cubicBezTo>
                  <a:pt x="5339" y="11178"/>
                  <a:pt x="5155" y="11336"/>
                  <a:pt x="4997" y="11494"/>
                </a:cubicBezTo>
                <a:cubicBezTo>
                  <a:pt x="4944" y="11546"/>
                  <a:pt x="4918" y="11573"/>
                  <a:pt x="4902" y="11573"/>
                </a:cubicBezTo>
                <a:cubicBezTo>
                  <a:pt x="4885" y="11573"/>
                  <a:pt x="4879" y="11546"/>
                  <a:pt x="4866" y="11494"/>
                </a:cubicBezTo>
                <a:cubicBezTo>
                  <a:pt x="4866" y="11456"/>
                  <a:pt x="4852" y="11439"/>
                  <a:pt x="4832" y="11439"/>
                </a:cubicBezTo>
                <a:cubicBezTo>
                  <a:pt x="4794" y="11439"/>
                  <a:pt x="4732" y="11497"/>
                  <a:pt x="4681" y="11599"/>
                </a:cubicBezTo>
                <a:cubicBezTo>
                  <a:pt x="4603" y="11704"/>
                  <a:pt x="4524" y="11783"/>
                  <a:pt x="4445" y="11862"/>
                </a:cubicBezTo>
                <a:cubicBezTo>
                  <a:pt x="4340" y="11941"/>
                  <a:pt x="4287" y="11980"/>
                  <a:pt x="4264" y="11980"/>
                </a:cubicBezTo>
                <a:cubicBezTo>
                  <a:pt x="4241" y="11980"/>
                  <a:pt x="4247" y="11941"/>
                  <a:pt x="4261" y="11862"/>
                </a:cubicBezTo>
                <a:cubicBezTo>
                  <a:pt x="4273" y="11776"/>
                  <a:pt x="4279" y="11736"/>
                  <a:pt x="4267" y="11736"/>
                </a:cubicBezTo>
                <a:cubicBezTo>
                  <a:pt x="4253" y="11736"/>
                  <a:pt x="4214" y="11790"/>
                  <a:pt x="4129" y="11888"/>
                </a:cubicBezTo>
                <a:cubicBezTo>
                  <a:pt x="4037" y="11998"/>
                  <a:pt x="3984" y="12044"/>
                  <a:pt x="3933" y="12044"/>
                </a:cubicBezTo>
                <a:cubicBezTo>
                  <a:pt x="3911" y="12044"/>
                  <a:pt x="3890" y="12036"/>
                  <a:pt x="3866" y="12020"/>
                </a:cubicBezTo>
                <a:cubicBezTo>
                  <a:pt x="3833" y="12009"/>
                  <a:pt x="3801" y="12002"/>
                  <a:pt x="3770" y="12002"/>
                </a:cubicBezTo>
                <a:cubicBezTo>
                  <a:pt x="3726" y="12002"/>
                  <a:pt x="3687" y="12015"/>
                  <a:pt x="3656" y="12046"/>
                </a:cubicBezTo>
                <a:cubicBezTo>
                  <a:pt x="3629" y="12099"/>
                  <a:pt x="3708" y="12125"/>
                  <a:pt x="3866" y="12151"/>
                </a:cubicBezTo>
                <a:cubicBezTo>
                  <a:pt x="4077" y="12151"/>
                  <a:pt x="4077" y="12151"/>
                  <a:pt x="3866" y="12230"/>
                </a:cubicBezTo>
                <a:cubicBezTo>
                  <a:pt x="3682" y="12256"/>
                  <a:pt x="3551" y="12388"/>
                  <a:pt x="3472" y="12572"/>
                </a:cubicBezTo>
                <a:cubicBezTo>
                  <a:pt x="3419" y="12730"/>
                  <a:pt x="3314" y="12809"/>
                  <a:pt x="3261" y="12809"/>
                </a:cubicBezTo>
                <a:cubicBezTo>
                  <a:pt x="3182" y="12809"/>
                  <a:pt x="3209" y="12704"/>
                  <a:pt x="3288" y="12598"/>
                </a:cubicBezTo>
                <a:cubicBezTo>
                  <a:pt x="3366" y="12467"/>
                  <a:pt x="3366" y="12388"/>
                  <a:pt x="3209" y="12362"/>
                </a:cubicBezTo>
                <a:cubicBezTo>
                  <a:pt x="2972" y="12362"/>
                  <a:pt x="2893" y="12441"/>
                  <a:pt x="2972" y="12625"/>
                </a:cubicBezTo>
                <a:cubicBezTo>
                  <a:pt x="3025" y="12704"/>
                  <a:pt x="2972" y="12756"/>
                  <a:pt x="2709" y="12835"/>
                </a:cubicBezTo>
                <a:cubicBezTo>
                  <a:pt x="2577" y="12888"/>
                  <a:pt x="2446" y="12940"/>
                  <a:pt x="2341" y="13045"/>
                </a:cubicBezTo>
                <a:lnTo>
                  <a:pt x="2157" y="13230"/>
                </a:lnTo>
                <a:cubicBezTo>
                  <a:pt x="2133" y="13253"/>
                  <a:pt x="2115" y="13266"/>
                  <a:pt x="2099" y="13266"/>
                </a:cubicBezTo>
                <a:cubicBezTo>
                  <a:pt x="2080" y="13266"/>
                  <a:pt x="2066" y="13247"/>
                  <a:pt x="2051" y="13203"/>
                </a:cubicBezTo>
                <a:cubicBezTo>
                  <a:pt x="2051" y="13164"/>
                  <a:pt x="2044" y="13143"/>
                  <a:pt x="2024" y="13143"/>
                </a:cubicBezTo>
                <a:cubicBezTo>
                  <a:pt x="1990" y="13143"/>
                  <a:pt x="1920" y="13203"/>
                  <a:pt x="1788" y="13335"/>
                </a:cubicBezTo>
                <a:cubicBezTo>
                  <a:pt x="1657" y="13466"/>
                  <a:pt x="1499" y="13571"/>
                  <a:pt x="1341" y="13598"/>
                </a:cubicBezTo>
                <a:cubicBezTo>
                  <a:pt x="1236" y="13598"/>
                  <a:pt x="1184" y="13624"/>
                  <a:pt x="1210" y="13650"/>
                </a:cubicBezTo>
                <a:cubicBezTo>
                  <a:pt x="1236" y="13677"/>
                  <a:pt x="1078" y="13834"/>
                  <a:pt x="868" y="13992"/>
                </a:cubicBezTo>
                <a:cubicBezTo>
                  <a:pt x="605" y="14176"/>
                  <a:pt x="552" y="14282"/>
                  <a:pt x="631" y="14308"/>
                </a:cubicBezTo>
                <a:cubicBezTo>
                  <a:pt x="710" y="14360"/>
                  <a:pt x="684" y="14387"/>
                  <a:pt x="605" y="14413"/>
                </a:cubicBezTo>
                <a:cubicBezTo>
                  <a:pt x="576" y="14423"/>
                  <a:pt x="547" y="14429"/>
                  <a:pt x="520" y="14429"/>
                </a:cubicBezTo>
                <a:cubicBezTo>
                  <a:pt x="472" y="14429"/>
                  <a:pt x="428" y="14410"/>
                  <a:pt x="395" y="14360"/>
                </a:cubicBezTo>
                <a:cubicBezTo>
                  <a:pt x="362" y="14328"/>
                  <a:pt x="319" y="14305"/>
                  <a:pt x="267" y="14305"/>
                </a:cubicBezTo>
                <a:cubicBezTo>
                  <a:pt x="234" y="14305"/>
                  <a:pt x="198" y="14314"/>
                  <a:pt x="158" y="14334"/>
                </a:cubicBezTo>
                <a:lnTo>
                  <a:pt x="158" y="16412"/>
                </a:lnTo>
                <a:cubicBezTo>
                  <a:pt x="223" y="16325"/>
                  <a:pt x="307" y="16274"/>
                  <a:pt x="408" y="16274"/>
                </a:cubicBezTo>
                <a:cubicBezTo>
                  <a:pt x="429" y="16274"/>
                  <a:pt x="451" y="16276"/>
                  <a:pt x="473" y="16280"/>
                </a:cubicBezTo>
                <a:cubicBezTo>
                  <a:pt x="605" y="16280"/>
                  <a:pt x="736" y="16333"/>
                  <a:pt x="736" y="16386"/>
                </a:cubicBezTo>
                <a:cubicBezTo>
                  <a:pt x="736" y="16396"/>
                  <a:pt x="741" y="16402"/>
                  <a:pt x="749" y="16402"/>
                </a:cubicBezTo>
                <a:cubicBezTo>
                  <a:pt x="780" y="16402"/>
                  <a:pt x="864" y="16326"/>
                  <a:pt x="947" y="16201"/>
                </a:cubicBezTo>
                <a:cubicBezTo>
                  <a:pt x="1052" y="16044"/>
                  <a:pt x="1184" y="15912"/>
                  <a:pt x="1236" y="15912"/>
                </a:cubicBezTo>
                <a:cubicBezTo>
                  <a:pt x="1473" y="15912"/>
                  <a:pt x="1710" y="15860"/>
                  <a:pt x="1946" y="15833"/>
                </a:cubicBezTo>
                <a:cubicBezTo>
                  <a:pt x="2183" y="15781"/>
                  <a:pt x="2814" y="15386"/>
                  <a:pt x="2630" y="15360"/>
                </a:cubicBezTo>
                <a:cubicBezTo>
                  <a:pt x="2577" y="15360"/>
                  <a:pt x="2630" y="15255"/>
                  <a:pt x="2709" y="15123"/>
                </a:cubicBezTo>
                <a:cubicBezTo>
                  <a:pt x="2840" y="14913"/>
                  <a:pt x="2946" y="14860"/>
                  <a:pt x="3103" y="14860"/>
                </a:cubicBezTo>
                <a:cubicBezTo>
                  <a:pt x="3288" y="14860"/>
                  <a:pt x="3445" y="14781"/>
                  <a:pt x="3551" y="14650"/>
                </a:cubicBezTo>
                <a:cubicBezTo>
                  <a:pt x="3682" y="14518"/>
                  <a:pt x="3814" y="14413"/>
                  <a:pt x="3971" y="14308"/>
                </a:cubicBezTo>
                <a:cubicBezTo>
                  <a:pt x="4208" y="14150"/>
                  <a:pt x="4445" y="13940"/>
                  <a:pt x="4629" y="13677"/>
                </a:cubicBezTo>
                <a:cubicBezTo>
                  <a:pt x="4642" y="13663"/>
                  <a:pt x="4681" y="13657"/>
                  <a:pt x="4731" y="13657"/>
                </a:cubicBezTo>
                <a:cubicBezTo>
                  <a:pt x="4780" y="13657"/>
                  <a:pt x="4839" y="13663"/>
                  <a:pt x="4892" y="13677"/>
                </a:cubicBezTo>
                <a:cubicBezTo>
                  <a:pt x="4964" y="13699"/>
                  <a:pt x="5033" y="13710"/>
                  <a:pt x="5102" y="13710"/>
                </a:cubicBezTo>
                <a:cubicBezTo>
                  <a:pt x="5360" y="13710"/>
                  <a:pt x="5606" y="13545"/>
                  <a:pt x="5918" y="13151"/>
                </a:cubicBezTo>
                <a:cubicBezTo>
                  <a:pt x="5944" y="13137"/>
                  <a:pt x="5970" y="13131"/>
                  <a:pt x="5993" y="13131"/>
                </a:cubicBezTo>
                <a:cubicBezTo>
                  <a:pt x="6016" y="13131"/>
                  <a:pt x="6036" y="13137"/>
                  <a:pt x="6049" y="13151"/>
                </a:cubicBezTo>
                <a:cubicBezTo>
                  <a:pt x="6063" y="13165"/>
                  <a:pt x="6085" y="13171"/>
                  <a:pt x="6112" y="13171"/>
                </a:cubicBezTo>
                <a:cubicBezTo>
                  <a:pt x="6188" y="13171"/>
                  <a:pt x="6309" y="13122"/>
                  <a:pt x="6444" y="13045"/>
                </a:cubicBezTo>
                <a:cubicBezTo>
                  <a:pt x="6628" y="12953"/>
                  <a:pt x="6772" y="12907"/>
                  <a:pt x="6861" y="12907"/>
                </a:cubicBezTo>
                <a:cubicBezTo>
                  <a:pt x="6950" y="12907"/>
                  <a:pt x="6983" y="12953"/>
                  <a:pt x="6943" y="13045"/>
                </a:cubicBezTo>
                <a:cubicBezTo>
                  <a:pt x="6868" y="13245"/>
                  <a:pt x="6628" y="13468"/>
                  <a:pt x="6491" y="13468"/>
                </a:cubicBezTo>
                <a:cubicBezTo>
                  <a:pt x="6484" y="13468"/>
                  <a:pt x="6477" y="13468"/>
                  <a:pt x="6470" y="13466"/>
                </a:cubicBezTo>
                <a:cubicBezTo>
                  <a:pt x="6443" y="13453"/>
                  <a:pt x="6419" y="13446"/>
                  <a:pt x="6397" y="13446"/>
                </a:cubicBezTo>
                <a:cubicBezTo>
                  <a:pt x="6336" y="13446"/>
                  <a:pt x="6292" y="13500"/>
                  <a:pt x="6233" y="13598"/>
                </a:cubicBezTo>
                <a:cubicBezTo>
                  <a:pt x="6174" y="13716"/>
                  <a:pt x="6115" y="13775"/>
                  <a:pt x="6045" y="13775"/>
                </a:cubicBezTo>
                <a:cubicBezTo>
                  <a:pt x="6021" y="13775"/>
                  <a:pt x="5996" y="13769"/>
                  <a:pt x="5970" y="13756"/>
                </a:cubicBezTo>
                <a:cubicBezTo>
                  <a:pt x="5947" y="13744"/>
                  <a:pt x="5930" y="13739"/>
                  <a:pt x="5919" y="13739"/>
                </a:cubicBezTo>
                <a:cubicBezTo>
                  <a:pt x="5879" y="13739"/>
                  <a:pt x="5909" y="13805"/>
                  <a:pt x="5970" y="13887"/>
                </a:cubicBezTo>
                <a:cubicBezTo>
                  <a:pt x="6102" y="14045"/>
                  <a:pt x="6102" y="14071"/>
                  <a:pt x="5865" y="14150"/>
                </a:cubicBezTo>
                <a:cubicBezTo>
                  <a:pt x="5707" y="14229"/>
                  <a:pt x="5523" y="14308"/>
                  <a:pt x="5365" y="14413"/>
                </a:cubicBezTo>
                <a:cubicBezTo>
                  <a:pt x="5260" y="14483"/>
                  <a:pt x="5202" y="14517"/>
                  <a:pt x="5188" y="14517"/>
                </a:cubicBezTo>
                <a:cubicBezTo>
                  <a:pt x="5170" y="14517"/>
                  <a:pt x="5222" y="14463"/>
                  <a:pt x="5339" y="14360"/>
                </a:cubicBezTo>
                <a:cubicBezTo>
                  <a:pt x="5470" y="14255"/>
                  <a:pt x="5628" y="14124"/>
                  <a:pt x="5681" y="14071"/>
                </a:cubicBezTo>
                <a:cubicBezTo>
                  <a:pt x="5760" y="13992"/>
                  <a:pt x="5760" y="13966"/>
                  <a:pt x="5681" y="13966"/>
                </a:cubicBezTo>
                <a:cubicBezTo>
                  <a:pt x="5444" y="14019"/>
                  <a:pt x="5260" y="14150"/>
                  <a:pt x="5076" y="14282"/>
                </a:cubicBezTo>
                <a:cubicBezTo>
                  <a:pt x="4811" y="14485"/>
                  <a:pt x="4672" y="14563"/>
                  <a:pt x="4550" y="14563"/>
                </a:cubicBezTo>
                <a:cubicBezTo>
                  <a:pt x="4514" y="14563"/>
                  <a:pt x="4480" y="14556"/>
                  <a:pt x="4445" y="14545"/>
                </a:cubicBezTo>
                <a:cubicBezTo>
                  <a:pt x="4401" y="14527"/>
                  <a:pt x="4369" y="14518"/>
                  <a:pt x="4344" y="14518"/>
                </a:cubicBezTo>
                <a:cubicBezTo>
                  <a:pt x="4296" y="14518"/>
                  <a:pt x="4278" y="14553"/>
                  <a:pt x="4261" y="14623"/>
                </a:cubicBezTo>
                <a:cubicBezTo>
                  <a:pt x="4234" y="14729"/>
                  <a:pt x="4287" y="14729"/>
                  <a:pt x="4366" y="14729"/>
                </a:cubicBezTo>
                <a:cubicBezTo>
                  <a:pt x="4381" y="14721"/>
                  <a:pt x="4397" y="14718"/>
                  <a:pt x="4409" y="14718"/>
                </a:cubicBezTo>
                <a:cubicBezTo>
                  <a:pt x="4440" y="14718"/>
                  <a:pt x="4456" y="14736"/>
                  <a:pt x="4418" y="14755"/>
                </a:cubicBezTo>
                <a:cubicBezTo>
                  <a:pt x="4077" y="14992"/>
                  <a:pt x="3682" y="15176"/>
                  <a:pt x="3288" y="15281"/>
                </a:cubicBezTo>
                <a:cubicBezTo>
                  <a:pt x="3278" y="15276"/>
                  <a:pt x="3267" y="15274"/>
                  <a:pt x="3255" y="15274"/>
                </a:cubicBezTo>
                <a:cubicBezTo>
                  <a:pt x="3198" y="15274"/>
                  <a:pt x="3116" y="15321"/>
                  <a:pt x="3051" y="15386"/>
                </a:cubicBezTo>
                <a:cubicBezTo>
                  <a:pt x="2972" y="15465"/>
                  <a:pt x="2814" y="15597"/>
                  <a:pt x="2735" y="15649"/>
                </a:cubicBezTo>
                <a:cubicBezTo>
                  <a:pt x="2630" y="15728"/>
                  <a:pt x="2630" y="15807"/>
                  <a:pt x="2762" y="15860"/>
                </a:cubicBezTo>
                <a:cubicBezTo>
                  <a:pt x="2781" y="15861"/>
                  <a:pt x="2800" y="15862"/>
                  <a:pt x="2819" y="15862"/>
                </a:cubicBezTo>
                <a:cubicBezTo>
                  <a:pt x="3058" y="15862"/>
                  <a:pt x="3269" y="15711"/>
                  <a:pt x="3366" y="15491"/>
                </a:cubicBezTo>
                <a:cubicBezTo>
                  <a:pt x="3386" y="15453"/>
                  <a:pt x="3405" y="15428"/>
                  <a:pt x="3424" y="15428"/>
                </a:cubicBezTo>
                <a:cubicBezTo>
                  <a:pt x="3431" y="15428"/>
                  <a:pt x="3438" y="15432"/>
                  <a:pt x="3445" y="15439"/>
                </a:cubicBezTo>
                <a:cubicBezTo>
                  <a:pt x="3446" y="15440"/>
                  <a:pt x="3448" y="15440"/>
                  <a:pt x="3451" y="15440"/>
                </a:cubicBezTo>
                <a:cubicBezTo>
                  <a:pt x="3525" y="15440"/>
                  <a:pt x="4160" y="15143"/>
                  <a:pt x="4261" y="14992"/>
                </a:cubicBezTo>
                <a:cubicBezTo>
                  <a:pt x="4329" y="14895"/>
                  <a:pt x="4384" y="14857"/>
                  <a:pt x="4443" y="14857"/>
                </a:cubicBezTo>
                <a:cubicBezTo>
                  <a:pt x="4496" y="14857"/>
                  <a:pt x="4554" y="14889"/>
                  <a:pt x="4629" y="14939"/>
                </a:cubicBezTo>
                <a:cubicBezTo>
                  <a:pt x="4708" y="15018"/>
                  <a:pt x="4681" y="15044"/>
                  <a:pt x="4497" y="15149"/>
                </a:cubicBezTo>
                <a:cubicBezTo>
                  <a:pt x="4366" y="15228"/>
                  <a:pt x="4287" y="15307"/>
                  <a:pt x="4287" y="15360"/>
                </a:cubicBezTo>
                <a:cubicBezTo>
                  <a:pt x="4287" y="15429"/>
                  <a:pt x="4455" y="15462"/>
                  <a:pt x="4638" y="15462"/>
                </a:cubicBezTo>
                <a:cubicBezTo>
                  <a:pt x="4801" y="15462"/>
                  <a:pt x="4975" y="15436"/>
                  <a:pt x="5050" y="15386"/>
                </a:cubicBezTo>
                <a:cubicBezTo>
                  <a:pt x="5088" y="15348"/>
                  <a:pt x="5141" y="15323"/>
                  <a:pt x="5176" y="15323"/>
                </a:cubicBezTo>
                <a:cubicBezTo>
                  <a:pt x="5190" y="15323"/>
                  <a:pt x="5200" y="15326"/>
                  <a:pt x="5207" y="15334"/>
                </a:cubicBezTo>
                <a:cubicBezTo>
                  <a:pt x="5234" y="15360"/>
                  <a:pt x="4313" y="16044"/>
                  <a:pt x="4182" y="16044"/>
                </a:cubicBezTo>
                <a:cubicBezTo>
                  <a:pt x="4077" y="16044"/>
                  <a:pt x="4050" y="16070"/>
                  <a:pt x="4103" y="16149"/>
                </a:cubicBezTo>
                <a:cubicBezTo>
                  <a:pt x="4129" y="16201"/>
                  <a:pt x="4103" y="16280"/>
                  <a:pt x="3892" y="16359"/>
                </a:cubicBezTo>
                <a:cubicBezTo>
                  <a:pt x="3777" y="16398"/>
                  <a:pt x="3718" y="16422"/>
                  <a:pt x="3736" y="16422"/>
                </a:cubicBezTo>
                <a:cubicBezTo>
                  <a:pt x="3742" y="16422"/>
                  <a:pt x="3759" y="16419"/>
                  <a:pt x="3787" y="16412"/>
                </a:cubicBezTo>
                <a:cubicBezTo>
                  <a:pt x="3814" y="16405"/>
                  <a:pt x="3835" y="16402"/>
                  <a:pt x="3851" y="16402"/>
                </a:cubicBezTo>
                <a:cubicBezTo>
                  <a:pt x="3901" y="16402"/>
                  <a:pt x="3906" y="16432"/>
                  <a:pt x="3866" y="16491"/>
                </a:cubicBezTo>
                <a:cubicBezTo>
                  <a:pt x="3814" y="16570"/>
                  <a:pt x="3814" y="16622"/>
                  <a:pt x="3892" y="16622"/>
                </a:cubicBezTo>
                <a:cubicBezTo>
                  <a:pt x="3971" y="16622"/>
                  <a:pt x="4050" y="16570"/>
                  <a:pt x="4103" y="16491"/>
                </a:cubicBezTo>
                <a:cubicBezTo>
                  <a:pt x="4229" y="16289"/>
                  <a:pt x="5083" y="15699"/>
                  <a:pt x="5197" y="15699"/>
                </a:cubicBezTo>
                <a:cubicBezTo>
                  <a:pt x="5202" y="15699"/>
                  <a:pt x="5205" y="15700"/>
                  <a:pt x="5207" y="15702"/>
                </a:cubicBezTo>
                <a:cubicBezTo>
                  <a:pt x="5231" y="15717"/>
                  <a:pt x="5249" y="15723"/>
                  <a:pt x="5265" y="15723"/>
                </a:cubicBezTo>
                <a:cubicBezTo>
                  <a:pt x="5304" y="15723"/>
                  <a:pt x="5328" y="15686"/>
                  <a:pt x="5365" y="15649"/>
                </a:cubicBezTo>
                <a:cubicBezTo>
                  <a:pt x="5444" y="15570"/>
                  <a:pt x="5549" y="15491"/>
                  <a:pt x="5681" y="15439"/>
                </a:cubicBezTo>
                <a:cubicBezTo>
                  <a:pt x="5865" y="15334"/>
                  <a:pt x="6049" y="15228"/>
                  <a:pt x="6207" y="15097"/>
                </a:cubicBezTo>
                <a:cubicBezTo>
                  <a:pt x="6395" y="14951"/>
                  <a:pt x="6450" y="14904"/>
                  <a:pt x="6373" y="14904"/>
                </a:cubicBezTo>
                <a:cubicBezTo>
                  <a:pt x="6353" y="14904"/>
                  <a:pt x="6324" y="14907"/>
                  <a:pt x="6286" y="14913"/>
                </a:cubicBezTo>
                <a:cubicBezTo>
                  <a:pt x="6242" y="14927"/>
                  <a:pt x="6210" y="14934"/>
                  <a:pt x="6189" y="14934"/>
                </a:cubicBezTo>
                <a:cubicBezTo>
                  <a:pt x="6134" y="14934"/>
                  <a:pt x="6150" y="14891"/>
                  <a:pt x="6207" y="14834"/>
                </a:cubicBezTo>
                <a:cubicBezTo>
                  <a:pt x="6259" y="14755"/>
                  <a:pt x="6365" y="14702"/>
                  <a:pt x="6444" y="14702"/>
                </a:cubicBezTo>
                <a:cubicBezTo>
                  <a:pt x="6522" y="14702"/>
                  <a:pt x="6654" y="14702"/>
                  <a:pt x="6733" y="14676"/>
                </a:cubicBezTo>
                <a:cubicBezTo>
                  <a:pt x="6759" y="14663"/>
                  <a:pt x="6799" y="14663"/>
                  <a:pt x="6841" y="14663"/>
                </a:cubicBezTo>
                <a:cubicBezTo>
                  <a:pt x="6884" y="14663"/>
                  <a:pt x="6930" y="14663"/>
                  <a:pt x="6970" y="14650"/>
                </a:cubicBezTo>
                <a:cubicBezTo>
                  <a:pt x="7022" y="14623"/>
                  <a:pt x="7048" y="14623"/>
                  <a:pt x="6996" y="14571"/>
                </a:cubicBezTo>
                <a:cubicBezTo>
                  <a:pt x="6943" y="14518"/>
                  <a:pt x="6970" y="14439"/>
                  <a:pt x="7259" y="14229"/>
                </a:cubicBezTo>
                <a:cubicBezTo>
                  <a:pt x="7469" y="14097"/>
                  <a:pt x="7627" y="13966"/>
                  <a:pt x="7627" y="13913"/>
                </a:cubicBezTo>
                <a:cubicBezTo>
                  <a:pt x="7627" y="13861"/>
                  <a:pt x="7706" y="13808"/>
                  <a:pt x="7811" y="13782"/>
                </a:cubicBezTo>
                <a:cubicBezTo>
                  <a:pt x="7916" y="13782"/>
                  <a:pt x="8022" y="13729"/>
                  <a:pt x="8074" y="13677"/>
                </a:cubicBezTo>
                <a:cubicBezTo>
                  <a:pt x="8120" y="13620"/>
                  <a:pt x="8101" y="13592"/>
                  <a:pt x="8038" y="13592"/>
                </a:cubicBezTo>
                <a:cubicBezTo>
                  <a:pt x="7955" y="13592"/>
                  <a:pt x="7795" y="13640"/>
                  <a:pt x="7601" y="13729"/>
                </a:cubicBezTo>
                <a:cubicBezTo>
                  <a:pt x="7417" y="13837"/>
                  <a:pt x="7215" y="13890"/>
                  <a:pt x="7010" y="13890"/>
                </a:cubicBezTo>
                <a:cubicBezTo>
                  <a:pt x="6865" y="13890"/>
                  <a:pt x="6717" y="13863"/>
                  <a:pt x="6575" y="13808"/>
                </a:cubicBezTo>
                <a:cubicBezTo>
                  <a:pt x="6286" y="13729"/>
                  <a:pt x="6312" y="13650"/>
                  <a:pt x="6654" y="13519"/>
                </a:cubicBezTo>
                <a:cubicBezTo>
                  <a:pt x="6759" y="13493"/>
                  <a:pt x="6838" y="13440"/>
                  <a:pt x="6917" y="13361"/>
                </a:cubicBezTo>
                <a:cubicBezTo>
                  <a:pt x="7130" y="12982"/>
                  <a:pt x="7686" y="12474"/>
                  <a:pt x="7870" y="12474"/>
                </a:cubicBezTo>
                <a:cubicBezTo>
                  <a:pt x="7890" y="12474"/>
                  <a:pt x="7906" y="12480"/>
                  <a:pt x="7916" y="12493"/>
                </a:cubicBezTo>
                <a:cubicBezTo>
                  <a:pt x="7916" y="12519"/>
                  <a:pt x="7837" y="12598"/>
                  <a:pt x="7706" y="12677"/>
                </a:cubicBezTo>
                <a:cubicBezTo>
                  <a:pt x="7522" y="12756"/>
                  <a:pt x="7522" y="12782"/>
                  <a:pt x="7653" y="12809"/>
                </a:cubicBezTo>
                <a:cubicBezTo>
                  <a:pt x="7811" y="12809"/>
                  <a:pt x="7995" y="12677"/>
                  <a:pt x="8179" y="12388"/>
                </a:cubicBezTo>
                <a:cubicBezTo>
                  <a:pt x="8258" y="12283"/>
                  <a:pt x="8390" y="12230"/>
                  <a:pt x="8495" y="12230"/>
                </a:cubicBezTo>
                <a:cubicBezTo>
                  <a:pt x="8653" y="12230"/>
                  <a:pt x="8784" y="12125"/>
                  <a:pt x="8837" y="11967"/>
                </a:cubicBezTo>
                <a:cubicBezTo>
                  <a:pt x="8878" y="11843"/>
                  <a:pt x="8919" y="11800"/>
                  <a:pt x="8986" y="11800"/>
                </a:cubicBezTo>
                <a:cubicBezTo>
                  <a:pt x="9004" y="11800"/>
                  <a:pt x="9025" y="11804"/>
                  <a:pt x="9047" y="11809"/>
                </a:cubicBezTo>
                <a:cubicBezTo>
                  <a:pt x="9051" y="11810"/>
                  <a:pt x="9055" y="11811"/>
                  <a:pt x="9060" y="11811"/>
                </a:cubicBezTo>
                <a:cubicBezTo>
                  <a:pt x="9175" y="11811"/>
                  <a:pt x="9711" y="11537"/>
                  <a:pt x="9863" y="11336"/>
                </a:cubicBezTo>
                <a:cubicBezTo>
                  <a:pt x="9968" y="11231"/>
                  <a:pt x="10099" y="11178"/>
                  <a:pt x="10231" y="11152"/>
                </a:cubicBezTo>
                <a:cubicBezTo>
                  <a:pt x="10389" y="11099"/>
                  <a:pt x="10520" y="11020"/>
                  <a:pt x="10652" y="10915"/>
                </a:cubicBezTo>
                <a:cubicBezTo>
                  <a:pt x="10730" y="10810"/>
                  <a:pt x="10836" y="10757"/>
                  <a:pt x="10967" y="10705"/>
                </a:cubicBezTo>
                <a:cubicBezTo>
                  <a:pt x="11125" y="10626"/>
                  <a:pt x="11256" y="10547"/>
                  <a:pt x="11362" y="10415"/>
                </a:cubicBezTo>
                <a:cubicBezTo>
                  <a:pt x="11441" y="10310"/>
                  <a:pt x="11546" y="10231"/>
                  <a:pt x="11598" y="10231"/>
                </a:cubicBezTo>
                <a:cubicBezTo>
                  <a:pt x="11940" y="10126"/>
                  <a:pt x="12230" y="9942"/>
                  <a:pt x="12466" y="9705"/>
                </a:cubicBezTo>
                <a:cubicBezTo>
                  <a:pt x="12466" y="9653"/>
                  <a:pt x="12545" y="9653"/>
                  <a:pt x="12650" y="9653"/>
                </a:cubicBezTo>
                <a:cubicBezTo>
                  <a:pt x="12667" y="9657"/>
                  <a:pt x="12685" y="9659"/>
                  <a:pt x="12704" y="9659"/>
                </a:cubicBezTo>
                <a:cubicBezTo>
                  <a:pt x="12799" y="9659"/>
                  <a:pt x="12913" y="9601"/>
                  <a:pt x="13045" y="9469"/>
                </a:cubicBezTo>
                <a:cubicBezTo>
                  <a:pt x="13124" y="9363"/>
                  <a:pt x="13229" y="9285"/>
                  <a:pt x="13360" y="9258"/>
                </a:cubicBezTo>
                <a:cubicBezTo>
                  <a:pt x="13492" y="9206"/>
                  <a:pt x="13597" y="9153"/>
                  <a:pt x="13676" y="9074"/>
                </a:cubicBezTo>
                <a:cubicBezTo>
                  <a:pt x="13860" y="8943"/>
                  <a:pt x="14044" y="8811"/>
                  <a:pt x="14228" y="8732"/>
                </a:cubicBezTo>
                <a:cubicBezTo>
                  <a:pt x="14491" y="8627"/>
                  <a:pt x="14754" y="8469"/>
                  <a:pt x="14965" y="8285"/>
                </a:cubicBezTo>
                <a:cubicBezTo>
                  <a:pt x="15181" y="8141"/>
                  <a:pt x="15397" y="8019"/>
                  <a:pt x="15453" y="8019"/>
                </a:cubicBezTo>
                <a:cubicBezTo>
                  <a:pt x="15458" y="8019"/>
                  <a:pt x="15462" y="8020"/>
                  <a:pt x="15464" y="8022"/>
                </a:cubicBezTo>
                <a:cubicBezTo>
                  <a:pt x="15471" y="8029"/>
                  <a:pt x="15481" y="8032"/>
                  <a:pt x="15493" y="8032"/>
                </a:cubicBezTo>
                <a:cubicBezTo>
                  <a:pt x="15529" y="8032"/>
                  <a:pt x="15583" y="8002"/>
                  <a:pt x="15622" y="7943"/>
                </a:cubicBezTo>
                <a:cubicBezTo>
                  <a:pt x="15727" y="7864"/>
                  <a:pt x="15859" y="7812"/>
                  <a:pt x="15964" y="7812"/>
                </a:cubicBezTo>
                <a:cubicBezTo>
                  <a:pt x="16122" y="7785"/>
                  <a:pt x="16280" y="7733"/>
                  <a:pt x="16411" y="7628"/>
                </a:cubicBezTo>
                <a:cubicBezTo>
                  <a:pt x="16510" y="7529"/>
                  <a:pt x="16609" y="7482"/>
                  <a:pt x="16672" y="7482"/>
                </a:cubicBezTo>
                <a:cubicBezTo>
                  <a:pt x="16744" y="7482"/>
                  <a:pt x="16770" y="7542"/>
                  <a:pt x="16701" y="7654"/>
                </a:cubicBezTo>
                <a:cubicBezTo>
                  <a:pt x="16648" y="7733"/>
                  <a:pt x="16674" y="7785"/>
                  <a:pt x="16779" y="7785"/>
                </a:cubicBezTo>
                <a:cubicBezTo>
                  <a:pt x="16816" y="7780"/>
                  <a:pt x="16846" y="7777"/>
                  <a:pt x="16871" y="7777"/>
                </a:cubicBezTo>
                <a:cubicBezTo>
                  <a:pt x="17085" y="7777"/>
                  <a:pt x="16916" y="7965"/>
                  <a:pt x="16516" y="8154"/>
                </a:cubicBezTo>
                <a:cubicBezTo>
                  <a:pt x="16332" y="8233"/>
                  <a:pt x="16148" y="8390"/>
                  <a:pt x="16043" y="8574"/>
                </a:cubicBezTo>
                <a:cubicBezTo>
                  <a:pt x="15964" y="8680"/>
                  <a:pt x="15885" y="8785"/>
                  <a:pt x="15754" y="8837"/>
                </a:cubicBezTo>
                <a:cubicBezTo>
                  <a:pt x="15731" y="8845"/>
                  <a:pt x="15710" y="8848"/>
                  <a:pt x="15693" y="8848"/>
                </a:cubicBezTo>
                <a:cubicBezTo>
                  <a:pt x="15651" y="8848"/>
                  <a:pt x="15630" y="8830"/>
                  <a:pt x="15649" y="8811"/>
                </a:cubicBezTo>
                <a:cubicBezTo>
                  <a:pt x="15687" y="8764"/>
                  <a:pt x="15663" y="8744"/>
                  <a:pt x="15607" y="8744"/>
                </a:cubicBezTo>
                <a:cubicBezTo>
                  <a:pt x="15508" y="8744"/>
                  <a:pt x="15309" y="8806"/>
                  <a:pt x="15175" y="8890"/>
                </a:cubicBezTo>
                <a:cubicBezTo>
                  <a:pt x="15016" y="9003"/>
                  <a:pt x="15053" y="9195"/>
                  <a:pt x="15269" y="9195"/>
                </a:cubicBezTo>
                <a:cubicBezTo>
                  <a:pt x="15303" y="9195"/>
                  <a:pt x="15342" y="9190"/>
                  <a:pt x="15386" y="9179"/>
                </a:cubicBezTo>
                <a:cubicBezTo>
                  <a:pt x="15450" y="9162"/>
                  <a:pt x="15497" y="9153"/>
                  <a:pt x="15528" y="9153"/>
                </a:cubicBezTo>
                <a:cubicBezTo>
                  <a:pt x="15637" y="9153"/>
                  <a:pt x="15547" y="9258"/>
                  <a:pt x="15280" y="9442"/>
                </a:cubicBezTo>
                <a:cubicBezTo>
                  <a:pt x="15149" y="9495"/>
                  <a:pt x="14991" y="9626"/>
                  <a:pt x="14886" y="9679"/>
                </a:cubicBezTo>
                <a:cubicBezTo>
                  <a:pt x="14781" y="9758"/>
                  <a:pt x="14649" y="9811"/>
                  <a:pt x="14518" y="9811"/>
                </a:cubicBezTo>
                <a:cubicBezTo>
                  <a:pt x="14386" y="9811"/>
                  <a:pt x="14386" y="9758"/>
                  <a:pt x="14544" y="9705"/>
                </a:cubicBezTo>
                <a:cubicBezTo>
                  <a:pt x="14833" y="9600"/>
                  <a:pt x="14991" y="9363"/>
                  <a:pt x="14860" y="9285"/>
                </a:cubicBezTo>
                <a:cubicBezTo>
                  <a:pt x="14834" y="9272"/>
                  <a:pt x="14806" y="9266"/>
                  <a:pt x="14778" y="9266"/>
                </a:cubicBezTo>
                <a:cubicBezTo>
                  <a:pt x="14629" y="9266"/>
                  <a:pt x="14448" y="9424"/>
                  <a:pt x="14360" y="9600"/>
                </a:cubicBezTo>
                <a:cubicBezTo>
                  <a:pt x="14334" y="9705"/>
                  <a:pt x="14228" y="9784"/>
                  <a:pt x="14176" y="9784"/>
                </a:cubicBezTo>
                <a:cubicBezTo>
                  <a:pt x="14123" y="9758"/>
                  <a:pt x="14097" y="9679"/>
                  <a:pt x="14149" y="9574"/>
                </a:cubicBezTo>
                <a:lnTo>
                  <a:pt x="14255" y="9390"/>
                </a:lnTo>
                <a:lnTo>
                  <a:pt x="14097" y="9574"/>
                </a:lnTo>
                <a:cubicBezTo>
                  <a:pt x="13992" y="9679"/>
                  <a:pt x="13939" y="9784"/>
                  <a:pt x="13913" y="9916"/>
                </a:cubicBezTo>
                <a:cubicBezTo>
                  <a:pt x="13913" y="10007"/>
                  <a:pt x="13900" y="10035"/>
                  <a:pt x="13840" y="10035"/>
                </a:cubicBezTo>
                <a:cubicBezTo>
                  <a:pt x="13814" y="10035"/>
                  <a:pt x="13777" y="10029"/>
                  <a:pt x="13729" y="10021"/>
                </a:cubicBezTo>
                <a:cubicBezTo>
                  <a:pt x="13687" y="10004"/>
                  <a:pt x="13645" y="9996"/>
                  <a:pt x="13605" y="9996"/>
                </a:cubicBezTo>
                <a:cubicBezTo>
                  <a:pt x="13519" y="9996"/>
                  <a:pt x="13441" y="10036"/>
                  <a:pt x="13387" y="10126"/>
                </a:cubicBezTo>
                <a:cubicBezTo>
                  <a:pt x="13318" y="10194"/>
                  <a:pt x="13250" y="10263"/>
                  <a:pt x="13216" y="10263"/>
                </a:cubicBezTo>
                <a:cubicBezTo>
                  <a:pt x="13211" y="10263"/>
                  <a:pt x="13206" y="10261"/>
                  <a:pt x="13203" y="10258"/>
                </a:cubicBezTo>
                <a:cubicBezTo>
                  <a:pt x="13189" y="10246"/>
                  <a:pt x="13168" y="10241"/>
                  <a:pt x="13143" y="10241"/>
                </a:cubicBezTo>
                <a:cubicBezTo>
                  <a:pt x="12931" y="10241"/>
                  <a:pt x="12359" y="10612"/>
                  <a:pt x="12124" y="10941"/>
                </a:cubicBezTo>
                <a:cubicBezTo>
                  <a:pt x="11948" y="11166"/>
                  <a:pt x="11859" y="11263"/>
                  <a:pt x="11793" y="11263"/>
                </a:cubicBezTo>
                <a:cubicBezTo>
                  <a:pt x="11751" y="11263"/>
                  <a:pt x="11718" y="11224"/>
                  <a:pt x="11677" y="11152"/>
                </a:cubicBezTo>
                <a:cubicBezTo>
                  <a:pt x="11637" y="11071"/>
                  <a:pt x="11578" y="11037"/>
                  <a:pt x="11514" y="11037"/>
                </a:cubicBezTo>
                <a:cubicBezTo>
                  <a:pt x="11410" y="11037"/>
                  <a:pt x="11295" y="11127"/>
                  <a:pt x="11230" y="11257"/>
                </a:cubicBezTo>
                <a:cubicBezTo>
                  <a:pt x="11210" y="11337"/>
                  <a:pt x="11175" y="11372"/>
                  <a:pt x="11136" y="11372"/>
                </a:cubicBezTo>
                <a:cubicBezTo>
                  <a:pt x="11123" y="11372"/>
                  <a:pt x="11111" y="11368"/>
                  <a:pt x="11099" y="11362"/>
                </a:cubicBezTo>
                <a:cubicBezTo>
                  <a:pt x="11092" y="11349"/>
                  <a:pt x="11082" y="11342"/>
                  <a:pt x="11069" y="11342"/>
                </a:cubicBezTo>
                <a:cubicBezTo>
                  <a:pt x="11033" y="11342"/>
                  <a:pt x="10980" y="11396"/>
                  <a:pt x="10941" y="11494"/>
                </a:cubicBezTo>
                <a:cubicBezTo>
                  <a:pt x="10908" y="11576"/>
                  <a:pt x="10885" y="11617"/>
                  <a:pt x="10879" y="11617"/>
                </a:cubicBezTo>
                <a:cubicBezTo>
                  <a:pt x="10876" y="11617"/>
                  <a:pt x="10878" y="11602"/>
                  <a:pt x="10888" y="11573"/>
                </a:cubicBezTo>
                <a:cubicBezTo>
                  <a:pt x="10888" y="11507"/>
                  <a:pt x="10842" y="11474"/>
                  <a:pt x="10783" y="11474"/>
                </a:cubicBezTo>
                <a:cubicBezTo>
                  <a:pt x="10724" y="11474"/>
                  <a:pt x="10652" y="11507"/>
                  <a:pt x="10599" y="11573"/>
                </a:cubicBezTo>
                <a:cubicBezTo>
                  <a:pt x="10546" y="11652"/>
                  <a:pt x="10573" y="11730"/>
                  <a:pt x="10652" y="11757"/>
                </a:cubicBezTo>
                <a:cubicBezTo>
                  <a:pt x="10836" y="11836"/>
                  <a:pt x="10652" y="12020"/>
                  <a:pt x="10152" y="12256"/>
                </a:cubicBezTo>
                <a:cubicBezTo>
                  <a:pt x="9941" y="12335"/>
                  <a:pt x="9757" y="12441"/>
                  <a:pt x="9600" y="12598"/>
                </a:cubicBezTo>
                <a:cubicBezTo>
                  <a:pt x="9560" y="12651"/>
                  <a:pt x="9547" y="12677"/>
                  <a:pt x="9560" y="12677"/>
                </a:cubicBezTo>
                <a:cubicBezTo>
                  <a:pt x="9573" y="12677"/>
                  <a:pt x="9613" y="12651"/>
                  <a:pt x="9678" y="12598"/>
                </a:cubicBezTo>
                <a:cubicBezTo>
                  <a:pt x="9928" y="12406"/>
                  <a:pt x="10459" y="12228"/>
                  <a:pt x="10665" y="12228"/>
                </a:cubicBezTo>
                <a:cubicBezTo>
                  <a:pt x="10741" y="12228"/>
                  <a:pt x="10773" y="12252"/>
                  <a:pt x="10730" y="12309"/>
                </a:cubicBezTo>
                <a:cubicBezTo>
                  <a:pt x="10625" y="12414"/>
                  <a:pt x="10494" y="12519"/>
                  <a:pt x="10362" y="12598"/>
                </a:cubicBezTo>
                <a:cubicBezTo>
                  <a:pt x="10220" y="12698"/>
                  <a:pt x="10147" y="12744"/>
                  <a:pt x="10114" y="12744"/>
                </a:cubicBezTo>
                <a:cubicBezTo>
                  <a:pt x="10086" y="12744"/>
                  <a:pt x="10087" y="12711"/>
                  <a:pt x="10099" y="12651"/>
                </a:cubicBezTo>
                <a:cubicBezTo>
                  <a:pt x="10111" y="12591"/>
                  <a:pt x="10112" y="12558"/>
                  <a:pt x="10097" y="12558"/>
                </a:cubicBezTo>
                <a:cubicBezTo>
                  <a:pt x="10079" y="12558"/>
                  <a:pt x="10039" y="12604"/>
                  <a:pt x="9968" y="12704"/>
                </a:cubicBezTo>
                <a:cubicBezTo>
                  <a:pt x="9836" y="12835"/>
                  <a:pt x="9705" y="12967"/>
                  <a:pt x="9521" y="13045"/>
                </a:cubicBezTo>
                <a:cubicBezTo>
                  <a:pt x="9269" y="13192"/>
                  <a:pt x="9134" y="13305"/>
                  <a:pt x="9197" y="13305"/>
                </a:cubicBezTo>
                <a:cubicBezTo>
                  <a:pt x="9213" y="13305"/>
                  <a:pt x="9241" y="13298"/>
                  <a:pt x="9284" y="13282"/>
                </a:cubicBezTo>
                <a:cubicBezTo>
                  <a:pt x="9363" y="13282"/>
                  <a:pt x="9363" y="13335"/>
                  <a:pt x="9310" y="13414"/>
                </a:cubicBezTo>
                <a:cubicBezTo>
                  <a:pt x="9285" y="13451"/>
                  <a:pt x="9278" y="13476"/>
                  <a:pt x="9302" y="13476"/>
                </a:cubicBezTo>
                <a:cubicBezTo>
                  <a:pt x="9329" y="13476"/>
                  <a:pt x="9396" y="13444"/>
                  <a:pt x="9521" y="13361"/>
                </a:cubicBezTo>
                <a:cubicBezTo>
                  <a:pt x="9678" y="13256"/>
                  <a:pt x="9836" y="13151"/>
                  <a:pt x="9941" y="13019"/>
                </a:cubicBezTo>
                <a:cubicBezTo>
                  <a:pt x="10047" y="12940"/>
                  <a:pt x="10152" y="12861"/>
                  <a:pt x="10283" y="12835"/>
                </a:cubicBezTo>
                <a:cubicBezTo>
                  <a:pt x="10704" y="12756"/>
                  <a:pt x="10941" y="12519"/>
                  <a:pt x="10888" y="12256"/>
                </a:cubicBezTo>
                <a:cubicBezTo>
                  <a:pt x="10858" y="12062"/>
                  <a:pt x="10897" y="11952"/>
                  <a:pt x="10959" y="11952"/>
                </a:cubicBezTo>
                <a:cubicBezTo>
                  <a:pt x="11007" y="11952"/>
                  <a:pt x="11068" y="12015"/>
                  <a:pt x="11125" y="12151"/>
                </a:cubicBezTo>
                <a:cubicBezTo>
                  <a:pt x="11190" y="12264"/>
                  <a:pt x="11234" y="12318"/>
                  <a:pt x="11290" y="12318"/>
                </a:cubicBezTo>
                <a:cubicBezTo>
                  <a:pt x="11325" y="12318"/>
                  <a:pt x="11364" y="12297"/>
                  <a:pt x="11414" y="12256"/>
                </a:cubicBezTo>
                <a:cubicBezTo>
                  <a:pt x="11546" y="12151"/>
                  <a:pt x="11546" y="12125"/>
                  <a:pt x="11493" y="12072"/>
                </a:cubicBezTo>
                <a:cubicBezTo>
                  <a:pt x="11467" y="12046"/>
                  <a:pt x="11493" y="11967"/>
                  <a:pt x="11546" y="11862"/>
                </a:cubicBezTo>
                <a:cubicBezTo>
                  <a:pt x="11598" y="11783"/>
                  <a:pt x="11625" y="11704"/>
                  <a:pt x="11546" y="11704"/>
                </a:cubicBezTo>
                <a:cubicBezTo>
                  <a:pt x="11493" y="11704"/>
                  <a:pt x="11467" y="11652"/>
                  <a:pt x="11519" y="11599"/>
                </a:cubicBezTo>
                <a:cubicBezTo>
                  <a:pt x="11535" y="11568"/>
                  <a:pt x="11577" y="11555"/>
                  <a:pt x="11620" y="11555"/>
                </a:cubicBezTo>
                <a:cubicBezTo>
                  <a:pt x="11651" y="11555"/>
                  <a:pt x="11682" y="11562"/>
                  <a:pt x="11704" y="11573"/>
                </a:cubicBezTo>
                <a:cubicBezTo>
                  <a:pt x="11726" y="11587"/>
                  <a:pt x="11748" y="11594"/>
                  <a:pt x="11770" y="11594"/>
                </a:cubicBezTo>
                <a:cubicBezTo>
                  <a:pt x="11827" y="11594"/>
                  <a:pt x="11883" y="11551"/>
                  <a:pt x="11940" y="11494"/>
                </a:cubicBezTo>
                <a:cubicBezTo>
                  <a:pt x="12045" y="11389"/>
                  <a:pt x="12177" y="11310"/>
                  <a:pt x="12335" y="11310"/>
                </a:cubicBezTo>
                <a:cubicBezTo>
                  <a:pt x="12377" y="11304"/>
                  <a:pt x="12410" y="11301"/>
                  <a:pt x="12436" y="11301"/>
                </a:cubicBezTo>
                <a:cubicBezTo>
                  <a:pt x="12537" y="11301"/>
                  <a:pt x="12503" y="11352"/>
                  <a:pt x="12335" y="11520"/>
                </a:cubicBezTo>
                <a:cubicBezTo>
                  <a:pt x="12098" y="11730"/>
                  <a:pt x="12124" y="11757"/>
                  <a:pt x="12256" y="11757"/>
                </a:cubicBezTo>
                <a:cubicBezTo>
                  <a:pt x="12361" y="11783"/>
                  <a:pt x="12361" y="11809"/>
                  <a:pt x="12335" y="11888"/>
                </a:cubicBezTo>
                <a:cubicBezTo>
                  <a:pt x="12228" y="11995"/>
                  <a:pt x="11946" y="12120"/>
                  <a:pt x="11831" y="12120"/>
                </a:cubicBezTo>
                <a:cubicBezTo>
                  <a:pt x="11805" y="12120"/>
                  <a:pt x="11787" y="12113"/>
                  <a:pt x="11782" y="12099"/>
                </a:cubicBezTo>
                <a:cubicBezTo>
                  <a:pt x="11767" y="12075"/>
                  <a:pt x="11752" y="12066"/>
                  <a:pt x="11736" y="12066"/>
                </a:cubicBezTo>
                <a:cubicBezTo>
                  <a:pt x="11699" y="12066"/>
                  <a:pt x="11662" y="12122"/>
                  <a:pt x="11625" y="12178"/>
                </a:cubicBezTo>
                <a:cubicBezTo>
                  <a:pt x="11441" y="12335"/>
                  <a:pt x="11256" y="12493"/>
                  <a:pt x="11072" y="12598"/>
                </a:cubicBezTo>
                <a:cubicBezTo>
                  <a:pt x="10915" y="12677"/>
                  <a:pt x="10757" y="12782"/>
                  <a:pt x="10652" y="12888"/>
                </a:cubicBezTo>
                <a:cubicBezTo>
                  <a:pt x="10656" y="12901"/>
                  <a:pt x="10671" y="12906"/>
                  <a:pt x="10694" y="12906"/>
                </a:cubicBezTo>
                <a:cubicBezTo>
                  <a:pt x="10811" y="12906"/>
                  <a:pt x="11133" y="12756"/>
                  <a:pt x="11309" y="12625"/>
                </a:cubicBezTo>
                <a:cubicBezTo>
                  <a:pt x="11358" y="12592"/>
                  <a:pt x="11397" y="12570"/>
                  <a:pt x="11413" y="12570"/>
                </a:cubicBezTo>
                <a:cubicBezTo>
                  <a:pt x="11423" y="12570"/>
                  <a:pt x="11424" y="12578"/>
                  <a:pt x="11414" y="12598"/>
                </a:cubicBezTo>
                <a:cubicBezTo>
                  <a:pt x="11072" y="12888"/>
                  <a:pt x="10730" y="13151"/>
                  <a:pt x="10336" y="13361"/>
                </a:cubicBezTo>
                <a:cubicBezTo>
                  <a:pt x="10231" y="13414"/>
                  <a:pt x="10073" y="13440"/>
                  <a:pt x="9941" y="13440"/>
                </a:cubicBezTo>
                <a:cubicBezTo>
                  <a:pt x="9914" y="13426"/>
                  <a:pt x="9887" y="13420"/>
                  <a:pt x="9859" y="13420"/>
                </a:cubicBezTo>
                <a:cubicBezTo>
                  <a:pt x="9778" y="13420"/>
                  <a:pt x="9690" y="13474"/>
                  <a:pt x="9573" y="13571"/>
                </a:cubicBezTo>
                <a:cubicBezTo>
                  <a:pt x="9435" y="13690"/>
                  <a:pt x="9341" y="13749"/>
                  <a:pt x="9270" y="13749"/>
                </a:cubicBezTo>
                <a:cubicBezTo>
                  <a:pt x="9246" y="13749"/>
                  <a:pt x="9225" y="13742"/>
                  <a:pt x="9205" y="13729"/>
                </a:cubicBezTo>
                <a:cubicBezTo>
                  <a:pt x="9193" y="13725"/>
                  <a:pt x="9180" y="13723"/>
                  <a:pt x="9167" y="13723"/>
                </a:cubicBezTo>
                <a:cubicBezTo>
                  <a:pt x="9100" y="13723"/>
                  <a:pt x="9026" y="13785"/>
                  <a:pt x="8916" y="13940"/>
                </a:cubicBezTo>
                <a:cubicBezTo>
                  <a:pt x="8784" y="14072"/>
                  <a:pt x="8707" y="14130"/>
                  <a:pt x="8670" y="14130"/>
                </a:cubicBezTo>
                <a:cubicBezTo>
                  <a:pt x="8663" y="14130"/>
                  <a:pt x="8657" y="14128"/>
                  <a:pt x="8653" y="14124"/>
                </a:cubicBezTo>
                <a:cubicBezTo>
                  <a:pt x="8640" y="14117"/>
                  <a:pt x="8626" y="14114"/>
                  <a:pt x="8611" y="14114"/>
                </a:cubicBezTo>
                <a:cubicBezTo>
                  <a:pt x="8563" y="14114"/>
                  <a:pt x="8503" y="14149"/>
                  <a:pt x="8442" y="14229"/>
                </a:cubicBezTo>
                <a:cubicBezTo>
                  <a:pt x="8397" y="14320"/>
                  <a:pt x="8311" y="14392"/>
                  <a:pt x="8255" y="14392"/>
                </a:cubicBezTo>
                <a:cubicBezTo>
                  <a:pt x="8247" y="14392"/>
                  <a:pt x="8239" y="14390"/>
                  <a:pt x="8232" y="14387"/>
                </a:cubicBezTo>
                <a:cubicBezTo>
                  <a:pt x="8179" y="14387"/>
                  <a:pt x="8074" y="14492"/>
                  <a:pt x="7995" y="14623"/>
                </a:cubicBezTo>
                <a:cubicBezTo>
                  <a:pt x="7837" y="14860"/>
                  <a:pt x="7417" y="15202"/>
                  <a:pt x="7259" y="15202"/>
                </a:cubicBezTo>
                <a:cubicBezTo>
                  <a:pt x="7206" y="15202"/>
                  <a:pt x="7154" y="15255"/>
                  <a:pt x="7127" y="15334"/>
                </a:cubicBezTo>
                <a:cubicBezTo>
                  <a:pt x="7101" y="15386"/>
                  <a:pt x="7022" y="15465"/>
                  <a:pt x="6864" y="15491"/>
                </a:cubicBezTo>
                <a:cubicBezTo>
                  <a:pt x="6601" y="15518"/>
                  <a:pt x="6233" y="15807"/>
                  <a:pt x="6259" y="15938"/>
                </a:cubicBezTo>
                <a:cubicBezTo>
                  <a:pt x="6259" y="15953"/>
                  <a:pt x="6271" y="15959"/>
                  <a:pt x="6291" y="15959"/>
                </a:cubicBezTo>
                <a:cubicBezTo>
                  <a:pt x="6346" y="15959"/>
                  <a:pt x="6467" y="15910"/>
                  <a:pt x="6601" y="15833"/>
                </a:cubicBezTo>
                <a:lnTo>
                  <a:pt x="6943" y="15649"/>
                </a:lnTo>
                <a:lnTo>
                  <a:pt x="6864" y="15833"/>
                </a:lnTo>
                <a:cubicBezTo>
                  <a:pt x="6841" y="15925"/>
                  <a:pt x="6858" y="15996"/>
                  <a:pt x="6915" y="15996"/>
                </a:cubicBezTo>
                <a:cubicBezTo>
                  <a:pt x="6923" y="15996"/>
                  <a:pt x="6933" y="15994"/>
                  <a:pt x="6943" y="15991"/>
                </a:cubicBezTo>
                <a:cubicBezTo>
                  <a:pt x="7022" y="15965"/>
                  <a:pt x="7075" y="15886"/>
                  <a:pt x="7101" y="15807"/>
                </a:cubicBezTo>
                <a:cubicBezTo>
                  <a:pt x="7151" y="15656"/>
                  <a:pt x="7806" y="15094"/>
                  <a:pt x="7976" y="15094"/>
                </a:cubicBezTo>
                <a:cubicBezTo>
                  <a:pt x="7983" y="15094"/>
                  <a:pt x="7990" y="15095"/>
                  <a:pt x="7995" y="15097"/>
                </a:cubicBezTo>
                <a:cubicBezTo>
                  <a:pt x="8002" y="15100"/>
                  <a:pt x="8009" y="15102"/>
                  <a:pt x="8017" y="15102"/>
                </a:cubicBezTo>
                <a:cubicBezTo>
                  <a:pt x="8068" y="15102"/>
                  <a:pt x="8137" y="15027"/>
                  <a:pt x="8206" y="14913"/>
                </a:cubicBezTo>
                <a:cubicBezTo>
                  <a:pt x="8258" y="14781"/>
                  <a:pt x="8363" y="14676"/>
                  <a:pt x="8495" y="14623"/>
                </a:cubicBezTo>
                <a:cubicBezTo>
                  <a:pt x="8528" y="14613"/>
                  <a:pt x="8556" y="14606"/>
                  <a:pt x="8574" y="14606"/>
                </a:cubicBezTo>
                <a:cubicBezTo>
                  <a:pt x="8599" y="14606"/>
                  <a:pt x="8605" y="14619"/>
                  <a:pt x="8574" y="14650"/>
                </a:cubicBezTo>
                <a:cubicBezTo>
                  <a:pt x="8411" y="14812"/>
                  <a:pt x="8351" y="14974"/>
                  <a:pt x="8448" y="14974"/>
                </a:cubicBezTo>
                <a:cubicBezTo>
                  <a:pt x="8461" y="14974"/>
                  <a:pt x="8476" y="14972"/>
                  <a:pt x="8495" y="14965"/>
                </a:cubicBezTo>
                <a:cubicBezTo>
                  <a:pt x="8574" y="14939"/>
                  <a:pt x="8653" y="14860"/>
                  <a:pt x="8705" y="14781"/>
                </a:cubicBezTo>
                <a:cubicBezTo>
                  <a:pt x="8725" y="14701"/>
                  <a:pt x="8761" y="14667"/>
                  <a:pt x="8812" y="14667"/>
                </a:cubicBezTo>
                <a:cubicBezTo>
                  <a:pt x="8827" y="14667"/>
                  <a:pt x="8845" y="14670"/>
                  <a:pt x="8863" y="14676"/>
                </a:cubicBezTo>
                <a:cubicBezTo>
                  <a:pt x="8887" y="14688"/>
                  <a:pt x="8914" y="14693"/>
                  <a:pt x="8942" y="14693"/>
                </a:cubicBezTo>
                <a:cubicBezTo>
                  <a:pt x="9099" y="14693"/>
                  <a:pt x="9290" y="14525"/>
                  <a:pt x="9179" y="14413"/>
                </a:cubicBezTo>
                <a:cubicBezTo>
                  <a:pt x="9126" y="14360"/>
                  <a:pt x="9152" y="14282"/>
                  <a:pt x="9179" y="14255"/>
                </a:cubicBezTo>
                <a:cubicBezTo>
                  <a:pt x="9188" y="14251"/>
                  <a:pt x="9199" y="14248"/>
                  <a:pt x="9211" y="14248"/>
                </a:cubicBezTo>
                <a:cubicBezTo>
                  <a:pt x="9267" y="14248"/>
                  <a:pt x="9346" y="14295"/>
                  <a:pt x="9389" y="14360"/>
                </a:cubicBezTo>
                <a:cubicBezTo>
                  <a:pt x="9427" y="14417"/>
                  <a:pt x="9479" y="14460"/>
                  <a:pt x="9514" y="14460"/>
                </a:cubicBezTo>
                <a:cubicBezTo>
                  <a:pt x="9528" y="14460"/>
                  <a:pt x="9540" y="14454"/>
                  <a:pt x="9547" y="14439"/>
                </a:cubicBezTo>
                <a:cubicBezTo>
                  <a:pt x="9554" y="14432"/>
                  <a:pt x="9563" y="14429"/>
                  <a:pt x="9573" y="14429"/>
                </a:cubicBezTo>
                <a:cubicBezTo>
                  <a:pt x="9601" y="14429"/>
                  <a:pt x="9640" y="14453"/>
                  <a:pt x="9678" y="14492"/>
                </a:cubicBezTo>
                <a:cubicBezTo>
                  <a:pt x="9692" y="14518"/>
                  <a:pt x="9718" y="14538"/>
                  <a:pt x="9757" y="14538"/>
                </a:cubicBezTo>
                <a:cubicBezTo>
                  <a:pt x="9797" y="14538"/>
                  <a:pt x="9849" y="14518"/>
                  <a:pt x="9915" y="14466"/>
                </a:cubicBezTo>
                <a:cubicBezTo>
                  <a:pt x="10003" y="14395"/>
                  <a:pt x="10020" y="14372"/>
                  <a:pt x="9991" y="14372"/>
                </a:cubicBezTo>
                <a:cubicBezTo>
                  <a:pt x="9977" y="14372"/>
                  <a:pt x="9950" y="14378"/>
                  <a:pt x="9915" y="14387"/>
                </a:cubicBezTo>
                <a:cubicBezTo>
                  <a:pt x="9887" y="14394"/>
                  <a:pt x="9863" y="14397"/>
                  <a:pt x="9841" y="14397"/>
                </a:cubicBezTo>
                <a:cubicBezTo>
                  <a:pt x="9784" y="14397"/>
                  <a:pt x="9750" y="14373"/>
                  <a:pt x="9731" y="14334"/>
                </a:cubicBezTo>
                <a:cubicBezTo>
                  <a:pt x="9711" y="14192"/>
                  <a:pt x="9769" y="14097"/>
                  <a:pt x="9856" y="14097"/>
                </a:cubicBezTo>
                <a:cubicBezTo>
                  <a:pt x="9883" y="14097"/>
                  <a:pt x="9911" y="14106"/>
                  <a:pt x="9941" y="14124"/>
                </a:cubicBezTo>
                <a:cubicBezTo>
                  <a:pt x="9979" y="14136"/>
                  <a:pt x="10007" y="14143"/>
                  <a:pt x="10030" y="14143"/>
                </a:cubicBezTo>
                <a:cubicBezTo>
                  <a:pt x="10105" y="14143"/>
                  <a:pt x="10124" y="14074"/>
                  <a:pt x="10204" y="13913"/>
                </a:cubicBezTo>
                <a:cubicBezTo>
                  <a:pt x="10284" y="13774"/>
                  <a:pt x="10334" y="13710"/>
                  <a:pt x="10376" y="13710"/>
                </a:cubicBezTo>
                <a:cubicBezTo>
                  <a:pt x="10389" y="13710"/>
                  <a:pt x="10402" y="13716"/>
                  <a:pt x="10415" y="13729"/>
                </a:cubicBezTo>
                <a:cubicBezTo>
                  <a:pt x="10428" y="13743"/>
                  <a:pt x="10447" y="13749"/>
                  <a:pt x="10470" y="13749"/>
                </a:cubicBezTo>
                <a:cubicBezTo>
                  <a:pt x="10629" y="13749"/>
                  <a:pt x="10987" y="13456"/>
                  <a:pt x="11125" y="13203"/>
                </a:cubicBezTo>
                <a:cubicBezTo>
                  <a:pt x="11230" y="13019"/>
                  <a:pt x="11388" y="12861"/>
                  <a:pt x="11598" y="12782"/>
                </a:cubicBezTo>
                <a:cubicBezTo>
                  <a:pt x="11756" y="12730"/>
                  <a:pt x="11888" y="12625"/>
                  <a:pt x="11993" y="12493"/>
                </a:cubicBezTo>
                <a:cubicBezTo>
                  <a:pt x="12072" y="12362"/>
                  <a:pt x="12177" y="12283"/>
                  <a:pt x="12335" y="12230"/>
                </a:cubicBezTo>
                <a:cubicBezTo>
                  <a:pt x="12519" y="12125"/>
                  <a:pt x="12598" y="12046"/>
                  <a:pt x="12598" y="11967"/>
                </a:cubicBezTo>
                <a:cubicBezTo>
                  <a:pt x="12598" y="11812"/>
                  <a:pt x="12635" y="11750"/>
                  <a:pt x="12819" y="11750"/>
                </a:cubicBezTo>
                <a:cubicBezTo>
                  <a:pt x="12854" y="11750"/>
                  <a:pt x="12894" y="11753"/>
                  <a:pt x="12940" y="11757"/>
                </a:cubicBezTo>
                <a:cubicBezTo>
                  <a:pt x="13005" y="11770"/>
                  <a:pt x="13065" y="11776"/>
                  <a:pt x="13124" y="11776"/>
                </a:cubicBezTo>
                <a:cubicBezTo>
                  <a:pt x="13183" y="11776"/>
                  <a:pt x="13242" y="11770"/>
                  <a:pt x="13308" y="11757"/>
                </a:cubicBezTo>
                <a:cubicBezTo>
                  <a:pt x="13461" y="11706"/>
                  <a:pt x="13441" y="11308"/>
                  <a:pt x="13319" y="11308"/>
                </a:cubicBezTo>
                <a:cubicBezTo>
                  <a:pt x="13316" y="11308"/>
                  <a:pt x="13312" y="11309"/>
                  <a:pt x="13308" y="11310"/>
                </a:cubicBezTo>
                <a:cubicBezTo>
                  <a:pt x="13176" y="11310"/>
                  <a:pt x="13229" y="11257"/>
                  <a:pt x="13413" y="11126"/>
                </a:cubicBezTo>
                <a:cubicBezTo>
                  <a:pt x="13561" y="10992"/>
                  <a:pt x="13726" y="10926"/>
                  <a:pt x="13827" y="10926"/>
                </a:cubicBezTo>
                <a:cubicBezTo>
                  <a:pt x="13906" y="10926"/>
                  <a:pt x="13947" y="10966"/>
                  <a:pt x="13913" y="11047"/>
                </a:cubicBezTo>
                <a:cubicBezTo>
                  <a:pt x="13896" y="11098"/>
                  <a:pt x="13868" y="11127"/>
                  <a:pt x="13843" y="11127"/>
                </a:cubicBezTo>
                <a:cubicBezTo>
                  <a:pt x="13829" y="11127"/>
                  <a:pt x="13817" y="11118"/>
                  <a:pt x="13808" y="11099"/>
                </a:cubicBezTo>
                <a:cubicBezTo>
                  <a:pt x="13775" y="11088"/>
                  <a:pt x="13738" y="11082"/>
                  <a:pt x="13702" y="11082"/>
                </a:cubicBezTo>
                <a:cubicBezTo>
                  <a:pt x="13651" y="11082"/>
                  <a:pt x="13602" y="11095"/>
                  <a:pt x="13571" y="11126"/>
                </a:cubicBezTo>
                <a:cubicBezTo>
                  <a:pt x="13513" y="11164"/>
                  <a:pt x="13498" y="11188"/>
                  <a:pt x="13535" y="11188"/>
                </a:cubicBezTo>
                <a:cubicBezTo>
                  <a:pt x="13548" y="11188"/>
                  <a:pt x="13569" y="11185"/>
                  <a:pt x="13597" y="11178"/>
                </a:cubicBezTo>
                <a:cubicBezTo>
                  <a:pt x="13623" y="11172"/>
                  <a:pt x="13645" y="11168"/>
                  <a:pt x="13661" y="11168"/>
                </a:cubicBezTo>
                <a:cubicBezTo>
                  <a:pt x="13711" y="11168"/>
                  <a:pt x="13715" y="11198"/>
                  <a:pt x="13676" y="11257"/>
                </a:cubicBezTo>
                <a:cubicBezTo>
                  <a:pt x="13597" y="11336"/>
                  <a:pt x="13623" y="11389"/>
                  <a:pt x="13676" y="11389"/>
                </a:cubicBezTo>
                <a:cubicBezTo>
                  <a:pt x="13755" y="11362"/>
                  <a:pt x="13834" y="11310"/>
                  <a:pt x="13886" y="11257"/>
                </a:cubicBezTo>
                <a:cubicBezTo>
                  <a:pt x="14018" y="11126"/>
                  <a:pt x="14176" y="11020"/>
                  <a:pt x="14334" y="10915"/>
                </a:cubicBezTo>
                <a:cubicBezTo>
                  <a:pt x="14623" y="10784"/>
                  <a:pt x="14675" y="10731"/>
                  <a:pt x="14675" y="10573"/>
                </a:cubicBezTo>
                <a:cubicBezTo>
                  <a:pt x="14675" y="10481"/>
                  <a:pt x="14675" y="10442"/>
                  <a:pt x="14691" y="10442"/>
                </a:cubicBezTo>
                <a:cubicBezTo>
                  <a:pt x="14703" y="10442"/>
                  <a:pt x="14722" y="10462"/>
                  <a:pt x="14754" y="10494"/>
                </a:cubicBezTo>
                <a:cubicBezTo>
                  <a:pt x="14794" y="10547"/>
                  <a:pt x="14820" y="10573"/>
                  <a:pt x="14853" y="10573"/>
                </a:cubicBezTo>
                <a:cubicBezTo>
                  <a:pt x="14886" y="10573"/>
                  <a:pt x="14925" y="10547"/>
                  <a:pt x="14991" y="10494"/>
                </a:cubicBezTo>
                <a:cubicBezTo>
                  <a:pt x="15096" y="10442"/>
                  <a:pt x="15201" y="10389"/>
                  <a:pt x="15333" y="10389"/>
                </a:cubicBezTo>
                <a:cubicBezTo>
                  <a:pt x="15543" y="10363"/>
                  <a:pt x="15754" y="10310"/>
                  <a:pt x="15964" y="10231"/>
                </a:cubicBezTo>
                <a:cubicBezTo>
                  <a:pt x="16338" y="10077"/>
                  <a:pt x="16565" y="9923"/>
                  <a:pt x="16460" y="9923"/>
                </a:cubicBezTo>
                <a:cubicBezTo>
                  <a:pt x="16439" y="9923"/>
                  <a:pt x="16406" y="9929"/>
                  <a:pt x="16359" y="9942"/>
                </a:cubicBezTo>
                <a:cubicBezTo>
                  <a:pt x="16227" y="9968"/>
                  <a:pt x="16069" y="9995"/>
                  <a:pt x="15912" y="9995"/>
                </a:cubicBezTo>
                <a:cubicBezTo>
                  <a:pt x="15675" y="9995"/>
                  <a:pt x="15649" y="9968"/>
                  <a:pt x="15806" y="9811"/>
                </a:cubicBezTo>
                <a:cubicBezTo>
                  <a:pt x="15912" y="9679"/>
                  <a:pt x="16043" y="9600"/>
                  <a:pt x="16201" y="9574"/>
                </a:cubicBezTo>
                <a:cubicBezTo>
                  <a:pt x="16359" y="9548"/>
                  <a:pt x="16516" y="9469"/>
                  <a:pt x="16648" y="9337"/>
                </a:cubicBezTo>
                <a:cubicBezTo>
                  <a:pt x="16777" y="9208"/>
                  <a:pt x="16906" y="9147"/>
                  <a:pt x="16995" y="9147"/>
                </a:cubicBezTo>
                <a:cubicBezTo>
                  <a:pt x="17106" y="9147"/>
                  <a:pt x="17156" y="9241"/>
                  <a:pt x="17069" y="9416"/>
                </a:cubicBezTo>
                <a:cubicBezTo>
                  <a:pt x="17016" y="9495"/>
                  <a:pt x="16964" y="9574"/>
                  <a:pt x="16911" y="9653"/>
                </a:cubicBezTo>
                <a:lnTo>
                  <a:pt x="17200" y="9416"/>
                </a:lnTo>
                <a:cubicBezTo>
                  <a:pt x="17437" y="9232"/>
                  <a:pt x="17674" y="9074"/>
                  <a:pt x="17937" y="8916"/>
                </a:cubicBezTo>
                <a:cubicBezTo>
                  <a:pt x="18147" y="8811"/>
                  <a:pt x="18331" y="8680"/>
                  <a:pt x="18489" y="8548"/>
                </a:cubicBezTo>
                <a:cubicBezTo>
                  <a:pt x="18518" y="8505"/>
                  <a:pt x="18571" y="8485"/>
                  <a:pt x="18648" y="8485"/>
                </a:cubicBezTo>
                <a:cubicBezTo>
                  <a:pt x="18710" y="8485"/>
                  <a:pt x="18789" y="8498"/>
                  <a:pt x="18883" y="8522"/>
                </a:cubicBezTo>
                <a:cubicBezTo>
                  <a:pt x="18980" y="8539"/>
                  <a:pt x="19050" y="8551"/>
                  <a:pt x="19104" y="8551"/>
                </a:cubicBezTo>
                <a:cubicBezTo>
                  <a:pt x="19211" y="8551"/>
                  <a:pt x="19252" y="8504"/>
                  <a:pt x="19304" y="8364"/>
                </a:cubicBezTo>
                <a:cubicBezTo>
                  <a:pt x="19350" y="8249"/>
                  <a:pt x="19416" y="8175"/>
                  <a:pt x="19484" y="8175"/>
                </a:cubicBezTo>
                <a:cubicBezTo>
                  <a:pt x="19494" y="8175"/>
                  <a:pt x="19504" y="8177"/>
                  <a:pt x="19515" y="8180"/>
                </a:cubicBezTo>
                <a:cubicBezTo>
                  <a:pt x="19594" y="8180"/>
                  <a:pt x="19594" y="8233"/>
                  <a:pt x="19567" y="8285"/>
                </a:cubicBezTo>
                <a:cubicBezTo>
                  <a:pt x="19563" y="8290"/>
                  <a:pt x="19563" y="8292"/>
                  <a:pt x="19567" y="8292"/>
                </a:cubicBezTo>
                <a:cubicBezTo>
                  <a:pt x="19614" y="8292"/>
                  <a:pt x="20103" y="8063"/>
                  <a:pt x="20198" y="7943"/>
                </a:cubicBezTo>
                <a:cubicBezTo>
                  <a:pt x="20217" y="7925"/>
                  <a:pt x="20196" y="7906"/>
                  <a:pt x="20136" y="7906"/>
                </a:cubicBezTo>
                <a:cubicBezTo>
                  <a:pt x="20111" y="7906"/>
                  <a:pt x="20079" y="7909"/>
                  <a:pt x="20041" y="7917"/>
                </a:cubicBezTo>
                <a:cubicBezTo>
                  <a:pt x="19935" y="7917"/>
                  <a:pt x="19883" y="7891"/>
                  <a:pt x="20041" y="7707"/>
                </a:cubicBezTo>
                <a:cubicBezTo>
                  <a:pt x="20146" y="7601"/>
                  <a:pt x="20251" y="7496"/>
                  <a:pt x="20409" y="7444"/>
                </a:cubicBezTo>
                <a:cubicBezTo>
                  <a:pt x="20423" y="7439"/>
                  <a:pt x="20434" y="7437"/>
                  <a:pt x="20444" y="7437"/>
                </a:cubicBezTo>
                <a:cubicBezTo>
                  <a:pt x="20486" y="7437"/>
                  <a:pt x="20478" y="7484"/>
                  <a:pt x="20435" y="7549"/>
                </a:cubicBezTo>
                <a:cubicBezTo>
                  <a:pt x="20392" y="7592"/>
                  <a:pt x="20402" y="7635"/>
                  <a:pt x="20450" y="7635"/>
                </a:cubicBezTo>
                <a:cubicBezTo>
                  <a:pt x="20461" y="7635"/>
                  <a:pt x="20473" y="7632"/>
                  <a:pt x="20488" y="7628"/>
                </a:cubicBezTo>
                <a:cubicBezTo>
                  <a:pt x="20567" y="7601"/>
                  <a:pt x="20646" y="7549"/>
                  <a:pt x="20646" y="7522"/>
                </a:cubicBezTo>
                <a:cubicBezTo>
                  <a:pt x="20646" y="7470"/>
                  <a:pt x="20803" y="7365"/>
                  <a:pt x="20987" y="7286"/>
                </a:cubicBezTo>
                <a:cubicBezTo>
                  <a:pt x="21172" y="7181"/>
                  <a:pt x="21303" y="7075"/>
                  <a:pt x="21277" y="7049"/>
                </a:cubicBezTo>
                <a:cubicBezTo>
                  <a:pt x="21250" y="7023"/>
                  <a:pt x="21329" y="6944"/>
                  <a:pt x="21461" y="6865"/>
                </a:cubicBezTo>
                <a:cubicBezTo>
                  <a:pt x="21540" y="6812"/>
                  <a:pt x="21586" y="6786"/>
                  <a:pt x="21612" y="6786"/>
                </a:cubicBezTo>
                <a:cubicBezTo>
                  <a:pt x="21638" y="6786"/>
                  <a:pt x="21645" y="6812"/>
                  <a:pt x="21645" y="6865"/>
                </a:cubicBezTo>
                <a:cubicBezTo>
                  <a:pt x="21645" y="6924"/>
                  <a:pt x="21692" y="6950"/>
                  <a:pt x="21757" y="6950"/>
                </a:cubicBezTo>
                <a:cubicBezTo>
                  <a:pt x="21866" y="6950"/>
                  <a:pt x="22026" y="6875"/>
                  <a:pt x="22092" y="6760"/>
                </a:cubicBezTo>
                <a:cubicBezTo>
                  <a:pt x="22131" y="6662"/>
                  <a:pt x="22199" y="6608"/>
                  <a:pt x="22285" y="6608"/>
                </a:cubicBezTo>
                <a:cubicBezTo>
                  <a:pt x="22315" y="6608"/>
                  <a:pt x="22347" y="6615"/>
                  <a:pt x="22381" y="6628"/>
                </a:cubicBezTo>
                <a:cubicBezTo>
                  <a:pt x="22394" y="6630"/>
                  <a:pt x="22407" y="6631"/>
                  <a:pt x="22420" y="6631"/>
                </a:cubicBezTo>
                <a:cubicBezTo>
                  <a:pt x="22618" y="6631"/>
                  <a:pt x="22827" y="6441"/>
                  <a:pt x="23197" y="5997"/>
                </a:cubicBezTo>
                <a:cubicBezTo>
                  <a:pt x="23249" y="5892"/>
                  <a:pt x="23354" y="5813"/>
                  <a:pt x="23486" y="5787"/>
                </a:cubicBezTo>
                <a:cubicBezTo>
                  <a:pt x="23507" y="5780"/>
                  <a:pt x="23524" y="5776"/>
                  <a:pt x="23538" y="5776"/>
                </a:cubicBezTo>
                <a:cubicBezTo>
                  <a:pt x="23575" y="5776"/>
                  <a:pt x="23584" y="5801"/>
                  <a:pt x="23565" y="5839"/>
                </a:cubicBezTo>
                <a:cubicBezTo>
                  <a:pt x="23543" y="5872"/>
                  <a:pt x="23544" y="5887"/>
                  <a:pt x="23564" y="5887"/>
                </a:cubicBezTo>
                <a:cubicBezTo>
                  <a:pt x="23592" y="5887"/>
                  <a:pt x="23657" y="5859"/>
                  <a:pt x="23749" y="5813"/>
                </a:cubicBezTo>
                <a:cubicBezTo>
                  <a:pt x="23854" y="5734"/>
                  <a:pt x="23986" y="5681"/>
                  <a:pt x="24091" y="5629"/>
                </a:cubicBezTo>
                <a:cubicBezTo>
                  <a:pt x="24249" y="5576"/>
                  <a:pt x="24380" y="5497"/>
                  <a:pt x="24512" y="5392"/>
                </a:cubicBezTo>
                <a:cubicBezTo>
                  <a:pt x="24696" y="5261"/>
                  <a:pt x="24906" y="5182"/>
                  <a:pt x="25117" y="5182"/>
                </a:cubicBezTo>
                <a:cubicBezTo>
                  <a:pt x="25136" y="5184"/>
                  <a:pt x="25155" y="5186"/>
                  <a:pt x="25174" y="5186"/>
                </a:cubicBezTo>
                <a:cubicBezTo>
                  <a:pt x="25343" y="5186"/>
                  <a:pt x="25522" y="5087"/>
                  <a:pt x="25616" y="4945"/>
                </a:cubicBezTo>
                <a:cubicBezTo>
                  <a:pt x="25748" y="4814"/>
                  <a:pt x="25958" y="4629"/>
                  <a:pt x="26090" y="4524"/>
                </a:cubicBezTo>
                <a:cubicBezTo>
                  <a:pt x="26320" y="4340"/>
                  <a:pt x="26893" y="4115"/>
                  <a:pt x="27085" y="4115"/>
                </a:cubicBezTo>
                <a:cubicBezTo>
                  <a:pt x="27112" y="4115"/>
                  <a:pt x="27132" y="4120"/>
                  <a:pt x="27142" y="4130"/>
                </a:cubicBezTo>
                <a:cubicBezTo>
                  <a:pt x="27221" y="4209"/>
                  <a:pt x="26747" y="4656"/>
                  <a:pt x="26300" y="4892"/>
                </a:cubicBezTo>
                <a:cubicBezTo>
                  <a:pt x="26063" y="4998"/>
                  <a:pt x="25853" y="5129"/>
                  <a:pt x="25669" y="5287"/>
                </a:cubicBezTo>
                <a:cubicBezTo>
                  <a:pt x="25577" y="5378"/>
                  <a:pt x="25466" y="5450"/>
                  <a:pt x="25404" y="5450"/>
                </a:cubicBezTo>
                <a:cubicBezTo>
                  <a:pt x="25395" y="5450"/>
                  <a:pt x="25386" y="5448"/>
                  <a:pt x="25380" y="5445"/>
                </a:cubicBezTo>
                <a:cubicBezTo>
                  <a:pt x="25117" y="5524"/>
                  <a:pt x="24854" y="5681"/>
                  <a:pt x="24643" y="5866"/>
                </a:cubicBezTo>
                <a:cubicBezTo>
                  <a:pt x="24406" y="6050"/>
                  <a:pt x="24143" y="6181"/>
                  <a:pt x="23880" y="6286"/>
                </a:cubicBezTo>
                <a:cubicBezTo>
                  <a:pt x="23861" y="6281"/>
                  <a:pt x="23843" y="6279"/>
                  <a:pt x="23825" y="6279"/>
                </a:cubicBezTo>
                <a:cubicBezTo>
                  <a:pt x="23747" y="6279"/>
                  <a:pt x="23687" y="6322"/>
                  <a:pt x="23644" y="6365"/>
                </a:cubicBezTo>
                <a:cubicBezTo>
                  <a:pt x="23591" y="6444"/>
                  <a:pt x="23512" y="6497"/>
                  <a:pt x="23433" y="6497"/>
                </a:cubicBezTo>
                <a:cubicBezTo>
                  <a:pt x="23354" y="6497"/>
                  <a:pt x="23276" y="6549"/>
                  <a:pt x="23223" y="6628"/>
                </a:cubicBezTo>
                <a:cubicBezTo>
                  <a:pt x="23065" y="6760"/>
                  <a:pt x="22881" y="6865"/>
                  <a:pt x="22697" y="6970"/>
                </a:cubicBezTo>
                <a:cubicBezTo>
                  <a:pt x="22539" y="7023"/>
                  <a:pt x="22381" y="7075"/>
                  <a:pt x="22250" y="7181"/>
                </a:cubicBezTo>
                <a:cubicBezTo>
                  <a:pt x="21803" y="7391"/>
                  <a:pt x="21329" y="7601"/>
                  <a:pt x="20856" y="7759"/>
                </a:cubicBezTo>
                <a:cubicBezTo>
                  <a:pt x="20514" y="7891"/>
                  <a:pt x="20198" y="8075"/>
                  <a:pt x="19935" y="8338"/>
                </a:cubicBezTo>
                <a:cubicBezTo>
                  <a:pt x="19725" y="8548"/>
                  <a:pt x="19462" y="8732"/>
                  <a:pt x="19173" y="8864"/>
                </a:cubicBezTo>
                <a:cubicBezTo>
                  <a:pt x="18673" y="9048"/>
                  <a:pt x="17700" y="9653"/>
                  <a:pt x="17753" y="9732"/>
                </a:cubicBezTo>
                <a:cubicBezTo>
                  <a:pt x="17779" y="9837"/>
                  <a:pt x="16779" y="10547"/>
                  <a:pt x="16438" y="10652"/>
                </a:cubicBezTo>
                <a:cubicBezTo>
                  <a:pt x="16253" y="10705"/>
                  <a:pt x="16201" y="10757"/>
                  <a:pt x="16280" y="10757"/>
                </a:cubicBezTo>
                <a:cubicBezTo>
                  <a:pt x="16464" y="10784"/>
                  <a:pt x="16280" y="10994"/>
                  <a:pt x="15990" y="11099"/>
                </a:cubicBezTo>
                <a:cubicBezTo>
                  <a:pt x="15859" y="11152"/>
                  <a:pt x="15727" y="11231"/>
                  <a:pt x="15727" y="11283"/>
                </a:cubicBezTo>
                <a:cubicBezTo>
                  <a:pt x="15701" y="11336"/>
                  <a:pt x="15649" y="11389"/>
                  <a:pt x="15570" y="11389"/>
                </a:cubicBezTo>
                <a:cubicBezTo>
                  <a:pt x="15359" y="11467"/>
                  <a:pt x="15175" y="11573"/>
                  <a:pt x="14991" y="11704"/>
                </a:cubicBezTo>
                <a:cubicBezTo>
                  <a:pt x="14833" y="11836"/>
                  <a:pt x="14649" y="11941"/>
                  <a:pt x="14465" y="12020"/>
                </a:cubicBezTo>
                <a:cubicBezTo>
                  <a:pt x="14450" y="12004"/>
                  <a:pt x="14425" y="11997"/>
                  <a:pt x="14394" y="11997"/>
                </a:cubicBezTo>
                <a:cubicBezTo>
                  <a:pt x="14215" y="11997"/>
                  <a:pt x="13822" y="12231"/>
                  <a:pt x="13755" y="12388"/>
                </a:cubicBezTo>
                <a:cubicBezTo>
                  <a:pt x="13623" y="12572"/>
                  <a:pt x="13466" y="12704"/>
                  <a:pt x="13255" y="12809"/>
                </a:cubicBezTo>
                <a:cubicBezTo>
                  <a:pt x="13045" y="12914"/>
                  <a:pt x="12887" y="13045"/>
                  <a:pt x="12887" y="13072"/>
                </a:cubicBezTo>
                <a:cubicBezTo>
                  <a:pt x="12906" y="13090"/>
                  <a:pt x="12885" y="13109"/>
                  <a:pt x="12852" y="13109"/>
                </a:cubicBezTo>
                <a:cubicBezTo>
                  <a:pt x="12839" y="13109"/>
                  <a:pt x="12824" y="13106"/>
                  <a:pt x="12808" y="13098"/>
                </a:cubicBezTo>
                <a:cubicBezTo>
                  <a:pt x="12677" y="13124"/>
                  <a:pt x="12598" y="13177"/>
                  <a:pt x="12545" y="13282"/>
                </a:cubicBezTo>
                <a:cubicBezTo>
                  <a:pt x="12414" y="13387"/>
                  <a:pt x="12282" y="13493"/>
                  <a:pt x="12124" y="13571"/>
                </a:cubicBezTo>
                <a:cubicBezTo>
                  <a:pt x="11625" y="13756"/>
                  <a:pt x="11309" y="13992"/>
                  <a:pt x="11309" y="14124"/>
                </a:cubicBezTo>
                <a:cubicBezTo>
                  <a:pt x="11309" y="14170"/>
                  <a:pt x="11318" y="14198"/>
                  <a:pt x="11336" y="14198"/>
                </a:cubicBezTo>
                <a:cubicBezTo>
                  <a:pt x="11348" y="14198"/>
                  <a:pt x="11366" y="14183"/>
                  <a:pt x="11388" y="14150"/>
                </a:cubicBezTo>
                <a:cubicBezTo>
                  <a:pt x="11441" y="14097"/>
                  <a:pt x="11519" y="14071"/>
                  <a:pt x="11572" y="14071"/>
                </a:cubicBezTo>
                <a:cubicBezTo>
                  <a:pt x="11580" y="14074"/>
                  <a:pt x="11590" y="14075"/>
                  <a:pt x="11600" y="14075"/>
                </a:cubicBezTo>
                <a:cubicBezTo>
                  <a:pt x="11689" y="14075"/>
                  <a:pt x="11852" y="13978"/>
                  <a:pt x="11993" y="13861"/>
                </a:cubicBezTo>
                <a:cubicBezTo>
                  <a:pt x="12151" y="13703"/>
                  <a:pt x="12308" y="13598"/>
                  <a:pt x="12519" y="13519"/>
                </a:cubicBezTo>
                <a:cubicBezTo>
                  <a:pt x="12624" y="13493"/>
                  <a:pt x="12756" y="13414"/>
                  <a:pt x="12834" y="13335"/>
                </a:cubicBezTo>
                <a:cubicBezTo>
                  <a:pt x="12887" y="13256"/>
                  <a:pt x="12966" y="13230"/>
                  <a:pt x="13045" y="13230"/>
                </a:cubicBezTo>
                <a:cubicBezTo>
                  <a:pt x="13124" y="13203"/>
                  <a:pt x="13203" y="13151"/>
                  <a:pt x="13282" y="13072"/>
                </a:cubicBezTo>
                <a:cubicBezTo>
                  <a:pt x="13387" y="12967"/>
                  <a:pt x="13518" y="12888"/>
                  <a:pt x="13676" y="12861"/>
                </a:cubicBezTo>
                <a:cubicBezTo>
                  <a:pt x="13965" y="12756"/>
                  <a:pt x="14228" y="12625"/>
                  <a:pt x="14491" y="12441"/>
                </a:cubicBezTo>
                <a:cubicBezTo>
                  <a:pt x="14915" y="12173"/>
                  <a:pt x="15489" y="11944"/>
                  <a:pt x="15703" y="11944"/>
                </a:cubicBezTo>
                <a:cubicBezTo>
                  <a:pt x="15741" y="11944"/>
                  <a:pt x="15768" y="11951"/>
                  <a:pt x="15780" y="11967"/>
                </a:cubicBezTo>
                <a:cubicBezTo>
                  <a:pt x="15827" y="12062"/>
                  <a:pt x="15429" y="12347"/>
                  <a:pt x="15290" y="12347"/>
                </a:cubicBezTo>
                <a:cubicBezTo>
                  <a:pt x="15274" y="12347"/>
                  <a:pt x="15262" y="12343"/>
                  <a:pt x="15254" y="12335"/>
                </a:cubicBezTo>
                <a:cubicBezTo>
                  <a:pt x="15233" y="12321"/>
                  <a:pt x="15214" y="12315"/>
                  <a:pt x="15195" y="12315"/>
                </a:cubicBezTo>
                <a:cubicBezTo>
                  <a:pt x="15145" y="12315"/>
                  <a:pt x="15101" y="12363"/>
                  <a:pt x="15044" y="12441"/>
                </a:cubicBezTo>
                <a:cubicBezTo>
                  <a:pt x="14991" y="12546"/>
                  <a:pt x="14886" y="12598"/>
                  <a:pt x="14833" y="12598"/>
                </a:cubicBezTo>
                <a:cubicBezTo>
                  <a:pt x="14491" y="12730"/>
                  <a:pt x="14176" y="12914"/>
                  <a:pt x="13886" y="13177"/>
                </a:cubicBezTo>
                <a:cubicBezTo>
                  <a:pt x="13867" y="13215"/>
                  <a:pt x="13806" y="13240"/>
                  <a:pt x="13753" y="13240"/>
                </a:cubicBezTo>
                <a:cubicBezTo>
                  <a:pt x="13734" y="13240"/>
                  <a:pt x="13716" y="13237"/>
                  <a:pt x="13702" y="13230"/>
                </a:cubicBezTo>
                <a:cubicBezTo>
                  <a:pt x="13680" y="13215"/>
                  <a:pt x="13658" y="13208"/>
                  <a:pt x="13636" y="13208"/>
                </a:cubicBezTo>
                <a:cubicBezTo>
                  <a:pt x="13579" y="13208"/>
                  <a:pt x="13523" y="13252"/>
                  <a:pt x="13466" y="13308"/>
                </a:cubicBezTo>
                <a:cubicBezTo>
                  <a:pt x="13439" y="13387"/>
                  <a:pt x="13334" y="13440"/>
                  <a:pt x="13255" y="13440"/>
                </a:cubicBezTo>
                <a:cubicBezTo>
                  <a:pt x="13236" y="13433"/>
                  <a:pt x="13216" y="13430"/>
                  <a:pt x="13196" y="13430"/>
                </a:cubicBezTo>
                <a:cubicBezTo>
                  <a:pt x="13139" y="13430"/>
                  <a:pt x="13084" y="13460"/>
                  <a:pt x="13045" y="13519"/>
                </a:cubicBezTo>
                <a:cubicBezTo>
                  <a:pt x="12992" y="13598"/>
                  <a:pt x="12992" y="13650"/>
                  <a:pt x="13071" y="13650"/>
                </a:cubicBezTo>
                <a:cubicBezTo>
                  <a:pt x="13124" y="13650"/>
                  <a:pt x="13071" y="13729"/>
                  <a:pt x="12887" y="13808"/>
                </a:cubicBezTo>
                <a:cubicBezTo>
                  <a:pt x="12677" y="13940"/>
                  <a:pt x="12650" y="13992"/>
                  <a:pt x="12729" y="14019"/>
                </a:cubicBezTo>
                <a:cubicBezTo>
                  <a:pt x="12808" y="14071"/>
                  <a:pt x="12782" y="14150"/>
                  <a:pt x="12703" y="14229"/>
                </a:cubicBezTo>
                <a:cubicBezTo>
                  <a:pt x="12659" y="14316"/>
                  <a:pt x="12580" y="14367"/>
                  <a:pt x="12524" y="14367"/>
                </a:cubicBezTo>
                <a:cubicBezTo>
                  <a:pt x="12512" y="14367"/>
                  <a:pt x="12502" y="14365"/>
                  <a:pt x="12493" y="14360"/>
                </a:cubicBezTo>
                <a:cubicBezTo>
                  <a:pt x="12414" y="14334"/>
                  <a:pt x="12440" y="14255"/>
                  <a:pt x="12519" y="14176"/>
                </a:cubicBezTo>
                <a:cubicBezTo>
                  <a:pt x="12598" y="14097"/>
                  <a:pt x="12571" y="14045"/>
                  <a:pt x="12466" y="14045"/>
                </a:cubicBezTo>
                <a:cubicBezTo>
                  <a:pt x="12445" y="14038"/>
                  <a:pt x="12424" y="14034"/>
                  <a:pt x="12403" y="14034"/>
                </a:cubicBezTo>
                <a:cubicBezTo>
                  <a:pt x="12345" y="14034"/>
                  <a:pt x="12287" y="14059"/>
                  <a:pt x="12230" y="14097"/>
                </a:cubicBezTo>
                <a:cubicBezTo>
                  <a:pt x="11914" y="14387"/>
                  <a:pt x="11546" y="14650"/>
                  <a:pt x="11178" y="14834"/>
                </a:cubicBezTo>
                <a:cubicBezTo>
                  <a:pt x="10941" y="14965"/>
                  <a:pt x="10389" y="15307"/>
                  <a:pt x="9968" y="15597"/>
                </a:cubicBezTo>
                <a:cubicBezTo>
                  <a:pt x="9652" y="15807"/>
                  <a:pt x="9337" y="16017"/>
                  <a:pt x="8995" y="16201"/>
                </a:cubicBezTo>
                <a:cubicBezTo>
                  <a:pt x="8863" y="16228"/>
                  <a:pt x="8758" y="16307"/>
                  <a:pt x="8679" y="16386"/>
                </a:cubicBezTo>
                <a:cubicBezTo>
                  <a:pt x="8636" y="16428"/>
                  <a:pt x="8576" y="16471"/>
                  <a:pt x="8512" y="16471"/>
                </a:cubicBezTo>
                <a:cubicBezTo>
                  <a:pt x="8498" y="16471"/>
                  <a:pt x="8483" y="16469"/>
                  <a:pt x="8469" y="16464"/>
                </a:cubicBezTo>
                <a:cubicBezTo>
                  <a:pt x="8390" y="16464"/>
                  <a:pt x="8311" y="16517"/>
                  <a:pt x="8285" y="16596"/>
                </a:cubicBezTo>
                <a:cubicBezTo>
                  <a:pt x="8241" y="16661"/>
                  <a:pt x="8162" y="16708"/>
                  <a:pt x="8062" y="16708"/>
                </a:cubicBezTo>
                <a:cubicBezTo>
                  <a:pt x="8041" y="16708"/>
                  <a:pt x="8019" y="16706"/>
                  <a:pt x="7995" y="16701"/>
                </a:cubicBezTo>
                <a:cubicBezTo>
                  <a:pt x="7785" y="16701"/>
                  <a:pt x="7759" y="16727"/>
                  <a:pt x="7443" y="17175"/>
                </a:cubicBezTo>
                <a:cubicBezTo>
                  <a:pt x="7285" y="17280"/>
                  <a:pt x="7101" y="17359"/>
                  <a:pt x="6891" y="17438"/>
                </a:cubicBezTo>
                <a:cubicBezTo>
                  <a:pt x="6429" y="17679"/>
                  <a:pt x="6243" y="17792"/>
                  <a:pt x="6394" y="17792"/>
                </a:cubicBezTo>
                <a:cubicBezTo>
                  <a:pt x="6424" y="17792"/>
                  <a:pt x="6466" y="17788"/>
                  <a:pt x="6522" y="17779"/>
                </a:cubicBezTo>
                <a:cubicBezTo>
                  <a:pt x="6593" y="17762"/>
                  <a:pt x="6639" y="17753"/>
                  <a:pt x="6662" y="17753"/>
                </a:cubicBezTo>
                <a:cubicBezTo>
                  <a:pt x="6707" y="17753"/>
                  <a:pt x="6654" y="17788"/>
                  <a:pt x="6496" y="17858"/>
                </a:cubicBezTo>
                <a:cubicBezTo>
                  <a:pt x="6417" y="17917"/>
                  <a:pt x="6324" y="17947"/>
                  <a:pt x="6226" y="17947"/>
                </a:cubicBezTo>
                <a:cubicBezTo>
                  <a:pt x="6194" y="17947"/>
                  <a:pt x="6161" y="17944"/>
                  <a:pt x="6128" y="17937"/>
                </a:cubicBezTo>
                <a:cubicBezTo>
                  <a:pt x="6115" y="17933"/>
                  <a:pt x="6102" y="17931"/>
                  <a:pt x="6088" y="17931"/>
                </a:cubicBezTo>
                <a:cubicBezTo>
                  <a:pt x="6022" y="17931"/>
                  <a:pt x="5953" y="17985"/>
                  <a:pt x="5865" y="18095"/>
                </a:cubicBezTo>
                <a:cubicBezTo>
                  <a:pt x="5812" y="18227"/>
                  <a:pt x="5681" y="18305"/>
                  <a:pt x="5549" y="18305"/>
                </a:cubicBezTo>
                <a:cubicBezTo>
                  <a:pt x="5418" y="18305"/>
                  <a:pt x="5286" y="18358"/>
                  <a:pt x="5155" y="18542"/>
                </a:cubicBezTo>
                <a:cubicBezTo>
                  <a:pt x="5023" y="18700"/>
                  <a:pt x="5023" y="18779"/>
                  <a:pt x="5076" y="18779"/>
                </a:cubicBezTo>
                <a:cubicBezTo>
                  <a:pt x="5155" y="18779"/>
                  <a:pt x="5207" y="18726"/>
                  <a:pt x="5234" y="18674"/>
                </a:cubicBezTo>
                <a:cubicBezTo>
                  <a:pt x="5365" y="18568"/>
                  <a:pt x="5523" y="18463"/>
                  <a:pt x="5681" y="18437"/>
                </a:cubicBezTo>
                <a:cubicBezTo>
                  <a:pt x="5891" y="18358"/>
                  <a:pt x="6075" y="18253"/>
                  <a:pt x="6259" y="18095"/>
                </a:cubicBezTo>
                <a:cubicBezTo>
                  <a:pt x="6338" y="18016"/>
                  <a:pt x="6444" y="17937"/>
                  <a:pt x="6575" y="17911"/>
                </a:cubicBezTo>
                <a:cubicBezTo>
                  <a:pt x="6628" y="17911"/>
                  <a:pt x="6707" y="17832"/>
                  <a:pt x="6785" y="17753"/>
                </a:cubicBezTo>
                <a:cubicBezTo>
                  <a:pt x="6838" y="17674"/>
                  <a:pt x="6917" y="17622"/>
                  <a:pt x="7022" y="17595"/>
                </a:cubicBezTo>
                <a:cubicBezTo>
                  <a:pt x="7075" y="17595"/>
                  <a:pt x="7127" y="17569"/>
                  <a:pt x="7180" y="17516"/>
                </a:cubicBezTo>
                <a:cubicBezTo>
                  <a:pt x="7574" y="17201"/>
                  <a:pt x="7995" y="16938"/>
                  <a:pt x="8469" y="16754"/>
                </a:cubicBezTo>
                <a:cubicBezTo>
                  <a:pt x="8626" y="16701"/>
                  <a:pt x="8758" y="16596"/>
                  <a:pt x="8889" y="16491"/>
                </a:cubicBezTo>
                <a:cubicBezTo>
                  <a:pt x="9074" y="16333"/>
                  <a:pt x="9310" y="16175"/>
                  <a:pt x="9547" y="16096"/>
                </a:cubicBezTo>
                <a:cubicBezTo>
                  <a:pt x="9705" y="16044"/>
                  <a:pt x="9863" y="15938"/>
                  <a:pt x="9994" y="15807"/>
                </a:cubicBezTo>
                <a:cubicBezTo>
                  <a:pt x="10126" y="15649"/>
                  <a:pt x="10310" y="15544"/>
                  <a:pt x="10494" y="15465"/>
                </a:cubicBezTo>
                <a:cubicBezTo>
                  <a:pt x="10730" y="15360"/>
                  <a:pt x="10862" y="15281"/>
                  <a:pt x="10836" y="15281"/>
                </a:cubicBezTo>
                <a:cubicBezTo>
                  <a:pt x="10783" y="15281"/>
                  <a:pt x="10915" y="15176"/>
                  <a:pt x="11099" y="15097"/>
                </a:cubicBezTo>
                <a:cubicBezTo>
                  <a:pt x="11288" y="14975"/>
                  <a:pt x="11457" y="14916"/>
                  <a:pt x="11558" y="14916"/>
                </a:cubicBezTo>
                <a:cubicBezTo>
                  <a:pt x="11653" y="14916"/>
                  <a:pt x="11688" y="14968"/>
                  <a:pt x="11625" y="15071"/>
                </a:cubicBezTo>
                <a:cubicBezTo>
                  <a:pt x="11594" y="15116"/>
                  <a:pt x="11581" y="15144"/>
                  <a:pt x="11591" y="15144"/>
                </a:cubicBezTo>
                <a:cubicBezTo>
                  <a:pt x="11599" y="15144"/>
                  <a:pt x="11618" y="15130"/>
                  <a:pt x="11651" y="15097"/>
                </a:cubicBezTo>
                <a:cubicBezTo>
                  <a:pt x="11731" y="15040"/>
                  <a:pt x="11805" y="15013"/>
                  <a:pt x="11856" y="15013"/>
                </a:cubicBezTo>
                <a:cubicBezTo>
                  <a:pt x="11922" y="15013"/>
                  <a:pt x="11947" y="15060"/>
                  <a:pt x="11888" y="15149"/>
                </a:cubicBezTo>
                <a:cubicBezTo>
                  <a:pt x="11828" y="15209"/>
                  <a:pt x="11843" y="15238"/>
                  <a:pt x="11899" y="15238"/>
                </a:cubicBezTo>
                <a:cubicBezTo>
                  <a:pt x="11917" y="15238"/>
                  <a:pt x="11940" y="15235"/>
                  <a:pt x="11967" y="15228"/>
                </a:cubicBezTo>
                <a:cubicBezTo>
                  <a:pt x="12010" y="15217"/>
                  <a:pt x="12040" y="15211"/>
                  <a:pt x="12053" y="15211"/>
                </a:cubicBezTo>
                <a:cubicBezTo>
                  <a:pt x="12071" y="15211"/>
                  <a:pt x="12054" y="15224"/>
                  <a:pt x="11993" y="15255"/>
                </a:cubicBezTo>
                <a:cubicBezTo>
                  <a:pt x="11914" y="15281"/>
                  <a:pt x="11835" y="15307"/>
                  <a:pt x="11730" y="15307"/>
                </a:cubicBezTo>
                <a:cubicBezTo>
                  <a:pt x="11598" y="15334"/>
                  <a:pt x="11467" y="15412"/>
                  <a:pt x="11388" y="15518"/>
                </a:cubicBezTo>
                <a:cubicBezTo>
                  <a:pt x="11204" y="15649"/>
                  <a:pt x="10993" y="15781"/>
                  <a:pt x="10783" y="15886"/>
                </a:cubicBezTo>
                <a:cubicBezTo>
                  <a:pt x="10625" y="15938"/>
                  <a:pt x="10494" y="16017"/>
                  <a:pt x="10415" y="16149"/>
                </a:cubicBezTo>
                <a:cubicBezTo>
                  <a:pt x="10310" y="16280"/>
                  <a:pt x="10178" y="16386"/>
                  <a:pt x="10020" y="16438"/>
                </a:cubicBezTo>
                <a:cubicBezTo>
                  <a:pt x="9863" y="16491"/>
                  <a:pt x="9731" y="16570"/>
                  <a:pt x="9600" y="16675"/>
                </a:cubicBezTo>
                <a:cubicBezTo>
                  <a:pt x="9571" y="16713"/>
                  <a:pt x="9513" y="16731"/>
                  <a:pt x="9454" y="16731"/>
                </a:cubicBezTo>
                <a:cubicBezTo>
                  <a:pt x="9351" y="16731"/>
                  <a:pt x="9241" y="16679"/>
                  <a:pt x="9258" y="16596"/>
                </a:cubicBezTo>
                <a:cubicBezTo>
                  <a:pt x="9258" y="16587"/>
                  <a:pt x="9256" y="16582"/>
                  <a:pt x="9253" y="16582"/>
                </a:cubicBezTo>
                <a:cubicBezTo>
                  <a:pt x="9238" y="16582"/>
                  <a:pt x="9191" y="16676"/>
                  <a:pt x="9126" y="16806"/>
                </a:cubicBezTo>
                <a:cubicBezTo>
                  <a:pt x="9014" y="17030"/>
                  <a:pt x="8940" y="17102"/>
                  <a:pt x="8823" y="17102"/>
                </a:cubicBezTo>
                <a:cubicBezTo>
                  <a:pt x="8803" y="17102"/>
                  <a:pt x="8781" y="17100"/>
                  <a:pt x="8758" y="17096"/>
                </a:cubicBezTo>
                <a:cubicBezTo>
                  <a:pt x="8521" y="17096"/>
                  <a:pt x="8022" y="17385"/>
                  <a:pt x="8179" y="17438"/>
                </a:cubicBezTo>
                <a:cubicBezTo>
                  <a:pt x="8285" y="17438"/>
                  <a:pt x="8416" y="17411"/>
                  <a:pt x="8495" y="17359"/>
                </a:cubicBezTo>
                <a:cubicBezTo>
                  <a:pt x="8567" y="17315"/>
                  <a:pt x="8624" y="17296"/>
                  <a:pt x="8664" y="17296"/>
                </a:cubicBezTo>
                <a:cubicBezTo>
                  <a:pt x="8697" y="17296"/>
                  <a:pt x="8720" y="17309"/>
                  <a:pt x="8732" y="17332"/>
                </a:cubicBezTo>
                <a:cubicBezTo>
                  <a:pt x="8732" y="17422"/>
                  <a:pt x="8332" y="17644"/>
                  <a:pt x="8197" y="17644"/>
                </a:cubicBezTo>
                <a:cubicBezTo>
                  <a:pt x="8173" y="17644"/>
                  <a:pt x="8157" y="17637"/>
                  <a:pt x="8153" y="17622"/>
                </a:cubicBezTo>
                <a:cubicBezTo>
                  <a:pt x="8153" y="17539"/>
                  <a:pt x="8019" y="17498"/>
                  <a:pt x="7900" y="17498"/>
                </a:cubicBezTo>
                <a:cubicBezTo>
                  <a:pt x="7828" y="17498"/>
                  <a:pt x="7762" y="17513"/>
                  <a:pt x="7732" y="17543"/>
                </a:cubicBezTo>
                <a:cubicBezTo>
                  <a:pt x="7574" y="17674"/>
                  <a:pt x="7417" y="17779"/>
                  <a:pt x="7233" y="17858"/>
                </a:cubicBezTo>
                <a:cubicBezTo>
                  <a:pt x="6996" y="17964"/>
                  <a:pt x="6812" y="18095"/>
                  <a:pt x="6838" y="18121"/>
                </a:cubicBezTo>
                <a:cubicBezTo>
                  <a:pt x="6838" y="18148"/>
                  <a:pt x="6207" y="18621"/>
                  <a:pt x="5786" y="18858"/>
                </a:cubicBezTo>
                <a:cubicBezTo>
                  <a:pt x="5628" y="18910"/>
                  <a:pt x="5523" y="18989"/>
                  <a:pt x="5392" y="19094"/>
                </a:cubicBezTo>
                <a:cubicBezTo>
                  <a:pt x="5207" y="19252"/>
                  <a:pt x="4971" y="19384"/>
                  <a:pt x="4734" y="19489"/>
                </a:cubicBezTo>
                <a:cubicBezTo>
                  <a:pt x="4497" y="19620"/>
                  <a:pt x="4261" y="19752"/>
                  <a:pt x="4077" y="19936"/>
                </a:cubicBezTo>
                <a:cubicBezTo>
                  <a:pt x="4048" y="19964"/>
                  <a:pt x="4047" y="19979"/>
                  <a:pt x="4069" y="19979"/>
                </a:cubicBezTo>
                <a:cubicBezTo>
                  <a:pt x="4109" y="19979"/>
                  <a:pt x="4224" y="19932"/>
                  <a:pt x="4392" y="19831"/>
                </a:cubicBezTo>
                <a:cubicBezTo>
                  <a:pt x="4576" y="19726"/>
                  <a:pt x="4760" y="19673"/>
                  <a:pt x="4971" y="19620"/>
                </a:cubicBezTo>
                <a:cubicBezTo>
                  <a:pt x="4991" y="19624"/>
                  <a:pt x="5011" y="19625"/>
                  <a:pt x="5029" y="19625"/>
                </a:cubicBezTo>
                <a:cubicBezTo>
                  <a:pt x="5155" y="19625"/>
                  <a:pt x="5244" y="19551"/>
                  <a:pt x="5313" y="19436"/>
                </a:cubicBezTo>
                <a:cubicBezTo>
                  <a:pt x="5392" y="19331"/>
                  <a:pt x="5497" y="19226"/>
                  <a:pt x="5549" y="19226"/>
                </a:cubicBezTo>
                <a:cubicBezTo>
                  <a:pt x="5786" y="19121"/>
                  <a:pt x="5996" y="18989"/>
                  <a:pt x="6207" y="18831"/>
                </a:cubicBezTo>
                <a:cubicBezTo>
                  <a:pt x="6391" y="18674"/>
                  <a:pt x="6628" y="18542"/>
                  <a:pt x="6864" y="18437"/>
                </a:cubicBezTo>
                <a:cubicBezTo>
                  <a:pt x="7311" y="18305"/>
                  <a:pt x="7732" y="18095"/>
                  <a:pt x="8127" y="17832"/>
                </a:cubicBezTo>
                <a:cubicBezTo>
                  <a:pt x="8232" y="17779"/>
                  <a:pt x="8363" y="17727"/>
                  <a:pt x="8495" y="17701"/>
                </a:cubicBezTo>
                <a:cubicBezTo>
                  <a:pt x="8758" y="17595"/>
                  <a:pt x="8995" y="17464"/>
                  <a:pt x="9231" y="17306"/>
                </a:cubicBezTo>
                <a:cubicBezTo>
                  <a:pt x="9731" y="16964"/>
                  <a:pt x="10941" y="16201"/>
                  <a:pt x="11204" y="16044"/>
                </a:cubicBezTo>
                <a:cubicBezTo>
                  <a:pt x="11335" y="15991"/>
                  <a:pt x="11835" y="15675"/>
                  <a:pt x="12361" y="15334"/>
                </a:cubicBezTo>
                <a:cubicBezTo>
                  <a:pt x="13019" y="14886"/>
                  <a:pt x="13729" y="14545"/>
                  <a:pt x="14491" y="14282"/>
                </a:cubicBezTo>
                <a:cubicBezTo>
                  <a:pt x="14595" y="14250"/>
                  <a:pt x="14658" y="14231"/>
                  <a:pt x="14680" y="14231"/>
                </a:cubicBezTo>
                <a:cubicBezTo>
                  <a:pt x="14713" y="14231"/>
                  <a:pt x="14650" y="14275"/>
                  <a:pt x="14491" y="14387"/>
                </a:cubicBezTo>
                <a:cubicBezTo>
                  <a:pt x="14307" y="14518"/>
                  <a:pt x="14097" y="14650"/>
                  <a:pt x="13860" y="14729"/>
                </a:cubicBezTo>
                <a:cubicBezTo>
                  <a:pt x="13676" y="14808"/>
                  <a:pt x="13518" y="14913"/>
                  <a:pt x="13518" y="14939"/>
                </a:cubicBezTo>
                <a:cubicBezTo>
                  <a:pt x="13518" y="14992"/>
                  <a:pt x="13387" y="15071"/>
                  <a:pt x="13203" y="15123"/>
                </a:cubicBezTo>
                <a:cubicBezTo>
                  <a:pt x="13019" y="15176"/>
                  <a:pt x="12861" y="15281"/>
                  <a:pt x="12861" y="15334"/>
                </a:cubicBezTo>
                <a:cubicBezTo>
                  <a:pt x="12861" y="15355"/>
                  <a:pt x="12879" y="15368"/>
                  <a:pt x="12917" y="15368"/>
                </a:cubicBezTo>
                <a:cubicBezTo>
                  <a:pt x="12970" y="15368"/>
                  <a:pt x="13064" y="15343"/>
                  <a:pt x="13203" y="15281"/>
                </a:cubicBezTo>
                <a:cubicBezTo>
                  <a:pt x="13399" y="15189"/>
                  <a:pt x="13549" y="15147"/>
                  <a:pt x="13623" y="15147"/>
                </a:cubicBezTo>
                <a:cubicBezTo>
                  <a:pt x="13718" y="15147"/>
                  <a:pt x="13687" y="15215"/>
                  <a:pt x="13466" y="15334"/>
                </a:cubicBezTo>
                <a:cubicBezTo>
                  <a:pt x="13255" y="15439"/>
                  <a:pt x="13045" y="15570"/>
                  <a:pt x="12861" y="15754"/>
                </a:cubicBezTo>
                <a:cubicBezTo>
                  <a:pt x="12861" y="15754"/>
                  <a:pt x="13334" y="15491"/>
                  <a:pt x="13913" y="15176"/>
                </a:cubicBezTo>
                <a:cubicBezTo>
                  <a:pt x="14465" y="14860"/>
                  <a:pt x="14965" y="14597"/>
                  <a:pt x="15044" y="14571"/>
                </a:cubicBezTo>
                <a:cubicBezTo>
                  <a:pt x="15123" y="14545"/>
                  <a:pt x="15201" y="14518"/>
                  <a:pt x="15254" y="14466"/>
                </a:cubicBezTo>
                <a:cubicBezTo>
                  <a:pt x="15280" y="14413"/>
                  <a:pt x="15333" y="14413"/>
                  <a:pt x="15386" y="14413"/>
                </a:cubicBezTo>
                <a:cubicBezTo>
                  <a:pt x="15438" y="14413"/>
                  <a:pt x="15491" y="14413"/>
                  <a:pt x="15543" y="14360"/>
                </a:cubicBezTo>
                <a:cubicBezTo>
                  <a:pt x="15727" y="14229"/>
                  <a:pt x="15964" y="14124"/>
                  <a:pt x="16201" y="14071"/>
                </a:cubicBezTo>
                <a:cubicBezTo>
                  <a:pt x="16674" y="13913"/>
                  <a:pt x="16779" y="13834"/>
                  <a:pt x="16858" y="13677"/>
                </a:cubicBezTo>
                <a:cubicBezTo>
                  <a:pt x="16910" y="13557"/>
                  <a:pt x="16939" y="13515"/>
                  <a:pt x="16967" y="13515"/>
                </a:cubicBezTo>
                <a:cubicBezTo>
                  <a:pt x="16983" y="13515"/>
                  <a:pt x="16998" y="13527"/>
                  <a:pt x="17016" y="13545"/>
                </a:cubicBezTo>
                <a:cubicBezTo>
                  <a:pt x="17023" y="13549"/>
                  <a:pt x="17031" y="13550"/>
                  <a:pt x="17042" y="13550"/>
                </a:cubicBezTo>
                <a:cubicBezTo>
                  <a:pt x="17110" y="13550"/>
                  <a:pt x="17250" y="13476"/>
                  <a:pt x="17411" y="13361"/>
                </a:cubicBezTo>
                <a:cubicBezTo>
                  <a:pt x="17542" y="13256"/>
                  <a:pt x="17674" y="13203"/>
                  <a:pt x="17831" y="13151"/>
                </a:cubicBezTo>
                <a:cubicBezTo>
                  <a:pt x="17884" y="13151"/>
                  <a:pt x="17937" y="13124"/>
                  <a:pt x="17989" y="13072"/>
                </a:cubicBezTo>
                <a:cubicBezTo>
                  <a:pt x="18147" y="12940"/>
                  <a:pt x="18331" y="12861"/>
                  <a:pt x="18515" y="12782"/>
                </a:cubicBezTo>
                <a:cubicBezTo>
                  <a:pt x="18726" y="12677"/>
                  <a:pt x="18936" y="12572"/>
                  <a:pt x="19120" y="12414"/>
                </a:cubicBezTo>
                <a:cubicBezTo>
                  <a:pt x="19173" y="12335"/>
                  <a:pt x="19278" y="12283"/>
                  <a:pt x="19383" y="12230"/>
                </a:cubicBezTo>
                <a:cubicBezTo>
                  <a:pt x="19404" y="12223"/>
                  <a:pt x="19422" y="12220"/>
                  <a:pt x="19435" y="12220"/>
                </a:cubicBezTo>
                <a:cubicBezTo>
                  <a:pt x="19472" y="12220"/>
                  <a:pt x="19481" y="12244"/>
                  <a:pt x="19462" y="12283"/>
                </a:cubicBezTo>
                <a:cubicBezTo>
                  <a:pt x="19433" y="12312"/>
                  <a:pt x="19436" y="12333"/>
                  <a:pt x="19470" y="12333"/>
                </a:cubicBezTo>
                <a:cubicBezTo>
                  <a:pt x="19499" y="12333"/>
                  <a:pt x="19549" y="12318"/>
                  <a:pt x="19620" y="12283"/>
                </a:cubicBezTo>
                <a:cubicBezTo>
                  <a:pt x="19778" y="12204"/>
                  <a:pt x="19935" y="12099"/>
                  <a:pt x="20067" y="11941"/>
                </a:cubicBezTo>
                <a:cubicBezTo>
                  <a:pt x="20251" y="11730"/>
                  <a:pt x="20488" y="11599"/>
                  <a:pt x="20751" y="11520"/>
                </a:cubicBezTo>
                <a:cubicBezTo>
                  <a:pt x="21356" y="11310"/>
                  <a:pt x="21961" y="10968"/>
                  <a:pt x="22460" y="10573"/>
                </a:cubicBezTo>
                <a:cubicBezTo>
                  <a:pt x="22525" y="10508"/>
                  <a:pt x="22608" y="10461"/>
                  <a:pt x="22694" y="10461"/>
                </a:cubicBezTo>
                <a:cubicBezTo>
                  <a:pt x="22712" y="10461"/>
                  <a:pt x="22731" y="10463"/>
                  <a:pt x="22750" y="10468"/>
                </a:cubicBezTo>
                <a:cubicBezTo>
                  <a:pt x="22855" y="10468"/>
                  <a:pt x="22934" y="10442"/>
                  <a:pt x="22934" y="10389"/>
                </a:cubicBezTo>
                <a:cubicBezTo>
                  <a:pt x="22934" y="10337"/>
                  <a:pt x="22960" y="10310"/>
                  <a:pt x="23039" y="10310"/>
                </a:cubicBezTo>
                <a:cubicBezTo>
                  <a:pt x="23197" y="10284"/>
                  <a:pt x="23328" y="10205"/>
                  <a:pt x="23460" y="10126"/>
                </a:cubicBezTo>
                <a:cubicBezTo>
                  <a:pt x="23639" y="10014"/>
                  <a:pt x="23771" y="9964"/>
                  <a:pt x="23832" y="9964"/>
                </a:cubicBezTo>
                <a:cubicBezTo>
                  <a:pt x="23915" y="9964"/>
                  <a:pt x="23870" y="10054"/>
                  <a:pt x="23644" y="10205"/>
                </a:cubicBezTo>
                <a:cubicBezTo>
                  <a:pt x="23491" y="10292"/>
                  <a:pt x="23447" y="10343"/>
                  <a:pt x="23481" y="10343"/>
                </a:cubicBezTo>
                <a:cubicBezTo>
                  <a:pt x="23488" y="10343"/>
                  <a:pt x="23499" y="10341"/>
                  <a:pt x="23512" y="10337"/>
                </a:cubicBezTo>
                <a:cubicBezTo>
                  <a:pt x="23617" y="10310"/>
                  <a:pt x="23696" y="10258"/>
                  <a:pt x="23775" y="10205"/>
                </a:cubicBezTo>
                <a:cubicBezTo>
                  <a:pt x="23802" y="10126"/>
                  <a:pt x="23880" y="10100"/>
                  <a:pt x="23959" y="10100"/>
                </a:cubicBezTo>
                <a:cubicBezTo>
                  <a:pt x="24065" y="10100"/>
                  <a:pt x="24143" y="10047"/>
                  <a:pt x="24249" y="9995"/>
                </a:cubicBezTo>
                <a:cubicBezTo>
                  <a:pt x="24695" y="9672"/>
                  <a:pt x="25259" y="9466"/>
                  <a:pt x="25520" y="9466"/>
                </a:cubicBezTo>
                <a:cubicBezTo>
                  <a:pt x="25536" y="9466"/>
                  <a:pt x="25550" y="9467"/>
                  <a:pt x="25564" y="9469"/>
                </a:cubicBezTo>
                <a:cubicBezTo>
                  <a:pt x="25721" y="9495"/>
                  <a:pt x="25485" y="9626"/>
                  <a:pt x="24669" y="9995"/>
                </a:cubicBezTo>
                <a:cubicBezTo>
                  <a:pt x="24354" y="10126"/>
                  <a:pt x="24065" y="10284"/>
                  <a:pt x="23775" y="10468"/>
                </a:cubicBezTo>
                <a:cubicBezTo>
                  <a:pt x="23539" y="10600"/>
                  <a:pt x="23276" y="10705"/>
                  <a:pt x="22986" y="10757"/>
                </a:cubicBezTo>
                <a:cubicBezTo>
                  <a:pt x="22960" y="10757"/>
                  <a:pt x="22986" y="10678"/>
                  <a:pt x="23118" y="10573"/>
                </a:cubicBezTo>
                <a:cubicBezTo>
                  <a:pt x="23204" y="10508"/>
                  <a:pt x="23237" y="10461"/>
                  <a:pt x="23188" y="10461"/>
                </a:cubicBezTo>
                <a:cubicBezTo>
                  <a:pt x="23177" y="10461"/>
                  <a:pt x="23163" y="10463"/>
                  <a:pt x="23144" y="10468"/>
                </a:cubicBezTo>
                <a:cubicBezTo>
                  <a:pt x="23039" y="10494"/>
                  <a:pt x="22960" y="10573"/>
                  <a:pt x="22881" y="10652"/>
                </a:cubicBezTo>
                <a:cubicBezTo>
                  <a:pt x="22828" y="10731"/>
                  <a:pt x="22750" y="10784"/>
                  <a:pt x="22644" y="10784"/>
                </a:cubicBezTo>
                <a:cubicBezTo>
                  <a:pt x="22592" y="10784"/>
                  <a:pt x="22539" y="10863"/>
                  <a:pt x="22513" y="10994"/>
                </a:cubicBezTo>
                <a:cubicBezTo>
                  <a:pt x="22487" y="11099"/>
                  <a:pt x="22513" y="11204"/>
                  <a:pt x="22565" y="11204"/>
                </a:cubicBezTo>
                <a:cubicBezTo>
                  <a:pt x="22592" y="11204"/>
                  <a:pt x="22565" y="11283"/>
                  <a:pt x="22434" y="11362"/>
                </a:cubicBezTo>
                <a:cubicBezTo>
                  <a:pt x="22365" y="11414"/>
                  <a:pt x="22297" y="11454"/>
                  <a:pt x="22228" y="11454"/>
                </a:cubicBezTo>
                <a:cubicBezTo>
                  <a:pt x="22192" y="11454"/>
                  <a:pt x="22155" y="11442"/>
                  <a:pt x="22118" y="11415"/>
                </a:cubicBezTo>
                <a:cubicBezTo>
                  <a:pt x="21987" y="11336"/>
                  <a:pt x="22039" y="11257"/>
                  <a:pt x="22145" y="11204"/>
                </a:cubicBezTo>
                <a:cubicBezTo>
                  <a:pt x="22224" y="11126"/>
                  <a:pt x="22250" y="11073"/>
                  <a:pt x="22171" y="11073"/>
                </a:cubicBezTo>
                <a:cubicBezTo>
                  <a:pt x="21829" y="11178"/>
                  <a:pt x="21513" y="11389"/>
                  <a:pt x="21250" y="11625"/>
                </a:cubicBezTo>
                <a:cubicBezTo>
                  <a:pt x="21164" y="11690"/>
                  <a:pt x="21060" y="11737"/>
                  <a:pt x="21011" y="11737"/>
                </a:cubicBezTo>
                <a:cubicBezTo>
                  <a:pt x="21000" y="11737"/>
                  <a:pt x="20992" y="11735"/>
                  <a:pt x="20987" y="11730"/>
                </a:cubicBezTo>
                <a:cubicBezTo>
                  <a:pt x="20672" y="11809"/>
                  <a:pt x="20356" y="11967"/>
                  <a:pt x="20120" y="12178"/>
                </a:cubicBezTo>
                <a:cubicBezTo>
                  <a:pt x="19988" y="12283"/>
                  <a:pt x="19857" y="12362"/>
                  <a:pt x="19699" y="12414"/>
                </a:cubicBezTo>
                <a:cubicBezTo>
                  <a:pt x="19541" y="12467"/>
                  <a:pt x="19383" y="12546"/>
                  <a:pt x="19252" y="12651"/>
                </a:cubicBezTo>
                <a:cubicBezTo>
                  <a:pt x="19199" y="12730"/>
                  <a:pt x="19094" y="12756"/>
                  <a:pt x="18989" y="12756"/>
                </a:cubicBezTo>
                <a:cubicBezTo>
                  <a:pt x="18883" y="12756"/>
                  <a:pt x="18752" y="12809"/>
                  <a:pt x="18699" y="12914"/>
                </a:cubicBezTo>
                <a:cubicBezTo>
                  <a:pt x="18568" y="13045"/>
                  <a:pt x="18410" y="13151"/>
                  <a:pt x="18252" y="13230"/>
                </a:cubicBezTo>
                <a:cubicBezTo>
                  <a:pt x="18121" y="13282"/>
                  <a:pt x="17989" y="13361"/>
                  <a:pt x="17884" y="13466"/>
                </a:cubicBezTo>
                <a:cubicBezTo>
                  <a:pt x="17726" y="13571"/>
                  <a:pt x="17568" y="13677"/>
                  <a:pt x="17411" y="13729"/>
                </a:cubicBezTo>
                <a:cubicBezTo>
                  <a:pt x="17227" y="13782"/>
                  <a:pt x="17069" y="13861"/>
                  <a:pt x="16937" y="13966"/>
                </a:cubicBezTo>
                <a:cubicBezTo>
                  <a:pt x="16768" y="14157"/>
                  <a:pt x="16701" y="14211"/>
                  <a:pt x="16598" y="14211"/>
                </a:cubicBezTo>
                <a:cubicBezTo>
                  <a:pt x="16574" y="14211"/>
                  <a:pt x="16547" y="14208"/>
                  <a:pt x="16516" y="14203"/>
                </a:cubicBezTo>
                <a:cubicBezTo>
                  <a:pt x="16438" y="14203"/>
                  <a:pt x="16359" y="14229"/>
                  <a:pt x="16359" y="14282"/>
                </a:cubicBezTo>
                <a:cubicBezTo>
                  <a:pt x="16359" y="14334"/>
                  <a:pt x="16201" y="14439"/>
                  <a:pt x="15990" y="14518"/>
                </a:cubicBezTo>
                <a:cubicBezTo>
                  <a:pt x="15517" y="14702"/>
                  <a:pt x="15070" y="14992"/>
                  <a:pt x="14702" y="15334"/>
                </a:cubicBezTo>
                <a:cubicBezTo>
                  <a:pt x="14597" y="15491"/>
                  <a:pt x="14412" y="15570"/>
                  <a:pt x="14228" y="15623"/>
                </a:cubicBezTo>
                <a:cubicBezTo>
                  <a:pt x="14149" y="15623"/>
                  <a:pt x="14044" y="15649"/>
                  <a:pt x="13965" y="15728"/>
                </a:cubicBezTo>
                <a:cubicBezTo>
                  <a:pt x="13933" y="15792"/>
                  <a:pt x="13931" y="15826"/>
                  <a:pt x="13968" y="15826"/>
                </a:cubicBezTo>
                <a:cubicBezTo>
                  <a:pt x="13993" y="15826"/>
                  <a:pt x="14035" y="15812"/>
                  <a:pt x="14097" y="15781"/>
                </a:cubicBezTo>
                <a:cubicBezTo>
                  <a:pt x="14164" y="15758"/>
                  <a:pt x="14216" y="15750"/>
                  <a:pt x="14255" y="15750"/>
                </a:cubicBezTo>
                <a:cubicBezTo>
                  <a:pt x="14307" y="15750"/>
                  <a:pt x="14334" y="15765"/>
                  <a:pt x="14334" y="15781"/>
                </a:cubicBezTo>
                <a:cubicBezTo>
                  <a:pt x="14337" y="15784"/>
                  <a:pt x="14342" y="15786"/>
                  <a:pt x="14349" y="15786"/>
                </a:cubicBezTo>
                <a:cubicBezTo>
                  <a:pt x="14394" y="15786"/>
                  <a:pt x="14508" y="15711"/>
                  <a:pt x="14623" y="15597"/>
                </a:cubicBezTo>
                <a:cubicBezTo>
                  <a:pt x="14728" y="15465"/>
                  <a:pt x="14860" y="15386"/>
                  <a:pt x="15017" y="15334"/>
                </a:cubicBezTo>
                <a:cubicBezTo>
                  <a:pt x="15070" y="15334"/>
                  <a:pt x="15096" y="15334"/>
                  <a:pt x="15096" y="15281"/>
                </a:cubicBezTo>
                <a:cubicBezTo>
                  <a:pt x="15517" y="15018"/>
                  <a:pt x="15938" y="14834"/>
                  <a:pt x="16411" y="14729"/>
                </a:cubicBezTo>
                <a:cubicBezTo>
                  <a:pt x="16516" y="14729"/>
                  <a:pt x="16017" y="15097"/>
                  <a:pt x="15675" y="15255"/>
                </a:cubicBezTo>
                <a:cubicBezTo>
                  <a:pt x="15543" y="15307"/>
                  <a:pt x="15412" y="15386"/>
                  <a:pt x="15307" y="15491"/>
                </a:cubicBezTo>
                <a:cubicBezTo>
                  <a:pt x="15175" y="15623"/>
                  <a:pt x="15044" y="15702"/>
                  <a:pt x="14860" y="15781"/>
                </a:cubicBezTo>
                <a:cubicBezTo>
                  <a:pt x="14675" y="15860"/>
                  <a:pt x="14570" y="15912"/>
                  <a:pt x="14597" y="15912"/>
                </a:cubicBezTo>
                <a:cubicBezTo>
                  <a:pt x="14649" y="15912"/>
                  <a:pt x="14518" y="15991"/>
                  <a:pt x="14307" y="16070"/>
                </a:cubicBezTo>
                <a:cubicBezTo>
                  <a:pt x="13992" y="16201"/>
                  <a:pt x="13834" y="16307"/>
                  <a:pt x="13834" y="16386"/>
                </a:cubicBezTo>
                <a:cubicBezTo>
                  <a:pt x="13729" y="16464"/>
                  <a:pt x="13597" y="16543"/>
                  <a:pt x="13492" y="16596"/>
                </a:cubicBezTo>
                <a:cubicBezTo>
                  <a:pt x="13124" y="16727"/>
                  <a:pt x="12782" y="16938"/>
                  <a:pt x="12493" y="17227"/>
                </a:cubicBezTo>
                <a:cubicBezTo>
                  <a:pt x="12335" y="17359"/>
                  <a:pt x="12151" y="17464"/>
                  <a:pt x="11967" y="17543"/>
                </a:cubicBezTo>
                <a:cubicBezTo>
                  <a:pt x="11756" y="17622"/>
                  <a:pt x="11572" y="17727"/>
                  <a:pt x="11414" y="17885"/>
                </a:cubicBezTo>
                <a:cubicBezTo>
                  <a:pt x="11335" y="17964"/>
                  <a:pt x="11204" y="18016"/>
                  <a:pt x="11072" y="18069"/>
                </a:cubicBezTo>
                <a:cubicBezTo>
                  <a:pt x="10967" y="18095"/>
                  <a:pt x="10862" y="18174"/>
                  <a:pt x="10862" y="18200"/>
                </a:cubicBezTo>
                <a:cubicBezTo>
                  <a:pt x="10862" y="18234"/>
                  <a:pt x="10889" y="18249"/>
                  <a:pt x="10932" y="18249"/>
                </a:cubicBezTo>
                <a:cubicBezTo>
                  <a:pt x="11089" y="18249"/>
                  <a:pt x="11463" y="18055"/>
                  <a:pt x="11546" y="17911"/>
                </a:cubicBezTo>
                <a:cubicBezTo>
                  <a:pt x="11572" y="17832"/>
                  <a:pt x="11651" y="17779"/>
                  <a:pt x="11704" y="17779"/>
                </a:cubicBezTo>
                <a:cubicBezTo>
                  <a:pt x="11713" y="17781"/>
                  <a:pt x="11723" y="17781"/>
                  <a:pt x="11734" y="17781"/>
                </a:cubicBezTo>
                <a:cubicBezTo>
                  <a:pt x="11958" y="17781"/>
                  <a:pt x="12419" y="17522"/>
                  <a:pt x="13071" y="17096"/>
                </a:cubicBezTo>
                <a:cubicBezTo>
                  <a:pt x="13308" y="16912"/>
                  <a:pt x="13545" y="16780"/>
                  <a:pt x="13834" y="16675"/>
                </a:cubicBezTo>
                <a:cubicBezTo>
                  <a:pt x="13886" y="16675"/>
                  <a:pt x="13913" y="16649"/>
                  <a:pt x="13913" y="16596"/>
                </a:cubicBezTo>
                <a:cubicBezTo>
                  <a:pt x="13913" y="16543"/>
                  <a:pt x="13939" y="16517"/>
                  <a:pt x="13992" y="16517"/>
                </a:cubicBezTo>
                <a:cubicBezTo>
                  <a:pt x="14044" y="16535"/>
                  <a:pt x="14100" y="16543"/>
                  <a:pt x="14154" y="16543"/>
                </a:cubicBezTo>
                <a:cubicBezTo>
                  <a:pt x="14263" y="16543"/>
                  <a:pt x="14369" y="16508"/>
                  <a:pt x="14439" y="16438"/>
                </a:cubicBezTo>
                <a:cubicBezTo>
                  <a:pt x="14491" y="16359"/>
                  <a:pt x="14570" y="16333"/>
                  <a:pt x="14649" y="16333"/>
                </a:cubicBezTo>
                <a:cubicBezTo>
                  <a:pt x="14668" y="16338"/>
                  <a:pt x="14687" y="16340"/>
                  <a:pt x="14704" y="16340"/>
                </a:cubicBezTo>
                <a:cubicBezTo>
                  <a:pt x="14782" y="16340"/>
                  <a:pt x="14838" y="16297"/>
                  <a:pt x="14860" y="16254"/>
                </a:cubicBezTo>
                <a:cubicBezTo>
                  <a:pt x="14965" y="16175"/>
                  <a:pt x="15070" y="16096"/>
                  <a:pt x="15201" y="16096"/>
                </a:cubicBezTo>
                <a:cubicBezTo>
                  <a:pt x="15333" y="16070"/>
                  <a:pt x="15464" y="16017"/>
                  <a:pt x="15543" y="15912"/>
                </a:cubicBezTo>
                <a:cubicBezTo>
                  <a:pt x="15754" y="15754"/>
                  <a:pt x="15964" y="15597"/>
                  <a:pt x="16175" y="15491"/>
                </a:cubicBezTo>
                <a:cubicBezTo>
                  <a:pt x="16464" y="15334"/>
                  <a:pt x="16806" y="15097"/>
                  <a:pt x="16964" y="15018"/>
                </a:cubicBezTo>
                <a:cubicBezTo>
                  <a:pt x="17095" y="14913"/>
                  <a:pt x="17279" y="14834"/>
                  <a:pt x="17463" y="14808"/>
                </a:cubicBezTo>
                <a:cubicBezTo>
                  <a:pt x="17568" y="14808"/>
                  <a:pt x="17700" y="14781"/>
                  <a:pt x="17779" y="14702"/>
                </a:cubicBezTo>
                <a:cubicBezTo>
                  <a:pt x="17963" y="14545"/>
                  <a:pt x="18173" y="14439"/>
                  <a:pt x="18384" y="14334"/>
                </a:cubicBezTo>
                <a:cubicBezTo>
                  <a:pt x="18647" y="14203"/>
                  <a:pt x="18883" y="14045"/>
                  <a:pt x="18883" y="13992"/>
                </a:cubicBezTo>
                <a:cubicBezTo>
                  <a:pt x="18883" y="13966"/>
                  <a:pt x="18962" y="13913"/>
                  <a:pt x="19094" y="13887"/>
                </a:cubicBezTo>
                <a:cubicBezTo>
                  <a:pt x="19225" y="13861"/>
                  <a:pt x="19331" y="13808"/>
                  <a:pt x="19409" y="13703"/>
                </a:cubicBezTo>
                <a:cubicBezTo>
                  <a:pt x="19469" y="13644"/>
                  <a:pt x="19528" y="13614"/>
                  <a:pt x="19576" y="13614"/>
                </a:cubicBezTo>
                <a:cubicBezTo>
                  <a:pt x="19592" y="13614"/>
                  <a:pt x="19607" y="13617"/>
                  <a:pt x="19620" y="13624"/>
                </a:cubicBezTo>
                <a:cubicBezTo>
                  <a:pt x="19627" y="13631"/>
                  <a:pt x="19638" y="13634"/>
                  <a:pt x="19651" y="13634"/>
                </a:cubicBezTo>
                <a:cubicBezTo>
                  <a:pt x="19687" y="13634"/>
                  <a:pt x="19739" y="13610"/>
                  <a:pt x="19778" y="13571"/>
                </a:cubicBezTo>
                <a:cubicBezTo>
                  <a:pt x="19857" y="13493"/>
                  <a:pt x="19988" y="13414"/>
                  <a:pt x="20093" y="13387"/>
                </a:cubicBezTo>
                <a:cubicBezTo>
                  <a:pt x="20251" y="13335"/>
                  <a:pt x="20330" y="13282"/>
                  <a:pt x="20330" y="13230"/>
                </a:cubicBezTo>
                <a:cubicBezTo>
                  <a:pt x="20330" y="13177"/>
                  <a:pt x="20488" y="13098"/>
                  <a:pt x="20698" y="13019"/>
                </a:cubicBezTo>
                <a:cubicBezTo>
                  <a:pt x="20909" y="12967"/>
                  <a:pt x="21066" y="12861"/>
                  <a:pt x="21066" y="12809"/>
                </a:cubicBezTo>
                <a:cubicBezTo>
                  <a:pt x="21066" y="12782"/>
                  <a:pt x="21277" y="12651"/>
                  <a:pt x="21540" y="12546"/>
                </a:cubicBezTo>
                <a:cubicBezTo>
                  <a:pt x="21698" y="12493"/>
                  <a:pt x="21855" y="12441"/>
                  <a:pt x="22013" y="12362"/>
                </a:cubicBezTo>
                <a:cubicBezTo>
                  <a:pt x="21989" y="12266"/>
                  <a:pt x="22184" y="12148"/>
                  <a:pt x="22338" y="12148"/>
                </a:cubicBezTo>
                <a:cubicBezTo>
                  <a:pt x="22353" y="12148"/>
                  <a:pt x="22367" y="12149"/>
                  <a:pt x="22381" y="12151"/>
                </a:cubicBezTo>
                <a:cubicBezTo>
                  <a:pt x="22513" y="12151"/>
                  <a:pt x="22644" y="12099"/>
                  <a:pt x="22750" y="11993"/>
                </a:cubicBezTo>
                <a:cubicBezTo>
                  <a:pt x="22934" y="11862"/>
                  <a:pt x="23118" y="11757"/>
                  <a:pt x="23328" y="11678"/>
                </a:cubicBezTo>
                <a:cubicBezTo>
                  <a:pt x="23644" y="11573"/>
                  <a:pt x="23959" y="11415"/>
                  <a:pt x="24222" y="11204"/>
                </a:cubicBezTo>
                <a:cubicBezTo>
                  <a:pt x="24459" y="11073"/>
                  <a:pt x="24669" y="10941"/>
                  <a:pt x="24932" y="10863"/>
                </a:cubicBezTo>
                <a:cubicBezTo>
                  <a:pt x="25090" y="10810"/>
                  <a:pt x="25248" y="10731"/>
                  <a:pt x="25380" y="10600"/>
                </a:cubicBezTo>
                <a:cubicBezTo>
                  <a:pt x="25616" y="10442"/>
                  <a:pt x="25879" y="10284"/>
                  <a:pt x="26116" y="10152"/>
                </a:cubicBezTo>
                <a:cubicBezTo>
                  <a:pt x="26375" y="10013"/>
                  <a:pt x="26483" y="9949"/>
                  <a:pt x="26440" y="9949"/>
                </a:cubicBezTo>
                <a:cubicBezTo>
                  <a:pt x="26427" y="9949"/>
                  <a:pt x="26397" y="9956"/>
                  <a:pt x="26353" y="9968"/>
                </a:cubicBezTo>
                <a:cubicBezTo>
                  <a:pt x="26037" y="10100"/>
                  <a:pt x="25748" y="10231"/>
                  <a:pt x="25458" y="10389"/>
                </a:cubicBezTo>
                <a:cubicBezTo>
                  <a:pt x="25090" y="10600"/>
                  <a:pt x="24591" y="10836"/>
                  <a:pt x="24354" y="10941"/>
                </a:cubicBezTo>
                <a:cubicBezTo>
                  <a:pt x="24143" y="11020"/>
                  <a:pt x="23959" y="11099"/>
                  <a:pt x="23775" y="11231"/>
                </a:cubicBezTo>
                <a:cubicBezTo>
                  <a:pt x="23723" y="11283"/>
                  <a:pt x="23670" y="11336"/>
                  <a:pt x="23591" y="11336"/>
                </a:cubicBezTo>
                <a:cubicBezTo>
                  <a:pt x="23460" y="11336"/>
                  <a:pt x="23354" y="11415"/>
                  <a:pt x="23249" y="11494"/>
                </a:cubicBezTo>
                <a:cubicBezTo>
                  <a:pt x="23170" y="11573"/>
                  <a:pt x="23065" y="11652"/>
                  <a:pt x="22934" y="11678"/>
                </a:cubicBezTo>
                <a:cubicBezTo>
                  <a:pt x="22723" y="11730"/>
                  <a:pt x="22539" y="11809"/>
                  <a:pt x="22355" y="11941"/>
                </a:cubicBezTo>
                <a:cubicBezTo>
                  <a:pt x="22171" y="12046"/>
                  <a:pt x="21961" y="12151"/>
                  <a:pt x="21750" y="12204"/>
                </a:cubicBezTo>
                <a:cubicBezTo>
                  <a:pt x="21671" y="12204"/>
                  <a:pt x="21592" y="12256"/>
                  <a:pt x="21513" y="12335"/>
                </a:cubicBezTo>
                <a:cubicBezTo>
                  <a:pt x="21461" y="12414"/>
                  <a:pt x="21382" y="12467"/>
                  <a:pt x="21277" y="12493"/>
                </a:cubicBezTo>
                <a:cubicBezTo>
                  <a:pt x="21119" y="12519"/>
                  <a:pt x="20987" y="12598"/>
                  <a:pt x="20856" y="12704"/>
                </a:cubicBezTo>
                <a:cubicBezTo>
                  <a:pt x="20724" y="12782"/>
                  <a:pt x="20593" y="12861"/>
                  <a:pt x="20435" y="12914"/>
                </a:cubicBezTo>
                <a:cubicBezTo>
                  <a:pt x="20356" y="12914"/>
                  <a:pt x="20304" y="12940"/>
                  <a:pt x="20251" y="13019"/>
                </a:cubicBezTo>
                <a:cubicBezTo>
                  <a:pt x="20198" y="13072"/>
                  <a:pt x="20146" y="13098"/>
                  <a:pt x="20067" y="13124"/>
                </a:cubicBezTo>
                <a:cubicBezTo>
                  <a:pt x="19883" y="13151"/>
                  <a:pt x="19725" y="13230"/>
                  <a:pt x="19594" y="13335"/>
                </a:cubicBezTo>
                <a:cubicBezTo>
                  <a:pt x="19383" y="13466"/>
                  <a:pt x="18883" y="13729"/>
                  <a:pt x="18489" y="13913"/>
                </a:cubicBezTo>
                <a:cubicBezTo>
                  <a:pt x="18226" y="14019"/>
                  <a:pt x="17963" y="14176"/>
                  <a:pt x="17753" y="14387"/>
                </a:cubicBezTo>
                <a:cubicBezTo>
                  <a:pt x="17753" y="14438"/>
                  <a:pt x="17720" y="14467"/>
                  <a:pt x="17675" y="14467"/>
                </a:cubicBezTo>
                <a:cubicBezTo>
                  <a:pt x="17651" y="14467"/>
                  <a:pt x="17623" y="14458"/>
                  <a:pt x="17595" y="14439"/>
                </a:cubicBezTo>
                <a:cubicBezTo>
                  <a:pt x="17566" y="14430"/>
                  <a:pt x="17541" y="14424"/>
                  <a:pt x="17520" y="14424"/>
                </a:cubicBezTo>
                <a:cubicBezTo>
                  <a:pt x="17484" y="14424"/>
                  <a:pt x="17463" y="14442"/>
                  <a:pt x="17463" y="14492"/>
                </a:cubicBezTo>
                <a:cubicBezTo>
                  <a:pt x="17411" y="14571"/>
                  <a:pt x="17332" y="14623"/>
                  <a:pt x="17253" y="14650"/>
                </a:cubicBezTo>
                <a:cubicBezTo>
                  <a:pt x="17198" y="14665"/>
                  <a:pt x="17156" y="14672"/>
                  <a:pt x="17128" y="14672"/>
                </a:cubicBezTo>
                <a:cubicBezTo>
                  <a:pt x="17006" y="14672"/>
                  <a:pt x="17122" y="14537"/>
                  <a:pt x="17463" y="14282"/>
                </a:cubicBezTo>
                <a:cubicBezTo>
                  <a:pt x="17700" y="14124"/>
                  <a:pt x="17858" y="13966"/>
                  <a:pt x="17858" y="13940"/>
                </a:cubicBezTo>
                <a:cubicBezTo>
                  <a:pt x="17843" y="13924"/>
                  <a:pt x="17845" y="13909"/>
                  <a:pt x="17860" y="13909"/>
                </a:cubicBezTo>
                <a:cubicBezTo>
                  <a:pt x="17871" y="13909"/>
                  <a:pt x="17888" y="13917"/>
                  <a:pt x="17910" y="13940"/>
                </a:cubicBezTo>
                <a:cubicBezTo>
                  <a:pt x="17925" y="13950"/>
                  <a:pt x="17943" y="13955"/>
                  <a:pt x="17965" y="13955"/>
                </a:cubicBezTo>
                <a:cubicBezTo>
                  <a:pt x="18103" y="13955"/>
                  <a:pt x="18365" y="13757"/>
                  <a:pt x="18410" y="13598"/>
                </a:cubicBezTo>
                <a:cubicBezTo>
                  <a:pt x="18410" y="13545"/>
                  <a:pt x="18568" y="13440"/>
                  <a:pt x="18699" y="13387"/>
                </a:cubicBezTo>
                <a:cubicBezTo>
                  <a:pt x="18803" y="13356"/>
                  <a:pt x="18866" y="13337"/>
                  <a:pt x="18890" y="13337"/>
                </a:cubicBezTo>
                <a:cubicBezTo>
                  <a:pt x="18925" y="13337"/>
                  <a:pt x="18869" y="13381"/>
                  <a:pt x="18726" y="13493"/>
                </a:cubicBezTo>
                <a:cubicBezTo>
                  <a:pt x="18617" y="13580"/>
                  <a:pt x="18562" y="13631"/>
                  <a:pt x="18591" y="13631"/>
                </a:cubicBezTo>
                <a:cubicBezTo>
                  <a:pt x="18597" y="13631"/>
                  <a:pt x="18607" y="13629"/>
                  <a:pt x="18620" y="13624"/>
                </a:cubicBezTo>
                <a:cubicBezTo>
                  <a:pt x="19094" y="13308"/>
                  <a:pt x="19515" y="12940"/>
                  <a:pt x="19909" y="12519"/>
                </a:cubicBezTo>
                <a:cubicBezTo>
                  <a:pt x="20234" y="12177"/>
                  <a:pt x="20336" y="12069"/>
                  <a:pt x="20436" y="12069"/>
                </a:cubicBezTo>
                <a:cubicBezTo>
                  <a:pt x="20481" y="12069"/>
                  <a:pt x="20527" y="12092"/>
                  <a:pt x="20593" y="12125"/>
                </a:cubicBezTo>
                <a:cubicBezTo>
                  <a:pt x="20672" y="12151"/>
                  <a:pt x="20672" y="12256"/>
                  <a:pt x="20514" y="12362"/>
                </a:cubicBezTo>
                <a:cubicBezTo>
                  <a:pt x="20383" y="12493"/>
                  <a:pt x="20356" y="12546"/>
                  <a:pt x="20409" y="12546"/>
                </a:cubicBezTo>
                <a:cubicBezTo>
                  <a:pt x="20411" y="12547"/>
                  <a:pt x="20414" y="12547"/>
                  <a:pt x="20417" y="12547"/>
                </a:cubicBezTo>
                <a:cubicBezTo>
                  <a:pt x="20490" y="12547"/>
                  <a:pt x="20809" y="12274"/>
                  <a:pt x="20935" y="12072"/>
                </a:cubicBezTo>
                <a:cubicBezTo>
                  <a:pt x="20953" y="12054"/>
                  <a:pt x="20998" y="12035"/>
                  <a:pt x="21042" y="12035"/>
                </a:cubicBezTo>
                <a:cubicBezTo>
                  <a:pt x="21060" y="12035"/>
                  <a:pt x="21077" y="12038"/>
                  <a:pt x="21093" y="12046"/>
                </a:cubicBezTo>
                <a:cubicBezTo>
                  <a:pt x="21172" y="12046"/>
                  <a:pt x="21224" y="11993"/>
                  <a:pt x="21250" y="11915"/>
                </a:cubicBezTo>
                <a:cubicBezTo>
                  <a:pt x="21267" y="11864"/>
                  <a:pt x="21295" y="11835"/>
                  <a:pt x="21356" y="11835"/>
                </a:cubicBezTo>
                <a:cubicBezTo>
                  <a:pt x="21389" y="11835"/>
                  <a:pt x="21431" y="11843"/>
                  <a:pt x="21487" y="11862"/>
                </a:cubicBezTo>
                <a:cubicBezTo>
                  <a:pt x="21502" y="11864"/>
                  <a:pt x="21517" y="11866"/>
                  <a:pt x="21534" y="11866"/>
                </a:cubicBezTo>
                <a:cubicBezTo>
                  <a:pt x="21694" y="11866"/>
                  <a:pt x="21956" y="11744"/>
                  <a:pt x="22671" y="11362"/>
                </a:cubicBezTo>
                <a:cubicBezTo>
                  <a:pt x="23197" y="11047"/>
                  <a:pt x="23723" y="10784"/>
                  <a:pt x="23854" y="10731"/>
                </a:cubicBezTo>
                <a:cubicBezTo>
                  <a:pt x="23959" y="10705"/>
                  <a:pt x="24065" y="10652"/>
                  <a:pt x="24143" y="10573"/>
                </a:cubicBezTo>
                <a:cubicBezTo>
                  <a:pt x="24196" y="10521"/>
                  <a:pt x="24249" y="10468"/>
                  <a:pt x="24328" y="10468"/>
                </a:cubicBezTo>
                <a:cubicBezTo>
                  <a:pt x="24485" y="10415"/>
                  <a:pt x="24669" y="10337"/>
                  <a:pt x="24801" y="10231"/>
                </a:cubicBezTo>
                <a:cubicBezTo>
                  <a:pt x="25038" y="10100"/>
                  <a:pt x="25248" y="9995"/>
                  <a:pt x="25485" y="9889"/>
                </a:cubicBezTo>
                <a:cubicBezTo>
                  <a:pt x="25669" y="9837"/>
                  <a:pt x="25800" y="9758"/>
                  <a:pt x="25932" y="9653"/>
                </a:cubicBezTo>
                <a:cubicBezTo>
                  <a:pt x="26090" y="9548"/>
                  <a:pt x="26247" y="9469"/>
                  <a:pt x="26432" y="9442"/>
                </a:cubicBezTo>
                <a:cubicBezTo>
                  <a:pt x="26616" y="9390"/>
                  <a:pt x="26800" y="9337"/>
                  <a:pt x="26931" y="9232"/>
                </a:cubicBezTo>
                <a:cubicBezTo>
                  <a:pt x="27063" y="9127"/>
                  <a:pt x="27221" y="9048"/>
                  <a:pt x="27405" y="8995"/>
                </a:cubicBezTo>
                <a:cubicBezTo>
                  <a:pt x="27562" y="8943"/>
                  <a:pt x="27720" y="8864"/>
                  <a:pt x="27852" y="8759"/>
                </a:cubicBezTo>
                <a:cubicBezTo>
                  <a:pt x="27931" y="8680"/>
                  <a:pt x="28010" y="8627"/>
                  <a:pt x="28115" y="8601"/>
                </a:cubicBezTo>
                <a:cubicBezTo>
                  <a:pt x="28877" y="8311"/>
                  <a:pt x="29614" y="7970"/>
                  <a:pt x="30324" y="7601"/>
                </a:cubicBezTo>
                <a:cubicBezTo>
                  <a:pt x="30363" y="7549"/>
                  <a:pt x="30383" y="7522"/>
                  <a:pt x="30373" y="7522"/>
                </a:cubicBezTo>
                <a:cubicBezTo>
                  <a:pt x="30363" y="7522"/>
                  <a:pt x="30324" y="7549"/>
                  <a:pt x="30245" y="7601"/>
                </a:cubicBezTo>
                <a:cubicBezTo>
                  <a:pt x="30037" y="7723"/>
                  <a:pt x="29852" y="7798"/>
                  <a:pt x="29750" y="7798"/>
                </a:cubicBezTo>
                <a:cubicBezTo>
                  <a:pt x="29697" y="7798"/>
                  <a:pt x="29666" y="7778"/>
                  <a:pt x="29666" y="7733"/>
                </a:cubicBezTo>
                <a:cubicBezTo>
                  <a:pt x="29666" y="7708"/>
                  <a:pt x="29659" y="7697"/>
                  <a:pt x="29645" y="7697"/>
                </a:cubicBezTo>
                <a:cubicBezTo>
                  <a:pt x="29613" y="7697"/>
                  <a:pt x="29547" y="7755"/>
                  <a:pt x="29456" y="7864"/>
                </a:cubicBezTo>
                <a:cubicBezTo>
                  <a:pt x="29351" y="7996"/>
                  <a:pt x="29193" y="8075"/>
                  <a:pt x="29035" y="8127"/>
                </a:cubicBezTo>
                <a:cubicBezTo>
                  <a:pt x="28799" y="8127"/>
                  <a:pt x="28772" y="7996"/>
                  <a:pt x="28983" y="7943"/>
                </a:cubicBezTo>
                <a:cubicBezTo>
                  <a:pt x="29114" y="7891"/>
                  <a:pt x="29219" y="7812"/>
                  <a:pt x="29325" y="7707"/>
                </a:cubicBezTo>
                <a:cubicBezTo>
                  <a:pt x="29402" y="7629"/>
                  <a:pt x="29422" y="7581"/>
                  <a:pt x="29386" y="7581"/>
                </a:cubicBezTo>
                <a:cubicBezTo>
                  <a:pt x="29373" y="7581"/>
                  <a:pt x="29353" y="7587"/>
                  <a:pt x="29325" y="7601"/>
                </a:cubicBezTo>
                <a:cubicBezTo>
                  <a:pt x="29167" y="7707"/>
                  <a:pt x="28983" y="7759"/>
                  <a:pt x="28799" y="7812"/>
                </a:cubicBezTo>
                <a:cubicBezTo>
                  <a:pt x="28614" y="7864"/>
                  <a:pt x="28509" y="7917"/>
                  <a:pt x="28562" y="7917"/>
                </a:cubicBezTo>
                <a:cubicBezTo>
                  <a:pt x="28614" y="7917"/>
                  <a:pt x="28430" y="8022"/>
                  <a:pt x="28220" y="8101"/>
                </a:cubicBezTo>
                <a:cubicBezTo>
                  <a:pt x="28036" y="8180"/>
                  <a:pt x="27825" y="8285"/>
                  <a:pt x="27668" y="8417"/>
                </a:cubicBezTo>
                <a:cubicBezTo>
                  <a:pt x="27608" y="8491"/>
                  <a:pt x="27566" y="8523"/>
                  <a:pt x="27540" y="8523"/>
                </a:cubicBezTo>
                <a:cubicBezTo>
                  <a:pt x="27520" y="8523"/>
                  <a:pt x="27510" y="8504"/>
                  <a:pt x="27510" y="8469"/>
                </a:cubicBezTo>
                <a:cubicBezTo>
                  <a:pt x="27510" y="8434"/>
                  <a:pt x="27501" y="8417"/>
                  <a:pt x="27481" y="8417"/>
                </a:cubicBezTo>
                <a:cubicBezTo>
                  <a:pt x="27440" y="8417"/>
                  <a:pt x="27352" y="8487"/>
                  <a:pt x="27194" y="8627"/>
                </a:cubicBezTo>
                <a:cubicBezTo>
                  <a:pt x="26809" y="8954"/>
                  <a:pt x="26678" y="9056"/>
                  <a:pt x="26552" y="9056"/>
                </a:cubicBezTo>
                <a:cubicBezTo>
                  <a:pt x="26507" y="9056"/>
                  <a:pt x="26462" y="9043"/>
                  <a:pt x="26405" y="9022"/>
                </a:cubicBezTo>
                <a:cubicBezTo>
                  <a:pt x="26300" y="8969"/>
                  <a:pt x="26247" y="8916"/>
                  <a:pt x="26274" y="8890"/>
                </a:cubicBezTo>
                <a:cubicBezTo>
                  <a:pt x="26747" y="8574"/>
                  <a:pt x="27273" y="8285"/>
                  <a:pt x="27825" y="8075"/>
                </a:cubicBezTo>
                <a:cubicBezTo>
                  <a:pt x="28088" y="7996"/>
                  <a:pt x="28325" y="7864"/>
                  <a:pt x="28562" y="7733"/>
                </a:cubicBezTo>
                <a:cubicBezTo>
                  <a:pt x="29044" y="7426"/>
                  <a:pt x="29945" y="7083"/>
                  <a:pt x="30127" y="7083"/>
                </a:cubicBezTo>
                <a:cubicBezTo>
                  <a:pt x="30163" y="7083"/>
                  <a:pt x="30171" y="7097"/>
                  <a:pt x="30140" y="7128"/>
                </a:cubicBezTo>
                <a:cubicBezTo>
                  <a:pt x="30101" y="7166"/>
                  <a:pt x="30119" y="7191"/>
                  <a:pt x="30163" y="7191"/>
                </a:cubicBezTo>
                <a:cubicBezTo>
                  <a:pt x="30178" y="7191"/>
                  <a:pt x="30198" y="7188"/>
                  <a:pt x="30219" y="7181"/>
                </a:cubicBezTo>
                <a:cubicBezTo>
                  <a:pt x="30298" y="7181"/>
                  <a:pt x="30377" y="7128"/>
                  <a:pt x="30429" y="7049"/>
                </a:cubicBezTo>
                <a:cubicBezTo>
                  <a:pt x="30718" y="6760"/>
                  <a:pt x="31087" y="6549"/>
                  <a:pt x="31481" y="6418"/>
                </a:cubicBezTo>
                <a:cubicBezTo>
                  <a:pt x="31534" y="6418"/>
                  <a:pt x="31455" y="6523"/>
                  <a:pt x="31323" y="6628"/>
                </a:cubicBezTo>
                <a:lnTo>
                  <a:pt x="31060" y="6839"/>
                </a:lnTo>
                <a:lnTo>
                  <a:pt x="31429" y="6681"/>
                </a:lnTo>
                <a:cubicBezTo>
                  <a:pt x="31718" y="6576"/>
                  <a:pt x="31849" y="6497"/>
                  <a:pt x="31928" y="6313"/>
                </a:cubicBezTo>
                <a:cubicBezTo>
                  <a:pt x="32029" y="6111"/>
                  <a:pt x="32176" y="5987"/>
                  <a:pt x="32275" y="5987"/>
                </a:cubicBezTo>
                <a:cubicBezTo>
                  <a:pt x="32305" y="5987"/>
                  <a:pt x="32331" y="5999"/>
                  <a:pt x="32349" y="6023"/>
                </a:cubicBezTo>
                <a:cubicBezTo>
                  <a:pt x="32358" y="6028"/>
                  <a:pt x="32372" y="6030"/>
                  <a:pt x="32389" y="6030"/>
                </a:cubicBezTo>
                <a:cubicBezTo>
                  <a:pt x="32474" y="6030"/>
                  <a:pt x="32648" y="5979"/>
                  <a:pt x="32822" y="5892"/>
                </a:cubicBezTo>
                <a:cubicBezTo>
                  <a:pt x="33033" y="5787"/>
                  <a:pt x="33243" y="5734"/>
                  <a:pt x="33454" y="5708"/>
                </a:cubicBezTo>
                <a:cubicBezTo>
                  <a:pt x="33690" y="5655"/>
                  <a:pt x="33901" y="5550"/>
                  <a:pt x="34111" y="5392"/>
                </a:cubicBezTo>
                <a:cubicBezTo>
                  <a:pt x="34374" y="5234"/>
                  <a:pt x="34637" y="5077"/>
                  <a:pt x="34926" y="4945"/>
                </a:cubicBezTo>
                <a:cubicBezTo>
                  <a:pt x="35111" y="4866"/>
                  <a:pt x="35742" y="4577"/>
                  <a:pt x="36294" y="4314"/>
                </a:cubicBezTo>
                <a:cubicBezTo>
                  <a:pt x="36794" y="4077"/>
                  <a:pt x="37320" y="3867"/>
                  <a:pt x="37846" y="3683"/>
                </a:cubicBezTo>
                <a:cubicBezTo>
                  <a:pt x="38056" y="3630"/>
                  <a:pt x="38240" y="3551"/>
                  <a:pt x="38424" y="3472"/>
                </a:cubicBezTo>
                <a:cubicBezTo>
                  <a:pt x="38463" y="3434"/>
                  <a:pt x="38515" y="3409"/>
                  <a:pt x="38562" y="3409"/>
                </a:cubicBezTo>
                <a:cubicBezTo>
                  <a:pt x="38578" y="3409"/>
                  <a:pt x="38594" y="3413"/>
                  <a:pt x="38608" y="3420"/>
                </a:cubicBezTo>
                <a:cubicBezTo>
                  <a:pt x="38766" y="3367"/>
                  <a:pt x="38924" y="3288"/>
                  <a:pt x="39029" y="3183"/>
                </a:cubicBezTo>
                <a:cubicBezTo>
                  <a:pt x="39161" y="3078"/>
                  <a:pt x="39319" y="2999"/>
                  <a:pt x="39476" y="2973"/>
                </a:cubicBezTo>
                <a:cubicBezTo>
                  <a:pt x="39608" y="2946"/>
                  <a:pt x="39713" y="2894"/>
                  <a:pt x="39792" y="2815"/>
                </a:cubicBezTo>
                <a:cubicBezTo>
                  <a:pt x="39947" y="2690"/>
                  <a:pt x="40103" y="2635"/>
                  <a:pt x="40217" y="2635"/>
                </a:cubicBezTo>
                <a:cubicBezTo>
                  <a:pt x="40391" y="2635"/>
                  <a:pt x="40467" y="2765"/>
                  <a:pt x="40292" y="2973"/>
                </a:cubicBezTo>
                <a:cubicBezTo>
                  <a:pt x="40177" y="3110"/>
                  <a:pt x="40002" y="3188"/>
                  <a:pt x="39819" y="3188"/>
                </a:cubicBezTo>
                <a:cubicBezTo>
                  <a:pt x="39793" y="3188"/>
                  <a:pt x="39766" y="3186"/>
                  <a:pt x="39739" y="3183"/>
                </a:cubicBezTo>
                <a:cubicBezTo>
                  <a:pt x="39555" y="3183"/>
                  <a:pt x="39371" y="3262"/>
                  <a:pt x="39187" y="3367"/>
                </a:cubicBezTo>
                <a:cubicBezTo>
                  <a:pt x="39134" y="3420"/>
                  <a:pt x="39029" y="3472"/>
                  <a:pt x="38950" y="3472"/>
                </a:cubicBezTo>
                <a:cubicBezTo>
                  <a:pt x="38940" y="3471"/>
                  <a:pt x="38929" y="3470"/>
                  <a:pt x="38919" y="3470"/>
                </a:cubicBezTo>
                <a:cubicBezTo>
                  <a:pt x="38749" y="3470"/>
                  <a:pt x="38616" y="3661"/>
                  <a:pt x="38740" y="3735"/>
                </a:cubicBezTo>
                <a:cubicBezTo>
                  <a:pt x="38759" y="3749"/>
                  <a:pt x="38789" y="3756"/>
                  <a:pt x="38828" y="3756"/>
                </a:cubicBezTo>
                <a:cubicBezTo>
                  <a:pt x="39010" y="3756"/>
                  <a:pt x="39388" y="3614"/>
                  <a:pt x="39713" y="3420"/>
                </a:cubicBezTo>
                <a:cubicBezTo>
                  <a:pt x="40002" y="3288"/>
                  <a:pt x="40318" y="3183"/>
                  <a:pt x="40634" y="3104"/>
                </a:cubicBezTo>
                <a:cubicBezTo>
                  <a:pt x="40897" y="3025"/>
                  <a:pt x="41160" y="2920"/>
                  <a:pt x="41396" y="2788"/>
                </a:cubicBezTo>
                <a:cubicBezTo>
                  <a:pt x="41439" y="2767"/>
                  <a:pt x="41499" y="2729"/>
                  <a:pt x="41562" y="2729"/>
                </a:cubicBezTo>
                <a:cubicBezTo>
                  <a:pt x="41577" y="2729"/>
                  <a:pt x="41592" y="2731"/>
                  <a:pt x="41607" y="2736"/>
                </a:cubicBezTo>
                <a:cubicBezTo>
                  <a:pt x="41738" y="2710"/>
                  <a:pt x="41870" y="2683"/>
                  <a:pt x="42001" y="2604"/>
                </a:cubicBezTo>
                <a:cubicBezTo>
                  <a:pt x="42125" y="2555"/>
                  <a:pt x="42191" y="2528"/>
                  <a:pt x="42212" y="2528"/>
                </a:cubicBezTo>
                <a:cubicBezTo>
                  <a:pt x="42235" y="2528"/>
                  <a:pt x="42202" y="2561"/>
                  <a:pt x="42133" y="2631"/>
                </a:cubicBezTo>
                <a:cubicBezTo>
                  <a:pt x="42054" y="2710"/>
                  <a:pt x="42001" y="2815"/>
                  <a:pt x="42001" y="2867"/>
                </a:cubicBezTo>
                <a:cubicBezTo>
                  <a:pt x="42027" y="2946"/>
                  <a:pt x="41896" y="3051"/>
                  <a:pt x="41554" y="3236"/>
                </a:cubicBezTo>
                <a:cubicBezTo>
                  <a:pt x="41370" y="3341"/>
                  <a:pt x="41212" y="3446"/>
                  <a:pt x="41054" y="3577"/>
                </a:cubicBezTo>
                <a:cubicBezTo>
                  <a:pt x="41054" y="3604"/>
                  <a:pt x="40975" y="3656"/>
                  <a:pt x="40897" y="3656"/>
                </a:cubicBezTo>
                <a:cubicBezTo>
                  <a:pt x="40765" y="3683"/>
                  <a:pt x="40660" y="3735"/>
                  <a:pt x="40581" y="3814"/>
                </a:cubicBezTo>
                <a:cubicBezTo>
                  <a:pt x="40528" y="3893"/>
                  <a:pt x="40423" y="3946"/>
                  <a:pt x="40318" y="3946"/>
                </a:cubicBezTo>
                <a:cubicBezTo>
                  <a:pt x="40303" y="3938"/>
                  <a:pt x="40285" y="3935"/>
                  <a:pt x="40266" y="3935"/>
                </a:cubicBezTo>
                <a:cubicBezTo>
                  <a:pt x="40221" y="3935"/>
                  <a:pt x="40171" y="3953"/>
                  <a:pt x="40134" y="3972"/>
                </a:cubicBezTo>
                <a:cubicBezTo>
                  <a:pt x="40108" y="4025"/>
                  <a:pt x="40186" y="4077"/>
                  <a:pt x="40292" y="4103"/>
                </a:cubicBezTo>
                <a:cubicBezTo>
                  <a:pt x="40346" y="4117"/>
                  <a:pt x="40390" y="4124"/>
                  <a:pt x="40427" y="4124"/>
                </a:cubicBezTo>
                <a:cubicBezTo>
                  <a:pt x="40533" y="4124"/>
                  <a:pt x="40582" y="4069"/>
                  <a:pt x="40660" y="3972"/>
                </a:cubicBezTo>
                <a:cubicBezTo>
                  <a:pt x="40765" y="3814"/>
                  <a:pt x="40923" y="3709"/>
                  <a:pt x="41107" y="3683"/>
                </a:cubicBezTo>
                <a:cubicBezTo>
                  <a:pt x="41344" y="3630"/>
                  <a:pt x="41554" y="3551"/>
                  <a:pt x="41791" y="3446"/>
                </a:cubicBezTo>
                <a:cubicBezTo>
                  <a:pt x="42001" y="3341"/>
                  <a:pt x="42238" y="3262"/>
                  <a:pt x="42475" y="3183"/>
                </a:cubicBezTo>
                <a:cubicBezTo>
                  <a:pt x="43027" y="3025"/>
                  <a:pt x="43553" y="2815"/>
                  <a:pt x="44079" y="2552"/>
                </a:cubicBezTo>
                <a:cubicBezTo>
                  <a:pt x="44342" y="2420"/>
                  <a:pt x="44631" y="2289"/>
                  <a:pt x="44920" y="2236"/>
                </a:cubicBezTo>
                <a:cubicBezTo>
                  <a:pt x="44999" y="2236"/>
                  <a:pt x="45052" y="2210"/>
                  <a:pt x="45105" y="2157"/>
                </a:cubicBezTo>
                <a:cubicBezTo>
                  <a:pt x="45157" y="2078"/>
                  <a:pt x="45236" y="2052"/>
                  <a:pt x="45315" y="2052"/>
                </a:cubicBezTo>
                <a:cubicBezTo>
                  <a:pt x="45631" y="1999"/>
                  <a:pt x="45920" y="1868"/>
                  <a:pt x="46157" y="1658"/>
                </a:cubicBezTo>
                <a:cubicBezTo>
                  <a:pt x="46157" y="1647"/>
                  <a:pt x="46139" y="1640"/>
                  <a:pt x="46108" y="1640"/>
                </a:cubicBezTo>
                <a:cubicBezTo>
                  <a:pt x="46065" y="1640"/>
                  <a:pt x="45997" y="1653"/>
                  <a:pt x="45920" y="1684"/>
                </a:cubicBezTo>
                <a:cubicBezTo>
                  <a:pt x="45844" y="1706"/>
                  <a:pt x="45794" y="1718"/>
                  <a:pt x="45774" y="1718"/>
                </a:cubicBezTo>
                <a:cubicBezTo>
                  <a:pt x="45746" y="1718"/>
                  <a:pt x="45775" y="1693"/>
                  <a:pt x="45867" y="1631"/>
                </a:cubicBezTo>
                <a:cubicBezTo>
                  <a:pt x="45955" y="1561"/>
                  <a:pt x="46054" y="1526"/>
                  <a:pt x="46158" y="1526"/>
                </a:cubicBezTo>
                <a:cubicBezTo>
                  <a:pt x="46209" y="1526"/>
                  <a:pt x="46262" y="1535"/>
                  <a:pt x="46314" y="1552"/>
                </a:cubicBezTo>
                <a:cubicBezTo>
                  <a:pt x="46374" y="1559"/>
                  <a:pt x="46431" y="1562"/>
                  <a:pt x="46487" y="1562"/>
                </a:cubicBezTo>
                <a:cubicBezTo>
                  <a:pt x="46656" y="1562"/>
                  <a:pt x="46814" y="1533"/>
                  <a:pt x="46972" y="1473"/>
                </a:cubicBezTo>
                <a:cubicBezTo>
                  <a:pt x="47143" y="1417"/>
                  <a:pt x="47286" y="1373"/>
                  <a:pt x="47362" y="1373"/>
                </a:cubicBezTo>
                <a:cubicBezTo>
                  <a:pt x="47392" y="1373"/>
                  <a:pt x="47412" y="1380"/>
                  <a:pt x="47419" y="1395"/>
                </a:cubicBezTo>
                <a:cubicBezTo>
                  <a:pt x="47419" y="1405"/>
                  <a:pt x="47433" y="1412"/>
                  <a:pt x="47452" y="1412"/>
                </a:cubicBezTo>
                <a:cubicBezTo>
                  <a:pt x="47480" y="1412"/>
                  <a:pt x="47520" y="1399"/>
                  <a:pt x="47551" y="1368"/>
                </a:cubicBezTo>
                <a:cubicBezTo>
                  <a:pt x="47787" y="1210"/>
                  <a:pt x="48050" y="1079"/>
                  <a:pt x="48340" y="974"/>
                </a:cubicBezTo>
                <a:cubicBezTo>
                  <a:pt x="48629" y="869"/>
                  <a:pt x="48918" y="737"/>
                  <a:pt x="49181" y="553"/>
                </a:cubicBezTo>
                <a:cubicBezTo>
                  <a:pt x="49234" y="474"/>
                  <a:pt x="49339" y="448"/>
                  <a:pt x="49444" y="448"/>
                </a:cubicBezTo>
                <a:cubicBezTo>
                  <a:pt x="49472" y="455"/>
                  <a:pt x="49500" y="458"/>
                  <a:pt x="49528" y="458"/>
                </a:cubicBezTo>
                <a:cubicBezTo>
                  <a:pt x="49604" y="458"/>
                  <a:pt x="49676" y="434"/>
                  <a:pt x="49733" y="395"/>
                </a:cubicBezTo>
                <a:lnTo>
                  <a:pt x="49812" y="343"/>
                </a:lnTo>
                <a:lnTo>
                  <a:pt x="49339" y="369"/>
                </a:lnTo>
                <a:lnTo>
                  <a:pt x="48418" y="369"/>
                </a:lnTo>
                <a:lnTo>
                  <a:pt x="48340" y="448"/>
                </a:lnTo>
                <a:cubicBezTo>
                  <a:pt x="48287" y="527"/>
                  <a:pt x="48182" y="553"/>
                  <a:pt x="48103" y="553"/>
                </a:cubicBezTo>
                <a:cubicBezTo>
                  <a:pt x="48050" y="553"/>
                  <a:pt x="47971" y="553"/>
                  <a:pt x="47971" y="606"/>
                </a:cubicBezTo>
                <a:cubicBezTo>
                  <a:pt x="47971" y="658"/>
                  <a:pt x="48103" y="684"/>
                  <a:pt x="48234" y="711"/>
                </a:cubicBezTo>
                <a:cubicBezTo>
                  <a:pt x="48497" y="711"/>
                  <a:pt x="48497" y="737"/>
                  <a:pt x="48234" y="895"/>
                </a:cubicBezTo>
                <a:cubicBezTo>
                  <a:pt x="48024" y="1000"/>
                  <a:pt x="47814" y="1079"/>
                  <a:pt x="47577" y="1158"/>
                </a:cubicBezTo>
                <a:cubicBezTo>
                  <a:pt x="47366" y="1184"/>
                  <a:pt x="47182" y="1263"/>
                  <a:pt x="46998" y="1342"/>
                </a:cubicBezTo>
                <a:cubicBezTo>
                  <a:pt x="46901" y="1374"/>
                  <a:pt x="46803" y="1397"/>
                  <a:pt x="46706" y="1397"/>
                </a:cubicBezTo>
                <a:cubicBezTo>
                  <a:pt x="46645" y="1397"/>
                  <a:pt x="46585" y="1388"/>
                  <a:pt x="46525" y="1368"/>
                </a:cubicBezTo>
                <a:cubicBezTo>
                  <a:pt x="46288" y="1316"/>
                  <a:pt x="46288" y="1316"/>
                  <a:pt x="46762" y="921"/>
                </a:cubicBezTo>
                <a:cubicBezTo>
                  <a:pt x="47025" y="684"/>
                  <a:pt x="47366" y="500"/>
                  <a:pt x="47708" y="395"/>
                </a:cubicBezTo>
                <a:lnTo>
                  <a:pt x="47814" y="369"/>
                </a:lnTo>
                <a:cubicBezTo>
                  <a:pt x="44657" y="343"/>
                  <a:pt x="41501" y="343"/>
                  <a:pt x="38345" y="316"/>
                </a:cubicBezTo>
                <a:cubicBezTo>
                  <a:pt x="38293" y="369"/>
                  <a:pt x="38240" y="448"/>
                  <a:pt x="38161" y="500"/>
                </a:cubicBezTo>
                <a:cubicBezTo>
                  <a:pt x="37977" y="711"/>
                  <a:pt x="37714" y="842"/>
                  <a:pt x="37451" y="895"/>
                </a:cubicBezTo>
                <a:lnTo>
                  <a:pt x="37030" y="1000"/>
                </a:lnTo>
                <a:lnTo>
                  <a:pt x="37320" y="737"/>
                </a:lnTo>
                <a:cubicBezTo>
                  <a:pt x="37504" y="553"/>
                  <a:pt x="37714" y="421"/>
                  <a:pt x="37951" y="316"/>
                </a:cubicBezTo>
                <a:lnTo>
                  <a:pt x="36557" y="316"/>
                </a:lnTo>
                <a:cubicBezTo>
                  <a:pt x="36452" y="343"/>
                  <a:pt x="36373" y="395"/>
                  <a:pt x="36320" y="500"/>
                </a:cubicBezTo>
                <a:cubicBezTo>
                  <a:pt x="36304" y="533"/>
                  <a:pt x="36278" y="555"/>
                  <a:pt x="36241" y="555"/>
                </a:cubicBezTo>
                <a:cubicBezTo>
                  <a:pt x="36219" y="555"/>
                  <a:pt x="36193" y="547"/>
                  <a:pt x="36163" y="527"/>
                </a:cubicBezTo>
                <a:cubicBezTo>
                  <a:pt x="36142" y="513"/>
                  <a:pt x="36115" y="506"/>
                  <a:pt x="36081" y="506"/>
                </a:cubicBezTo>
                <a:cubicBezTo>
                  <a:pt x="35983" y="506"/>
                  <a:pt x="35832" y="561"/>
                  <a:pt x="35637" y="658"/>
                </a:cubicBezTo>
                <a:cubicBezTo>
                  <a:pt x="35374" y="816"/>
                  <a:pt x="35137" y="947"/>
                  <a:pt x="35005" y="1000"/>
                </a:cubicBezTo>
                <a:cubicBezTo>
                  <a:pt x="34874" y="1053"/>
                  <a:pt x="34769" y="1158"/>
                  <a:pt x="34769" y="1184"/>
                </a:cubicBezTo>
                <a:cubicBezTo>
                  <a:pt x="34769" y="1237"/>
                  <a:pt x="34532" y="1342"/>
                  <a:pt x="34243" y="1395"/>
                </a:cubicBezTo>
                <a:cubicBezTo>
                  <a:pt x="33953" y="1447"/>
                  <a:pt x="33690" y="1579"/>
                  <a:pt x="33454" y="1763"/>
                </a:cubicBezTo>
                <a:cubicBezTo>
                  <a:pt x="33348" y="1868"/>
                  <a:pt x="33191" y="1947"/>
                  <a:pt x="33059" y="1973"/>
                </a:cubicBezTo>
                <a:cubicBezTo>
                  <a:pt x="32954" y="1973"/>
                  <a:pt x="32822" y="1973"/>
                  <a:pt x="32717" y="1999"/>
                </a:cubicBezTo>
                <a:cubicBezTo>
                  <a:pt x="32694" y="2004"/>
                  <a:pt x="32676" y="2006"/>
                  <a:pt x="32662" y="2006"/>
                </a:cubicBezTo>
                <a:cubicBezTo>
                  <a:pt x="32497" y="2006"/>
                  <a:pt x="32917" y="1730"/>
                  <a:pt x="33717" y="1342"/>
                </a:cubicBezTo>
                <a:cubicBezTo>
                  <a:pt x="34328" y="1036"/>
                  <a:pt x="34450" y="966"/>
                  <a:pt x="34354" y="966"/>
                </a:cubicBezTo>
                <a:cubicBezTo>
                  <a:pt x="34334" y="966"/>
                  <a:pt x="34305" y="969"/>
                  <a:pt x="34269" y="974"/>
                </a:cubicBezTo>
                <a:cubicBezTo>
                  <a:pt x="34254" y="976"/>
                  <a:pt x="34241" y="977"/>
                  <a:pt x="34230" y="977"/>
                </a:cubicBezTo>
                <a:cubicBezTo>
                  <a:pt x="34091" y="977"/>
                  <a:pt x="34311" y="821"/>
                  <a:pt x="34848" y="553"/>
                </a:cubicBezTo>
                <a:cubicBezTo>
                  <a:pt x="35032" y="448"/>
                  <a:pt x="35216" y="369"/>
                  <a:pt x="35400" y="316"/>
                </a:cubicBezTo>
                <a:cubicBezTo>
                  <a:pt x="31928" y="290"/>
                  <a:pt x="28457" y="237"/>
                  <a:pt x="24985" y="211"/>
                </a:cubicBezTo>
                <a:cubicBezTo>
                  <a:pt x="24947" y="250"/>
                  <a:pt x="24894" y="274"/>
                  <a:pt x="24858" y="274"/>
                </a:cubicBezTo>
                <a:cubicBezTo>
                  <a:pt x="24845" y="274"/>
                  <a:pt x="24834" y="271"/>
                  <a:pt x="24827" y="264"/>
                </a:cubicBezTo>
                <a:cubicBezTo>
                  <a:pt x="24820" y="257"/>
                  <a:pt x="24808" y="253"/>
                  <a:pt x="24791" y="253"/>
                </a:cubicBezTo>
                <a:cubicBezTo>
                  <a:pt x="24745" y="253"/>
                  <a:pt x="24668" y="278"/>
                  <a:pt x="24591" y="316"/>
                </a:cubicBezTo>
                <a:cubicBezTo>
                  <a:pt x="24544" y="347"/>
                  <a:pt x="24480" y="360"/>
                  <a:pt x="24419" y="360"/>
                </a:cubicBezTo>
                <a:cubicBezTo>
                  <a:pt x="24376" y="360"/>
                  <a:pt x="24334" y="353"/>
                  <a:pt x="24301" y="343"/>
                </a:cubicBezTo>
                <a:cubicBezTo>
                  <a:pt x="24273" y="324"/>
                  <a:pt x="24242" y="315"/>
                  <a:pt x="24211" y="315"/>
                </a:cubicBezTo>
                <a:cubicBezTo>
                  <a:pt x="24154" y="315"/>
                  <a:pt x="24099" y="344"/>
                  <a:pt x="24065" y="395"/>
                </a:cubicBezTo>
                <a:cubicBezTo>
                  <a:pt x="23933" y="474"/>
                  <a:pt x="23802" y="553"/>
                  <a:pt x="23644" y="632"/>
                </a:cubicBezTo>
                <a:cubicBezTo>
                  <a:pt x="23519" y="677"/>
                  <a:pt x="23448" y="703"/>
                  <a:pt x="23404" y="703"/>
                </a:cubicBezTo>
                <a:cubicBezTo>
                  <a:pt x="23345" y="703"/>
                  <a:pt x="23332" y="658"/>
                  <a:pt x="23302" y="553"/>
                </a:cubicBezTo>
                <a:cubicBezTo>
                  <a:pt x="23259" y="439"/>
                  <a:pt x="23232" y="394"/>
                  <a:pt x="23190" y="394"/>
                </a:cubicBezTo>
                <a:cubicBezTo>
                  <a:pt x="23156" y="394"/>
                  <a:pt x="23111" y="426"/>
                  <a:pt x="23039" y="474"/>
                </a:cubicBezTo>
                <a:cubicBezTo>
                  <a:pt x="22934" y="527"/>
                  <a:pt x="22881" y="606"/>
                  <a:pt x="22934" y="632"/>
                </a:cubicBezTo>
                <a:cubicBezTo>
                  <a:pt x="22960" y="658"/>
                  <a:pt x="22986" y="711"/>
                  <a:pt x="22960" y="763"/>
                </a:cubicBezTo>
                <a:cubicBezTo>
                  <a:pt x="22923" y="782"/>
                  <a:pt x="22886" y="801"/>
                  <a:pt x="22858" y="801"/>
                </a:cubicBezTo>
                <a:cubicBezTo>
                  <a:pt x="22846" y="801"/>
                  <a:pt x="22836" y="797"/>
                  <a:pt x="22828" y="790"/>
                </a:cubicBezTo>
                <a:cubicBezTo>
                  <a:pt x="22824" y="781"/>
                  <a:pt x="22815" y="778"/>
                  <a:pt x="22802" y="778"/>
                </a:cubicBezTo>
                <a:cubicBezTo>
                  <a:pt x="22729" y="778"/>
                  <a:pt x="22533" y="889"/>
                  <a:pt x="22355" y="1000"/>
                </a:cubicBezTo>
                <a:cubicBezTo>
                  <a:pt x="21750" y="1411"/>
                  <a:pt x="21435" y="1556"/>
                  <a:pt x="21286" y="1556"/>
                </a:cubicBezTo>
                <a:cubicBezTo>
                  <a:pt x="21273" y="1556"/>
                  <a:pt x="21261" y="1554"/>
                  <a:pt x="21250" y="1552"/>
                </a:cubicBezTo>
                <a:cubicBezTo>
                  <a:pt x="21093" y="1552"/>
                  <a:pt x="20961" y="1579"/>
                  <a:pt x="20830" y="1684"/>
                </a:cubicBezTo>
                <a:cubicBezTo>
                  <a:pt x="20672" y="1789"/>
                  <a:pt x="20619" y="1842"/>
                  <a:pt x="20724" y="1842"/>
                </a:cubicBezTo>
                <a:cubicBezTo>
                  <a:pt x="20743" y="1837"/>
                  <a:pt x="20759" y="1835"/>
                  <a:pt x="20773" y="1835"/>
                </a:cubicBezTo>
                <a:cubicBezTo>
                  <a:pt x="20837" y="1835"/>
                  <a:pt x="20851" y="1882"/>
                  <a:pt x="20830" y="1947"/>
                </a:cubicBezTo>
                <a:cubicBezTo>
                  <a:pt x="20803" y="1999"/>
                  <a:pt x="20751" y="2026"/>
                  <a:pt x="20698" y="2026"/>
                </a:cubicBezTo>
                <a:cubicBezTo>
                  <a:pt x="20641" y="2001"/>
                  <a:pt x="20582" y="1989"/>
                  <a:pt x="20524" y="1989"/>
                </a:cubicBezTo>
                <a:cubicBezTo>
                  <a:pt x="20394" y="1989"/>
                  <a:pt x="20271" y="2048"/>
                  <a:pt x="20198" y="2157"/>
                </a:cubicBezTo>
                <a:cubicBezTo>
                  <a:pt x="20041" y="2315"/>
                  <a:pt x="19857" y="2473"/>
                  <a:pt x="19672" y="2578"/>
                </a:cubicBezTo>
                <a:cubicBezTo>
                  <a:pt x="19466" y="2699"/>
                  <a:pt x="19361" y="2751"/>
                  <a:pt x="19298" y="2751"/>
                </a:cubicBezTo>
                <a:cubicBezTo>
                  <a:pt x="19265" y="2751"/>
                  <a:pt x="19244" y="2737"/>
                  <a:pt x="19225" y="2710"/>
                </a:cubicBezTo>
                <a:cubicBezTo>
                  <a:pt x="19192" y="2659"/>
                  <a:pt x="19159" y="2641"/>
                  <a:pt x="19132" y="2641"/>
                </a:cubicBezTo>
                <a:cubicBezTo>
                  <a:pt x="19117" y="2641"/>
                  <a:pt x="19103" y="2647"/>
                  <a:pt x="19094" y="2657"/>
                </a:cubicBezTo>
                <a:cubicBezTo>
                  <a:pt x="19080" y="2671"/>
                  <a:pt x="19066" y="2678"/>
                  <a:pt x="19052" y="2678"/>
                </a:cubicBezTo>
                <a:cubicBezTo>
                  <a:pt x="19013" y="2678"/>
                  <a:pt x="18975" y="2629"/>
                  <a:pt x="18936" y="2552"/>
                </a:cubicBezTo>
                <a:cubicBezTo>
                  <a:pt x="18831" y="2368"/>
                  <a:pt x="18910" y="2236"/>
                  <a:pt x="19252" y="2052"/>
                </a:cubicBezTo>
                <a:cubicBezTo>
                  <a:pt x="19383" y="1999"/>
                  <a:pt x="19594" y="1868"/>
                  <a:pt x="19672" y="1789"/>
                </a:cubicBezTo>
                <a:cubicBezTo>
                  <a:pt x="19737" y="1746"/>
                  <a:pt x="19854" y="1703"/>
                  <a:pt x="19909" y="1703"/>
                </a:cubicBezTo>
                <a:cubicBezTo>
                  <a:pt x="19921" y="1703"/>
                  <a:pt x="19931" y="1705"/>
                  <a:pt x="19935" y="1710"/>
                </a:cubicBezTo>
                <a:cubicBezTo>
                  <a:pt x="19951" y="1726"/>
                  <a:pt x="19969" y="1732"/>
                  <a:pt x="19987" y="1732"/>
                </a:cubicBezTo>
                <a:cubicBezTo>
                  <a:pt x="20032" y="1732"/>
                  <a:pt x="20082" y="1695"/>
                  <a:pt x="20120" y="1658"/>
                </a:cubicBezTo>
                <a:cubicBezTo>
                  <a:pt x="20198" y="1579"/>
                  <a:pt x="20330" y="1526"/>
                  <a:pt x="20435" y="1500"/>
                </a:cubicBezTo>
                <a:cubicBezTo>
                  <a:pt x="20540" y="1500"/>
                  <a:pt x="20646" y="1447"/>
                  <a:pt x="20672" y="1395"/>
                </a:cubicBezTo>
                <a:cubicBezTo>
                  <a:pt x="20696" y="1275"/>
                  <a:pt x="21265" y="937"/>
                  <a:pt x="21406" y="937"/>
                </a:cubicBezTo>
                <a:cubicBezTo>
                  <a:pt x="21420" y="937"/>
                  <a:pt x="21430" y="940"/>
                  <a:pt x="21435" y="947"/>
                </a:cubicBezTo>
                <a:cubicBezTo>
                  <a:pt x="21442" y="978"/>
                  <a:pt x="21454" y="991"/>
                  <a:pt x="21470" y="991"/>
                </a:cubicBezTo>
                <a:cubicBezTo>
                  <a:pt x="21507" y="991"/>
                  <a:pt x="21563" y="917"/>
                  <a:pt x="21619" y="842"/>
                </a:cubicBezTo>
                <a:cubicBezTo>
                  <a:pt x="21750" y="711"/>
                  <a:pt x="21934" y="606"/>
                  <a:pt x="22118" y="553"/>
                </a:cubicBezTo>
                <a:cubicBezTo>
                  <a:pt x="22408" y="448"/>
                  <a:pt x="22671" y="316"/>
                  <a:pt x="22934" y="185"/>
                </a:cubicBezTo>
                <a:lnTo>
                  <a:pt x="20672" y="158"/>
                </a:lnTo>
                <a:lnTo>
                  <a:pt x="20514" y="211"/>
                </a:lnTo>
                <a:lnTo>
                  <a:pt x="20593" y="158"/>
                </a:lnTo>
                <a:lnTo>
                  <a:pt x="20461" y="158"/>
                </a:lnTo>
                <a:cubicBezTo>
                  <a:pt x="20435" y="211"/>
                  <a:pt x="20409" y="237"/>
                  <a:pt x="20383" y="290"/>
                </a:cubicBezTo>
                <a:cubicBezTo>
                  <a:pt x="20298" y="481"/>
                  <a:pt x="20247" y="535"/>
                  <a:pt x="20093" y="535"/>
                </a:cubicBezTo>
                <a:cubicBezTo>
                  <a:pt x="20056" y="535"/>
                  <a:pt x="20013" y="532"/>
                  <a:pt x="19962" y="527"/>
                </a:cubicBezTo>
                <a:cubicBezTo>
                  <a:pt x="19778" y="527"/>
                  <a:pt x="19699" y="474"/>
                  <a:pt x="19778" y="448"/>
                </a:cubicBezTo>
                <a:cubicBezTo>
                  <a:pt x="19870" y="395"/>
                  <a:pt x="19863" y="369"/>
                  <a:pt x="19801" y="369"/>
                </a:cubicBezTo>
                <a:cubicBezTo>
                  <a:pt x="19738" y="369"/>
                  <a:pt x="19620" y="395"/>
                  <a:pt x="19488" y="448"/>
                </a:cubicBezTo>
                <a:cubicBezTo>
                  <a:pt x="19406" y="471"/>
                  <a:pt x="19355" y="484"/>
                  <a:pt x="19331" y="484"/>
                </a:cubicBezTo>
                <a:cubicBezTo>
                  <a:pt x="19302" y="484"/>
                  <a:pt x="19313" y="465"/>
                  <a:pt x="19357" y="421"/>
                </a:cubicBezTo>
                <a:cubicBezTo>
                  <a:pt x="19403" y="376"/>
                  <a:pt x="19413" y="347"/>
                  <a:pt x="19367" y="347"/>
                </a:cubicBezTo>
                <a:cubicBezTo>
                  <a:pt x="19334" y="347"/>
                  <a:pt x="19272" y="362"/>
                  <a:pt x="19173" y="395"/>
                </a:cubicBezTo>
                <a:cubicBezTo>
                  <a:pt x="19041" y="448"/>
                  <a:pt x="18910" y="527"/>
                  <a:pt x="18883" y="579"/>
                </a:cubicBezTo>
                <a:cubicBezTo>
                  <a:pt x="18831" y="658"/>
                  <a:pt x="18752" y="737"/>
                  <a:pt x="18673" y="763"/>
                </a:cubicBezTo>
                <a:cubicBezTo>
                  <a:pt x="18594" y="803"/>
                  <a:pt x="18548" y="822"/>
                  <a:pt x="18528" y="822"/>
                </a:cubicBezTo>
                <a:cubicBezTo>
                  <a:pt x="18509" y="822"/>
                  <a:pt x="18515" y="803"/>
                  <a:pt x="18542" y="763"/>
                </a:cubicBezTo>
                <a:cubicBezTo>
                  <a:pt x="18560" y="745"/>
                  <a:pt x="18559" y="736"/>
                  <a:pt x="18539" y="736"/>
                </a:cubicBezTo>
                <a:cubicBezTo>
                  <a:pt x="18503" y="736"/>
                  <a:pt x="18405" y="765"/>
                  <a:pt x="18252" y="816"/>
                </a:cubicBezTo>
                <a:cubicBezTo>
                  <a:pt x="18121" y="869"/>
                  <a:pt x="17963" y="895"/>
                  <a:pt x="17805" y="895"/>
                </a:cubicBezTo>
                <a:cubicBezTo>
                  <a:pt x="17798" y="880"/>
                  <a:pt x="17788" y="874"/>
                  <a:pt x="17778" y="874"/>
                </a:cubicBezTo>
                <a:cubicBezTo>
                  <a:pt x="17752" y="874"/>
                  <a:pt x="17719" y="917"/>
                  <a:pt x="17700" y="974"/>
                </a:cubicBezTo>
                <a:cubicBezTo>
                  <a:pt x="17674" y="1053"/>
                  <a:pt x="17568" y="1105"/>
                  <a:pt x="17384" y="1132"/>
                </a:cubicBezTo>
                <a:cubicBezTo>
                  <a:pt x="17227" y="1132"/>
                  <a:pt x="17095" y="1184"/>
                  <a:pt x="16990" y="1263"/>
                </a:cubicBezTo>
                <a:cubicBezTo>
                  <a:pt x="16951" y="1302"/>
                  <a:pt x="16885" y="1326"/>
                  <a:pt x="16821" y="1326"/>
                </a:cubicBezTo>
                <a:cubicBezTo>
                  <a:pt x="16797" y="1326"/>
                  <a:pt x="16774" y="1323"/>
                  <a:pt x="16753" y="1316"/>
                </a:cubicBezTo>
                <a:cubicBezTo>
                  <a:pt x="16723" y="1300"/>
                  <a:pt x="16699" y="1292"/>
                  <a:pt x="16679" y="1292"/>
                </a:cubicBezTo>
                <a:cubicBezTo>
                  <a:pt x="16630" y="1292"/>
                  <a:pt x="16606" y="1343"/>
                  <a:pt x="16569" y="1473"/>
                </a:cubicBezTo>
                <a:cubicBezTo>
                  <a:pt x="16538" y="1581"/>
                  <a:pt x="16517" y="1634"/>
                  <a:pt x="16488" y="1634"/>
                </a:cubicBezTo>
                <a:cubicBezTo>
                  <a:pt x="16468" y="1634"/>
                  <a:pt x="16444" y="1607"/>
                  <a:pt x="16411" y="1552"/>
                </a:cubicBezTo>
                <a:cubicBezTo>
                  <a:pt x="16355" y="1496"/>
                  <a:pt x="16321" y="1470"/>
                  <a:pt x="16286" y="1470"/>
                </a:cubicBezTo>
                <a:cubicBezTo>
                  <a:pt x="16255" y="1470"/>
                  <a:pt x="16223" y="1489"/>
                  <a:pt x="16175" y="1526"/>
                </a:cubicBezTo>
                <a:cubicBezTo>
                  <a:pt x="16095" y="1583"/>
                  <a:pt x="16020" y="1610"/>
                  <a:pt x="15968" y="1610"/>
                </a:cubicBezTo>
                <a:cubicBezTo>
                  <a:pt x="15898" y="1610"/>
                  <a:pt x="15867" y="1563"/>
                  <a:pt x="15912" y="1473"/>
                </a:cubicBezTo>
                <a:cubicBezTo>
                  <a:pt x="15964" y="1237"/>
                  <a:pt x="16148" y="1079"/>
                  <a:pt x="16385" y="1053"/>
                </a:cubicBezTo>
                <a:cubicBezTo>
                  <a:pt x="16490" y="1000"/>
                  <a:pt x="16595" y="895"/>
                  <a:pt x="16701" y="816"/>
                </a:cubicBezTo>
                <a:cubicBezTo>
                  <a:pt x="16735" y="765"/>
                  <a:pt x="16790" y="736"/>
                  <a:pt x="16847" y="736"/>
                </a:cubicBezTo>
                <a:cubicBezTo>
                  <a:pt x="16878" y="736"/>
                  <a:pt x="16909" y="745"/>
                  <a:pt x="16937" y="763"/>
                </a:cubicBezTo>
                <a:cubicBezTo>
                  <a:pt x="16959" y="766"/>
                  <a:pt x="16980" y="767"/>
                  <a:pt x="17002" y="767"/>
                </a:cubicBezTo>
                <a:cubicBezTo>
                  <a:pt x="17195" y="767"/>
                  <a:pt x="17395" y="666"/>
                  <a:pt x="17490" y="500"/>
                </a:cubicBezTo>
                <a:cubicBezTo>
                  <a:pt x="17700" y="316"/>
                  <a:pt x="17963" y="185"/>
                  <a:pt x="18226" y="106"/>
                </a:cubicBezTo>
                <a:lnTo>
                  <a:pt x="17621" y="106"/>
                </a:lnTo>
                <a:cubicBezTo>
                  <a:pt x="17621" y="132"/>
                  <a:pt x="17568" y="185"/>
                  <a:pt x="17516" y="185"/>
                </a:cubicBezTo>
                <a:cubicBezTo>
                  <a:pt x="17437" y="185"/>
                  <a:pt x="17411" y="132"/>
                  <a:pt x="17463" y="106"/>
                </a:cubicBezTo>
                <a:lnTo>
                  <a:pt x="17174" y="106"/>
                </a:lnTo>
                <a:cubicBezTo>
                  <a:pt x="17139" y="176"/>
                  <a:pt x="17104" y="211"/>
                  <a:pt x="17069" y="211"/>
                </a:cubicBezTo>
                <a:cubicBezTo>
                  <a:pt x="17051" y="211"/>
                  <a:pt x="17034" y="202"/>
                  <a:pt x="17016" y="185"/>
                </a:cubicBezTo>
                <a:cubicBezTo>
                  <a:pt x="16995" y="171"/>
                  <a:pt x="16974" y="164"/>
                  <a:pt x="16953" y="164"/>
                </a:cubicBezTo>
                <a:cubicBezTo>
                  <a:pt x="16895" y="164"/>
                  <a:pt x="16837" y="213"/>
                  <a:pt x="16779" y="290"/>
                </a:cubicBezTo>
                <a:cubicBezTo>
                  <a:pt x="16614" y="479"/>
                  <a:pt x="15937" y="775"/>
                  <a:pt x="15707" y="775"/>
                </a:cubicBezTo>
                <a:cubicBezTo>
                  <a:pt x="15682" y="775"/>
                  <a:pt x="15662" y="771"/>
                  <a:pt x="15649" y="763"/>
                </a:cubicBezTo>
                <a:cubicBezTo>
                  <a:pt x="15547" y="662"/>
                  <a:pt x="15862" y="315"/>
                  <a:pt x="16050" y="315"/>
                </a:cubicBezTo>
                <a:cubicBezTo>
                  <a:pt x="16057" y="315"/>
                  <a:pt x="16063" y="315"/>
                  <a:pt x="16069" y="316"/>
                </a:cubicBezTo>
                <a:cubicBezTo>
                  <a:pt x="16280" y="264"/>
                  <a:pt x="16464" y="185"/>
                  <a:pt x="16648" y="80"/>
                </a:cubicBezTo>
                <a:lnTo>
                  <a:pt x="10467" y="1"/>
                </a:lnTo>
                <a:close/>
              </a:path>
            </a:pathLst>
          </a:custGeom>
          <a:solidFill>
            <a:srgbClr val="373F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7"/>
          <p:cNvSpPr/>
          <p:nvPr/>
        </p:nvSpPr>
        <p:spPr>
          <a:xfrm>
            <a:off x="-192504" y="-65918"/>
            <a:ext cx="3411854" cy="1649266"/>
          </a:xfrm>
          <a:custGeom>
            <a:rect b="b" l="l" r="r" t="t"/>
            <a:pathLst>
              <a:path extrusionOk="0" h="45658" w="66776">
                <a:moveTo>
                  <a:pt x="11572" y="395"/>
                </a:moveTo>
                <a:cubicBezTo>
                  <a:pt x="12124" y="422"/>
                  <a:pt x="12256" y="474"/>
                  <a:pt x="12203" y="579"/>
                </a:cubicBezTo>
                <a:lnTo>
                  <a:pt x="11572" y="527"/>
                </a:lnTo>
                <a:lnTo>
                  <a:pt x="11572" y="395"/>
                </a:lnTo>
                <a:close/>
                <a:moveTo>
                  <a:pt x="7773" y="423"/>
                </a:moveTo>
                <a:cubicBezTo>
                  <a:pt x="8059" y="423"/>
                  <a:pt x="8507" y="515"/>
                  <a:pt x="8942" y="553"/>
                </a:cubicBezTo>
                <a:cubicBezTo>
                  <a:pt x="8942" y="582"/>
                  <a:pt x="8857" y="593"/>
                  <a:pt x="8728" y="593"/>
                </a:cubicBezTo>
                <a:cubicBezTo>
                  <a:pt x="8380" y="593"/>
                  <a:pt x="7714" y="513"/>
                  <a:pt x="7522" y="474"/>
                </a:cubicBezTo>
                <a:cubicBezTo>
                  <a:pt x="7574" y="437"/>
                  <a:pt x="7661" y="423"/>
                  <a:pt x="7773" y="423"/>
                </a:cubicBezTo>
                <a:close/>
                <a:moveTo>
                  <a:pt x="8732" y="632"/>
                </a:moveTo>
                <a:cubicBezTo>
                  <a:pt x="8968" y="658"/>
                  <a:pt x="8916" y="711"/>
                  <a:pt x="8942" y="764"/>
                </a:cubicBezTo>
                <a:cubicBezTo>
                  <a:pt x="8718" y="733"/>
                  <a:pt x="8588" y="726"/>
                  <a:pt x="8485" y="726"/>
                </a:cubicBezTo>
                <a:cubicBezTo>
                  <a:pt x="8401" y="726"/>
                  <a:pt x="8334" y="731"/>
                  <a:pt x="8247" y="731"/>
                </a:cubicBezTo>
                <a:cubicBezTo>
                  <a:pt x="8165" y="731"/>
                  <a:pt x="8065" y="727"/>
                  <a:pt x="7916" y="711"/>
                </a:cubicBezTo>
                <a:cubicBezTo>
                  <a:pt x="7916" y="606"/>
                  <a:pt x="8495" y="658"/>
                  <a:pt x="8732" y="632"/>
                </a:cubicBezTo>
                <a:close/>
                <a:moveTo>
                  <a:pt x="23355" y="1263"/>
                </a:moveTo>
                <a:lnTo>
                  <a:pt x="23355" y="1263"/>
                </a:lnTo>
                <a:cubicBezTo>
                  <a:pt x="23381" y="1290"/>
                  <a:pt x="23407" y="1316"/>
                  <a:pt x="23381" y="1342"/>
                </a:cubicBezTo>
                <a:cubicBezTo>
                  <a:pt x="23381" y="1316"/>
                  <a:pt x="23381" y="1290"/>
                  <a:pt x="23355" y="1263"/>
                </a:cubicBezTo>
                <a:close/>
                <a:moveTo>
                  <a:pt x="15465" y="2368"/>
                </a:moveTo>
                <a:lnTo>
                  <a:pt x="15465" y="2368"/>
                </a:lnTo>
                <a:cubicBezTo>
                  <a:pt x="16175" y="2447"/>
                  <a:pt x="15806" y="2552"/>
                  <a:pt x="15675" y="2631"/>
                </a:cubicBezTo>
                <a:cubicBezTo>
                  <a:pt x="14912" y="2526"/>
                  <a:pt x="15517" y="2473"/>
                  <a:pt x="15465" y="2368"/>
                </a:cubicBezTo>
                <a:close/>
                <a:moveTo>
                  <a:pt x="50804" y="3962"/>
                </a:moveTo>
                <a:cubicBezTo>
                  <a:pt x="50823" y="3965"/>
                  <a:pt x="50844" y="3969"/>
                  <a:pt x="50864" y="3972"/>
                </a:cubicBezTo>
                <a:cubicBezTo>
                  <a:pt x="50845" y="3968"/>
                  <a:pt x="50825" y="3965"/>
                  <a:pt x="50804" y="3962"/>
                </a:cubicBezTo>
                <a:close/>
                <a:moveTo>
                  <a:pt x="60227" y="3630"/>
                </a:moveTo>
                <a:cubicBezTo>
                  <a:pt x="60306" y="3709"/>
                  <a:pt x="60595" y="3893"/>
                  <a:pt x="60832" y="4051"/>
                </a:cubicBezTo>
                <a:cubicBezTo>
                  <a:pt x="60622" y="3998"/>
                  <a:pt x="60411" y="3972"/>
                  <a:pt x="60227" y="3946"/>
                </a:cubicBezTo>
                <a:cubicBezTo>
                  <a:pt x="60254" y="3841"/>
                  <a:pt x="60175" y="3735"/>
                  <a:pt x="59806" y="3683"/>
                </a:cubicBezTo>
                <a:cubicBezTo>
                  <a:pt x="59859" y="3657"/>
                  <a:pt x="60227" y="3683"/>
                  <a:pt x="60227" y="3630"/>
                </a:cubicBezTo>
                <a:close/>
                <a:moveTo>
                  <a:pt x="14860" y="5445"/>
                </a:moveTo>
                <a:lnTo>
                  <a:pt x="14860" y="5445"/>
                </a:lnTo>
                <a:cubicBezTo>
                  <a:pt x="15333" y="5603"/>
                  <a:pt x="15754" y="5892"/>
                  <a:pt x="16069" y="6287"/>
                </a:cubicBezTo>
                <a:cubicBezTo>
                  <a:pt x="15675" y="6234"/>
                  <a:pt x="16043" y="6129"/>
                  <a:pt x="15254" y="6102"/>
                </a:cubicBezTo>
                <a:cubicBezTo>
                  <a:pt x="15386" y="5866"/>
                  <a:pt x="14912" y="5655"/>
                  <a:pt x="14860" y="5445"/>
                </a:cubicBezTo>
                <a:close/>
                <a:moveTo>
                  <a:pt x="53705" y="6339"/>
                </a:moveTo>
                <a:lnTo>
                  <a:pt x="53705" y="6339"/>
                </a:lnTo>
                <a:cubicBezTo>
                  <a:pt x="54126" y="6365"/>
                  <a:pt x="54099" y="6471"/>
                  <a:pt x="54520" y="6523"/>
                </a:cubicBezTo>
                <a:cubicBezTo>
                  <a:pt x="54441" y="6576"/>
                  <a:pt x="53863" y="6497"/>
                  <a:pt x="54099" y="6628"/>
                </a:cubicBezTo>
                <a:cubicBezTo>
                  <a:pt x="53521" y="6576"/>
                  <a:pt x="53731" y="6444"/>
                  <a:pt x="53705" y="6339"/>
                </a:cubicBezTo>
                <a:close/>
                <a:moveTo>
                  <a:pt x="53915" y="6891"/>
                </a:moveTo>
                <a:cubicBezTo>
                  <a:pt x="54389" y="6944"/>
                  <a:pt x="54757" y="7102"/>
                  <a:pt x="54310" y="7154"/>
                </a:cubicBezTo>
                <a:cubicBezTo>
                  <a:pt x="54020" y="7076"/>
                  <a:pt x="53573" y="6918"/>
                  <a:pt x="53915" y="6891"/>
                </a:cubicBezTo>
                <a:close/>
                <a:moveTo>
                  <a:pt x="53310" y="6681"/>
                </a:moveTo>
                <a:lnTo>
                  <a:pt x="53310" y="6681"/>
                </a:lnTo>
                <a:cubicBezTo>
                  <a:pt x="53363" y="6865"/>
                  <a:pt x="53757" y="7023"/>
                  <a:pt x="53494" y="7207"/>
                </a:cubicBezTo>
                <a:cubicBezTo>
                  <a:pt x="52679" y="7076"/>
                  <a:pt x="53231" y="6813"/>
                  <a:pt x="53310" y="6681"/>
                </a:cubicBezTo>
                <a:close/>
                <a:moveTo>
                  <a:pt x="58076" y="7203"/>
                </a:moveTo>
                <a:cubicBezTo>
                  <a:pt x="58165" y="7203"/>
                  <a:pt x="58269" y="7212"/>
                  <a:pt x="58386" y="7233"/>
                </a:cubicBezTo>
                <a:cubicBezTo>
                  <a:pt x="57939" y="7286"/>
                  <a:pt x="58570" y="7470"/>
                  <a:pt x="58176" y="7496"/>
                </a:cubicBezTo>
                <a:cubicBezTo>
                  <a:pt x="57557" y="7452"/>
                  <a:pt x="57607" y="7203"/>
                  <a:pt x="58076" y="7203"/>
                </a:cubicBezTo>
                <a:close/>
                <a:moveTo>
                  <a:pt x="53705" y="7496"/>
                </a:moveTo>
                <a:cubicBezTo>
                  <a:pt x="54126" y="7602"/>
                  <a:pt x="54441" y="7733"/>
                  <a:pt x="54099" y="7838"/>
                </a:cubicBezTo>
                <a:cubicBezTo>
                  <a:pt x="53652" y="7786"/>
                  <a:pt x="53994" y="7680"/>
                  <a:pt x="53889" y="7628"/>
                </a:cubicBezTo>
                <a:cubicBezTo>
                  <a:pt x="53837" y="7621"/>
                  <a:pt x="53796" y="7618"/>
                  <a:pt x="53765" y="7618"/>
                </a:cubicBezTo>
                <a:cubicBezTo>
                  <a:pt x="53546" y="7618"/>
                  <a:pt x="53797" y="7763"/>
                  <a:pt x="53705" y="7786"/>
                </a:cubicBezTo>
                <a:cubicBezTo>
                  <a:pt x="53074" y="7628"/>
                  <a:pt x="53547" y="7602"/>
                  <a:pt x="53705" y="7496"/>
                </a:cubicBezTo>
                <a:close/>
                <a:moveTo>
                  <a:pt x="13624" y="7838"/>
                </a:moveTo>
                <a:lnTo>
                  <a:pt x="13624" y="7838"/>
                </a:lnTo>
                <a:cubicBezTo>
                  <a:pt x="14348" y="7913"/>
                  <a:pt x="14049" y="8144"/>
                  <a:pt x="13885" y="8144"/>
                </a:cubicBezTo>
                <a:cubicBezTo>
                  <a:pt x="13817" y="8144"/>
                  <a:pt x="13772" y="8104"/>
                  <a:pt x="13834" y="7996"/>
                </a:cubicBezTo>
                <a:cubicBezTo>
                  <a:pt x="13650" y="7943"/>
                  <a:pt x="13597" y="7891"/>
                  <a:pt x="13624" y="7838"/>
                </a:cubicBezTo>
                <a:close/>
                <a:moveTo>
                  <a:pt x="54888" y="8864"/>
                </a:moveTo>
                <a:lnTo>
                  <a:pt x="54888" y="8864"/>
                </a:lnTo>
                <a:cubicBezTo>
                  <a:pt x="55888" y="8995"/>
                  <a:pt x="54836" y="9180"/>
                  <a:pt x="55309" y="9285"/>
                </a:cubicBezTo>
                <a:cubicBezTo>
                  <a:pt x="54520" y="9127"/>
                  <a:pt x="55204" y="9074"/>
                  <a:pt x="54888" y="8864"/>
                </a:cubicBezTo>
                <a:close/>
                <a:moveTo>
                  <a:pt x="54073" y="8943"/>
                </a:moveTo>
                <a:cubicBezTo>
                  <a:pt x="54494" y="9022"/>
                  <a:pt x="54310" y="9258"/>
                  <a:pt x="54073" y="9311"/>
                </a:cubicBezTo>
                <a:cubicBezTo>
                  <a:pt x="53600" y="9258"/>
                  <a:pt x="54205" y="9127"/>
                  <a:pt x="53468" y="9127"/>
                </a:cubicBezTo>
                <a:cubicBezTo>
                  <a:pt x="53679" y="9101"/>
                  <a:pt x="53889" y="9048"/>
                  <a:pt x="54073" y="8943"/>
                </a:cubicBezTo>
                <a:close/>
                <a:moveTo>
                  <a:pt x="53258" y="9337"/>
                </a:moveTo>
                <a:cubicBezTo>
                  <a:pt x="53784" y="9390"/>
                  <a:pt x="54205" y="9548"/>
                  <a:pt x="53863" y="9600"/>
                </a:cubicBezTo>
                <a:cubicBezTo>
                  <a:pt x="53521" y="9521"/>
                  <a:pt x="53179" y="9443"/>
                  <a:pt x="53258" y="9337"/>
                </a:cubicBezTo>
                <a:close/>
                <a:moveTo>
                  <a:pt x="54888" y="9285"/>
                </a:moveTo>
                <a:cubicBezTo>
                  <a:pt x="55178" y="9390"/>
                  <a:pt x="56072" y="9811"/>
                  <a:pt x="54888" y="9811"/>
                </a:cubicBezTo>
                <a:cubicBezTo>
                  <a:pt x="55414" y="9706"/>
                  <a:pt x="54888" y="9469"/>
                  <a:pt x="54888" y="9285"/>
                </a:cubicBezTo>
                <a:close/>
                <a:moveTo>
                  <a:pt x="53468" y="9600"/>
                </a:moveTo>
                <a:cubicBezTo>
                  <a:pt x="53577" y="9647"/>
                  <a:pt x="53814" y="9703"/>
                  <a:pt x="53963" y="9703"/>
                </a:cubicBezTo>
                <a:cubicBezTo>
                  <a:pt x="54066" y="9703"/>
                  <a:pt x="54127" y="9676"/>
                  <a:pt x="54073" y="9600"/>
                </a:cubicBezTo>
                <a:lnTo>
                  <a:pt x="54073" y="9600"/>
                </a:lnTo>
                <a:cubicBezTo>
                  <a:pt x="54415" y="9758"/>
                  <a:pt x="54178" y="9995"/>
                  <a:pt x="54257" y="10205"/>
                </a:cubicBezTo>
                <a:cubicBezTo>
                  <a:pt x="53231" y="10021"/>
                  <a:pt x="54494" y="9837"/>
                  <a:pt x="53258" y="9732"/>
                </a:cubicBezTo>
                <a:cubicBezTo>
                  <a:pt x="53179" y="9627"/>
                  <a:pt x="53389" y="9627"/>
                  <a:pt x="53468" y="9600"/>
                </a:cubicBezTo>
                <a:close/>
                <a:moveTo>
                  <a:pt x="53863" y="10547"/>
                </a:moveTo>
                <a:cubicBezTo>
                  <a:pt x="54231" y="10889"/>
                  <a:pt x="53942" y="11257"/>
                  <a:pt x="54468" y="11783"/>
                </a:cubicBezTo>
                <a:cubicBezTo>
                  <a:pt x="54546" y="11788"/>
                  <a:pt x="54609" y="11790"/>
                  <a:pt x="54659" y="11790"/>
                </a:cubicBezTo>
                <a:cubicBezTo>
                  <a:pt x="55158" y="11790"/>
                  <a:pt x="54336" y="11570"/>
                  <a:pt x="54862" y="11547"/>
                </a:cubicBezTo>
                <a:lnTo>
                  <a:pt x="54862" y="11547"/>
                </a:lnTo>
                <a:cubicBezTo>
                  <a:pt x="55546" y="11625"/>
                  <a:pt x="55204" y="11810"/>
                  <a:pt x="55257" y="11941"/>
                </a:cubicBezTo>
                <a:cubicBezTo>
                  <a:pt x="54520" y="11941"/>
                  <a:pt x="54283" y="11783"/>
                  <a:pt x="53442" y="11757"/>
                </a:cubicBezTo>
                <a:cubicBezTo>
                  <a:pt x="53547" y="11284"/>
                  <a:pt x="52995" y="10915"/>
                  <a:pt x="53863" y="10547"/>
                </a:cubicBezTo>
                <a:close/>
                <a:moveTo>
                  <a:pt x="54862" y="12362"/>
                </a:moveTo>
                <a:lnTo>
                  <a:pt x="54862" y="12362"/>
                </a:lnTo>
                <a:cubicBezTo>
                  <a:pt x="55625" y="12441"/>
                  <a:pt x="55099" y="12599"/>
                  <a:pt x="55257" y="12704"/>
                </a:cubicBezTo>
                <a:cubicBezTo>
                  <a:pt x="54678" y="12572"/>
                  <a:pt x="55020" y="12572"/>
                  <a:pt x="54862" y="12362"/>
                </a:cubicBezTo>
                <a:close/>
                <a:moveTo>
                  <a:pt x="54231" y="12625"/>
                </a:moveTo>
                <a:cubicBezTo>
                  <a:pt x="54520" y="12625"/>
                  <a:pt x="54809" y="12730"/>
                  <a:pt x="55046" y="12914"/>
                </a:cubicBezTo>
                <a:cubicBezTo>
                  <a:pt x="54783" y="12862"/>
                  <a:pt x="54494" y="12809"/>
                  <a:pt x="54231" y="12809"/>
                </a:cubicBezTo>
                <a:lnTo>
                  <a:pt x="54231" y="12783"/>
                </a:lnTo>
                <a:lnTo>
                  <a:pt x="54231" y="12625"/>
                </a:lnTo>
                <a:close/>
                <a:moveTo>
                  <a:pt x="56440" y="13808"/>
                </a:moveTo>
                <a:lnTo>
                  <a:pt x="56440" y="13808"/>
                </a:lnTo>
                <a:cubicBezTo>
                  <a:pt x="56612" y="13833"/>
                  <a:pt x="57059" y="13995"/>
                  <a:pt x="56732" y="13995"/>
                </a:cubicBezTo>
                <a:cubicBezTo>
                  <a:pt x="56709" y="13995"/>
                  <a:pt x="56682" y="13994"/>
                  <a:pt x="56650" y="13992"/>
                </a:cubicBezTo>
                <a:lnTo>
                  <a:pt x="56650" y="13992"/>
                </a:lnTo>
                <a:cubicBezTo>
                  <a:pt x="56650" y="14019"/>
                  <a:pt x="56887" y="14045"/>
                  <a:pt x="57045" y="14071"/>
                </a:cubicBezTo>
                <a:cubicBezTo>
                  <a:pt x="56989" y="14095"/>
                  <a:pt x="56938" y="14105"/>
                  <a:pt x="56880" y="14105"/>
                </a:cubicBezTo>
                <a:cubicBezTo>
                  <a:pt x="56747" y="14105"/>
                  <a:pt x="56577" y="14055"/>
                  <a:pt x="56230" y="14019"/>
                </a:cubicBezTo>
                <a:cubicBezTo>
                  <a:pt x="56072" y="13887"/>
                  <a:pt x="56572" y="13940"/>
                  <a:pt x="56440" y="13808"/>
                </a:cubicBezTo>
                <a:close/>
                <a:moveTo>
                  <a:pt x="56230" y="14177"/>
                </a:moveTo>
                <a:lnTo>
                  <a:pt x="56230" y="14177"/>
                </a:lnTo>
                <a:cubicBezTo>
                  <a:pt x="56364" y="14215"/>
                  <a:pt x="56499" y="14239"/>
                  <a:pt x="56572" y="14239"/>
                </a:cubicBezTo>
                <a:cubicBezTo>
                  <a:pt x="56599" y="14239"/>
                  <a:pt x="56617" y="14236"/>
                  <a:pt x="56624" y="14229"/>
                </a:cubicBezTo>
                <a:cubicBezTo>
                  <a:pt x="57071" y="14255"/>
                  <a:pt x="56729" y="14361"/>
                  <a:pt x="56835" y="14440"/>
                </a:cubicBezTo>
                <a:cubicBezTo>
                  <a:pt x="56466" y="14361"/>
                  <a:pt x="56124" y="14282"/>
                  <a:pt x="56230" y="14177"/>
                </a:cubicBezTo>
                <a:close/>
                <a:moveTo>
                  <a:pt x="58018" y="15307"/>
                </a:moveTo>
                <a:cubicBezTo>
                  <a:pt x="58728" y="15413"/>
                  <a:pt x="57965" y="15465"/>
                  <a:pt x="58439" y="15649"/>
                </a:cubicBezTo>
                <a:cubicBezTo>
                  <a:pt x="57650" y="15570"/>
                  <a:pt x="58176" y="15413"/>
                  <a:pt x="58018" y="15307"/>
                </a:cubicBezTo>
                <a:close/>
                <a:moveTo>
                  <a:pt x="59044" y="15623"/>
                </a:moveTo>
                <a:cubicBezTo>
                  <a:pt x="59294" y="15681"/>
                  <a:pt x="59530" y="15823"/>
                  <a:pt x="59701" y="15823"/>
                </a:cubicBezTo>
                <a:cubicBezTo>
                  <a:pt x="59763" y="15823"/>
                  <a:pt x="59817" y="15804"/>
                  <a:pt x="59859" y="15755"/>
                </a:cubicBezTo>
                <a:cubicBezTo>
                  <a:pt x="60727" y="15886"/>
                  <a:pt x="59938" y="15991"/>
                  <a:pt x="60043" y="16149"/>
                </a:cubicBezTo>
                <a:cubicBezTo>
                  <a:pt x="59675" y="16070"/>
                  <a:pt x="59333" y="15886"/>
                  <a:pt x="59044" y="15623"/>
                </a:cubicBezTo>
                <a:close/>
                <a:moveTo>
                  <a:pt x="58623" y="15939"/>
                </a:moveTo>
                <a:lnTo>
                  <a:pt x="58623" y="15939"/>
                </a:lnTo>
                <a:cubicBezTo>
                  <a:pt x="59239" y="15990"/>
                  <a:pt x="59103" y="16217"/>
                  <a:pt x="58827" y="16252"/>
                </a:cubicBezTo>
                <a:lnTo>
                  <a:pt x="58827" y="16252"/>
                </a:lnTo>
                <a:cubicBezTo>
                  <a:pt x="58469" y="16123"/>
                  <a:pt x="58832" y="16122"/>
                  <a:pt x="58623" y="15939"/>
                </a:cubicBezTo>
                <a:close/>
                <a:moveTo>
                  <a:pt x="64591" y="16138"/>
                </a:moveTo>
                <a:cubicBezTo>
                  <a:pt x="64692" y="16138"/>
                  <a:pt x="64806" y="16141"/>
                  <a:pt x="64935" y="16149"/>
                </a:cubicBezTo>
                <a:lnTo>
                  <a:pt x="64909" y="16149"/>
                </a:lnTo>
                <a:cubicBezTo>
                  <a:pt x="64751" y="16219"/>
                  <a:pt x="64593" y="16301"/>
                  <a:pt x="64155" y="16301"/>
                </a:cubicBezTo>
                <a:cubicBezTo>
                  <a:pt x="63936" y="16301"/>
                  <a:pt x="63646" y="16281"/>
                  <a:pt x="63252" y="16228"/>
                </a:cubicBezTo>
                <a:lnTo>
                  <a:pt x="63252" y="16228"/>
                </a:lnTo>
                <a:cubicBezTo>
                  <a:pt x="63303" y="16230"/>
                  <a:pt x="63351" y="16231"/>
                  <a:pt x="63396" y="16231"/>
                </a:cubicBezTo>
                <a:cubicBezTo>
                  <a:pt x="63850" y="16231"/>
                  <a:pt x="64046" y="16138"/>
                  <a:pt x="64591" y="16138"/>
                </a:cubicBezTo>
                <a:close/>
                <a:moveTo>
                  <a:pt x="63462" y="16333"/>
                </a:moveTo>
                <a:cubicBezTo>
                  <a:pt x="64223" y="16400"/>
                  <a:pt x="64336" y="16677"/>
                  <a:pt x="63819" y="16677"/>
                </a:cubicBezTo>
                <a:cubicBezTo>
                  <a:pt x="63728" y="16677"/>
                  <a:pt x="63618" y="16668"/>
                  <a:pt x="63488" y="16649"/>
                </a:cubicBezTo>
                <a:lnTo>
                  <a:pt x="63462" y="16622"/>
                </a:lnTo>
                <a:cubicBezTo>
                  <a:pt x="63620" y="16491"/>
                  <a:pt x="63015" y="16386"/>
                  <a:pt x="63462" y="16333"/>
                </a:cubicBezTo>
                <a:close/>
                <a:moveTo>
                  <a:pt x="60622" y="16754"/>
                </a:moveTo>
                <a:lnTo>
                  <a:pt x="60622" y="16780"/>
                </a:lnTo>
                <a:cubicBezTo>
                  <a:pt x="61227" y="16833"/>
                  <a:pt x="61332" y="16991"/>
                  <a:pt x="61043" y="17017"/>
                </a:cubicBezTo>
                <a:cubicBezTo>
                  <a:pt x="60727" y="16938"/>
                  <a:pt x="60595" y="16859"/>
                  <a:pt x="60622" y="16754"/>
                </a:cubicBezTo>
                <a:close/>
                <a:moveTo>
                  <a:pt x="61753" y="17474"/>
                </a:moveTo>
                <a:cubicBezTo>
                  <a:pt x="61825" y="17474"/>
                  <a:pt x="61919" y="17479"/>
                  <a:pt x="62042" y="17490"/>
                </a:cubicBezTo>
                <a:cubicBezTo>
                  <a:pt x="61858" y="17622"/>
                  <a:pt x="61989" y="17622"/>
                  <a:pt x="62042" y="17806"/>
                </a:cubicBezTo>
                <a:cubicBezTo>
                  <a:pt x="61674" y="17806"/>
                  <a:pt x="60832" y="17674"/>
                  <a:pt x="61016" y="17543"/>
                </a:cubicBezTo>
                <a:lnTo>
                  <a:pt x="61016" y="17543"/>
                </a:lnTo>
                <a:lnTo>
                  <a:pt x="61016" y="17569"/>
                </a:lnTo>
                <a:cubicBezTo>
                  <a:pt x="61299" y="17631"/>
                  <a:pt x="61444" y="17653"/>
                  <a:pt x="61514" y="17653"/>
                </a:cubicBezTo>
                <a:cubicBezTo>
                  <a:pt x="61712" y="17653"/>
                  <a:pt x="61321" y="17474"/>
                  <a:pt x="61753" y="17474"/>
                </a:cubicBezTo>
                <a:close/>
                <a:moveTo>
                  <a:pt x="62191" y="17747"/>
                </a:moveTo>
                <a:lnTo>
                  <a:pt x="62191" y="17747"/>
                </a:lnTo>
                <a:cubicBezTo>
                  <a:pt x="62114" y="17981"/>
                  <a:pt x="62901" y="18284"/>
                  <a:pt x="62594" y="18437"/>
                </a:cubicBezTo>
                <a:cubicBezTo>
                  <a:pt x="61963" y="18411"/>
                  <a:pt x="61989" y="18306"/>
                  <a:pt x="61358" y="18279"/>
                </a:cubicBezTo>
                <a:cubicBezTo>
                  <a:pt x="61696" y="18258"/>
                  <a:pt x="61492" y="18085"/>
                  <a:pt x="61832" y="18085"/>
                </a:cubicBezTo>
                <a:cubicBezTo>
                  <a:pt x="61916" y="18085"/>
                  <a:pt x="62033" y="18095"/>
                  <a:pt x="62200" y="18122"/>
                </a:cubicBezTo>
                <a:cubicBezTo>
                  <a:pt x="61526" y="17997"/>
                  <a:pt x="62108" y="17872"/>
                  <a:pt x="62191" y="17747"/>
                </a:cubicBezTo>
                <a:close/>
                <a:moveTo>
                  <a:pt x="65848" y="18652"/>
                </a:moveTo>
                <a:cubicBezTo>
                  <a:pt x="66425" y="18805"/>
                  <a:pt x="66011" y="18806"/>
                  <a:pt x="65829" y="18911"/>
                </a:cubicBezTo>
                <a:cubicBezTo>
                  <a:pt x="65286" y="18755"/>
                  <a:pt x="65685" y="18753"/>
                  <a:pt x="65848" y="18652"/>
                </a:cubicBezTo>
                <a:close/>
                <a:moveTo>
                  <a:pt x="65932" y="19118"/>
                </a:moveTo>
                <a:cubicBezTo>
                  <a:pt x="65997" y="19118"/>
                  <a:pt x="66090" y="19127"/>
                  <a:pt x="66224" y="19147"/>
                </a:cubicBezTo>
                <a:cubicBezTo>
                  <a:pt x="65987" y="19200"/>
                  <a:pt x="66040" y="19331"/>
                  <a:pt x="66040" y="19437"/>
                </a:cubicBezTo>
                <a:lnTo>
                  <a:pt x="66013" y="19410"/>
                </a:lnTo>
                <a:cubicBezTo>
                  <a:pt x="65908" y="19384"/>
                  <a:pt x="65803" y="19371"/>
                  <a:pt x="65701" y="19371"/>
                </a:cubicBezTo>
                <a:cubicBezTo>
                  <a:pt x="65599" y="19371"/>
                  <a:pt x="65500" y="19384"/>
                  <a:pt x="65408" y="19410"/>
                </a:cubicBezTo>
                <a:cubicBezTo>
                  <a:pt x="64961" y="19358"/>
                  <a:pt x="64961" y="19279"/>
                  <a:pt x="65014" y="19174"/>
                </a:cubicBezTo>
                <a:lnTo>
                  <a:pt x="65014" y="19174"/>
                </a:lnTo>
                <a:cubicBezTo>
                  <a:pt x="65408" y="19279"/>
                  <a:pt x="65408" y="19174"/>
                  <a:pt x="65803" y="19305"/>
                </a:cubicBezTo>
                <a:cubicBezTo>
                  <a:pt x="65887" y="19263"/>
                  <a:pt x="65666" y="19118"/>
                  <a:pt x="65932" y="19118"/>
                </a:cubicBezTo>
                <a:close/>
                <a:moveTo>
                  <a:pt x="61690" y="21045"/>
                </a:moveTo>
                <a:cubicBezTo>
                  <a:pt x="62371" y="21226"/>
                  <a:pt x="61576" y="21279"/>
                  <a:pt x="62489" y="21462"/>
                </a:cubicBezTo>
                <a:cubicBezTo>
                  <a:pt x="62331" y="21646"/>
                  <a:pt x="61884" y="21646"/>
                  <a:pt x="62463" y="21882"/>
                </a:cubicBezTo>
                <a:lnTo>
                  <a:pt x="61437" y="21751"/>
                </a:lnTo>
                <a:cubicBezTo>
                  <a:pt x="61724" y="21568"/>
                  <a:pt x="61260" y="21230"/>
                  <a:pt x="61690" y="21045"/>
                </a:cubicBezTo>
                <a:close/>
                <a:moveTo>
                  <a:pt x="58807" y="21619"/>
                </a:moveTo>
                <a:lnTo>
                  <a:pt x="58807" y="21619"/>
                </a:lnTo>
                <a:cubicBezTo>
                  <a:pt x="58930" y="21650"/>
                  <a:pt x="59054" y="21663"/>
                  <a:pt x="59177" y="21663"/>
                </a:cubicBezTo>
                <a:cubicBezTo>
                  <a:pt x="59264" y="21663"/>
                  <a:pt x="59351" y="21657"/>
                  <a:pt x="59438" y="21646"/>
                </a:cubicBezTo>
                <a:cubicBezTo>
                  <a:pt x="60017" y="21698"/>
                  <a:pt x="59912" y="21909"/>
                  <a:pt x="59622" y="21935"/>
                </a:cubicBezTo>
                <a:cubicBezTo>
                  <a:pt x="59070" y="21856"/>
                  <a:pt x="58833" y="21751"/>
                  <a:pt x="58807" y="21619"/>
                </a:cubicBezTo>
                <a:close/>
                <a:moveTo>
                  <a:pt x="59017" y="21935"/>
                </a:moveTo>
                <a:lnTo>
                  <a:pt x="59017" y="21935"/>
                </a:lnTo>
                <a:cubicBezTo>
                  <a:pt x="59754" y="22067"/>
                  <a:pt x="58965" y="22093"/>
                  <a:pt x="59202" y="22277"/>
                </a:cubicBezTo>
                <a:cubicBezTo>
                  <a:pt x="59017" y="22251"/>
                  <a:pt x="58912" y="22251"/>
                  <a:pt x="58804" y="22251"/>
                </a:cubicBezTo>
                <a:cubicBezTo>
                  <a:pt x="58695" y="22251"/>
                  <a:pt x="58583" y="22251"/>
                  <a:pt x="58386" y="22224"/>
                </a:cubicBezTo>
                <a:cubicBezTo>
                  <a:pt x="58570" y="22067"/>
                  <a:pt x="58781" y="21961"/>
                  <a:pt x="59017" y="21935"/>
                </a:cubicBezTo>
                <a:close/>
                <a:moveTo>
                  <a:pt x="61632" y="22860"/>
                </a:moveTo>
                <a:lnTo>
                  <a:pt x="62200" y="22934"/>
                </a:lnTo>
                <a:lnTo>
                  <a:pt x="62200" y="23119"/>
                </a:lnTo>
                <a:cubicBezTo>
                  <a:pt x="61607" y="23067"/>
                  <a:pt x="61797" y="22940"/>
                  <a:pt x="61632" y="22860"/>
                </a:cubicBezTo>
                <a:close/>
                <a:moveTo>
                  <a:pt x="62042" y="21856"/>
                </a:moveTo>
                <a:cubicBezTo>
                  <a:pt x="63041" y="22119"/>
                  <a:pt x="62936" y="22408"/>
                  <a:pt x="62200" y="22461"/>
                </a:cubicBezTo>
                <a:cubicBezTo>
                  <a:pt x="63199" y="22750"/>
                  <a:pt x="63883" y="22987"/>
                  <a:pt x="63015" y="23197"/>
                </a:cubicBezTo>
                <a:lnTo>
                  <a:pt x="62989" y="23171"/>
                </a:lnTo>
                <a:cubicBezTo>
                  <a:pt x="62410" y="22987"/>
                  <a:pt x="63173" y="22803"/>
                  <a:pt x="61595" y="22566"/>
                </a:cubicBezTo>
                <a:cubicBezTo>
                  <a:pt x="61937" y="22277"/>
                  <a:pt x="61621" y="21961"/>
                  <a:pt x="62042" y="21856"/>
                </a:cubicBezTo>
                <a:close/>
                <a:moveTo>
                  <a:pt x="64646" y="23013"/>
                </a:moveTo>
                <a:cubicBezTo>
                  <a:pt x="65093" y="23092"/>
                  <a:pt x="64725" y="23197"/>
                  <a:pt x="64830" y="23276"/>
                </a:cubicBezTo>
                <a:cubicBezTo>
                  <a:pt x="64689" y="23232"/>
                  <a:pt x="64596" y="23215"/>
                  <a:pt x="64535" y="23215"/>
                </a:cubicBezTo>
                <a:cubicBezTo>
                  <a:pt x="64412" y="23215"/>
                  <a:pt x="64418" y="23285"/>
                  <a:pt x="64435" y="23355"/>
                </a:cubicBezTo>
                <a:cubicBezTo>
                  <a:pt x="63620" y="23224"/>
                  <a:pt x="64567" y="23145"/>
                  <a:pt x="64672" y="23040"/>
                </a:cubicBezTo>
                <a:lnTo>
                  <a:pt x="64646" y="23013"/>
                </a:lnTo>
                <a:close/>
                <a:moveTo>
                  <a:pt x="64458" y="24391"/>
                </a:moveTo>
                <a:cubicBezTo>
                  <a:pt x="64657" y="24391"/>
                  <a:pt x="64865" y="24397"/>
                  <a:pt x="65000" y="24406"/>
                </a:cubicBezTo>
                <a:lnTo>
                  <a:pt x="65000" y="24406"/>
                </a:lnTo>
                <a:cubicBezTo>
                  <a:pt x="65094" y="24542"/>
                  <a:pt x="65519" y="24569"/>
                  <a:pt x="65172" y="24644"/>
                </a:cubicBezTo>
                <a:cubicBezTo>
                  <a:pt x="64882" y="24618"/>
                  <a:pt x="65014" y="24539"/>
                  <a:pt x="64961" y="24460"/>
                </a:cubicBezTo>
                <a:cubicBezTo>
                  <a:pt x="64929" y="24456"/>
                  <a:pt x="64902" y="24455"/>
                  <a:pt x="64881" y="24455"/>
                </a:cubicBezTo>
                <a:cubicBezTo>
                  <a:pt x="64744" y="24455"/>
                  <a:pt x="64800" y="24520"/>
                  <a:pt x="64777" y="24565"/>
                </a:cubicBezTo>
                <a:cubicBezTo>
                  <a:pt x="64462" y="24565"/>
                  <a:pt x="64230" y="24430"/>
                  <a:pt x="64069" y="24430"/>
                </a:cubicBezTo>
                <a:cubicBezTo>
                  <a:pt x="64029" y="24430"/>
                  <a:pt x="63993" y="24439"/>
                  <a:pt x="63962" y="24460"/>
                </a:cubicBezTo>
                <a:cubicBezTo>
                  <a:pt x="63778" y="24410"/>
                  <a:pt x="64102" y="24391"/>
                  <a:pt x="64458" y="24391"/>
                </a:cubicBezTo>
                <a:close/>
                <a:moveTo>
                  <a:pt x="63304" y="24933"/>
                </a:moveTo>
                <a:cubicBezTo>
                  <a:pt x="63495" y="24981"/>
                  <a:pt x="63685" y="25028"/>
                  <a:pt x="63894" y="25056"/>
                </a:cubicBezTo>
                <a:lnTo>
                  <a:pt x="63894" y="25056"/>
                </a:lnTo>
                <a:cubicBezTo>
                  <a:pt x="63848" y="25071"/>
                  <a:pt x="63781" y="25078"/>
                  <a:pt x="63715" y="25078"/>
                </a:cubicBezTo>
                <a:cubicBezTo>
                  <a:pt x="63627" y="25078"/>
                  <a:pt x="63541" y="25065"/>
                  <a:pt x="63515" y="25038"/>
                </a:cubicBezTo>
                <a:cubicBezTo>
                  <a:pt x="63423" y="25052"/>
                  <a:pt x="63324" y="25058"/>
                  <a:pt x="63222" y="25058"/>
                </a:cubicBezTo>
                <a:cubicBezTo>
                  <a:pt x="63120" y="25058"/>
                  <a:pt x="63015" y="25052"/>
                  <a:pt x="62910" y="25038"/>
                </a:cubicBezTo>
                <a:cubicBezTo>
                  <a:pt x="63041" y="25012"/>
                  <a:pt x="63173" y="25012"/>
                  <a:pt x="62910" y="24960"/>
                </a:cubicBezTo>
                <a:cubicBezTo>
                  <a:pt x="62922" y="24954"/>
                  <a:pt x="62949" y="24952"/>
                  <a:pt x="62983" y="24952"/>
                </a:cubicBezTo>
                <a:cubicBezTo>
                  <a:pt x="63044" y="24952"/>
                  <a:pt x="63129" y="24958"/>
                  <a:pt x="63196" y="24958"/>
                </a:cubicBezTo>
                <a:cubicBezTo>
                  <a:pt x="63258" y="24958"/>
                  <a:pt x="63304" y="24953"/>
                  <a:pt x="63304" y="24933"/>
                </a:cubicBezTo>
                <a:close/>
                <a:moveTo>
                  <a:pt x="62726" y="25091"/>
                </a:moveTo>
                <a:cubicBezTo>
                  <a:pt x="63147" y="25091"/>
                  <a:pt x="64120" y="25170"/>
                  <a:pt x="64146" y="25328"/>
                </a:cubicBezTo>
                <a:cubicBezTo>
                  <a:pt x="63646" y="25301"/>
                  <a:pt x="63173" y="25223"/>
                  <a:pt x="62726" y="25091"/>
                </a:cubicBezTo>
                <a:close/>
                <a:moveTo>
                  <a:pt x="58623" y="25722"/>
                </a:moveTo>
                <a:lnTo>
                  <a:pt x="59228" y="25801"/>
                </a:lnTo>
                <a:cubicBezTo>
                  <a:pt x="59254" y="25906"/>
                  <a:pt x="59254" y="25985"/>
                  <a:pt x="59017" y="26012"/>
                </a:cubicBezTo>
                <a:cubicBezTo>
                  <a:pt x="58491" y="25933"/>
                  <a:pt x="58623" y="25827"/>
                  <a:pt x="58623" y="25722"/>
                </a:cubicBezTo>
                <a:close/>
                <a:moveTo>
                  <a:pt x="59202" y="26090"/>
                </a:moveTo>
                <a:lnTo>
                  <a:pt x="59806" y="26169"/>
                </a:lnTo>
                <a:cubicBezTo>
                  <a:pt x="59751" y="26206"/>
                  <a:pt x="59735" y="26255"/>
                  <a:pt x="59552" y="26255"/>
                </a:cubicBezTo>
                <a:cubicBezTo>
                  <a:pt x="59473" y="26255"/>
                  <a:pt x="59361" y="26246"/>
                  <a:pt x="59202" y="26222"/>
                </a:cubicBezTo>
                <a:lnTo>
                  <a:pt x="59202" y="26090"/>
                </a:lnTo>
                <a:close/>
                <a:moveTo>
                  <a:pt x="57239" y="25122"/>
                </a:moveTo>
                <a:cubicBezTo>
                  <a:pt x="58173" y="25543"/>
                  <a:pt x="57757" y="26197"/>
                  <a:pt x="58176" y="26538"/>
                </a:cubicBezTo>
                <a:cubicBezTo>
                  <a:pt x="56944" y="26230"/>
                  <a:pt x="57365" y="25546"/>
                  <a:pt x="57239" y="25122"/>
                </a:cubicBezTo>
                <a:close/>
                <a:moveTo>
                  <a:pt x="61805" y="26669"/>
                </a:moveTo>
                <a:lnTo>
                  <a:pt x="61805" y="26669"/>
                </a:lnTo>
                <a:cubicBezTo>
                  <a:pt x="61954" y="26688"/>
                  <a:pt x="62103" y="26706"/>
                  <a:pt x="62242" y="26706"/>
                </a:cubicBezTo>
                <a:cubicBezTo>
                  <a:pt x="62300" y="26706"/>
                  <a:pt x="62356" y="26703"/>
                  <a:pt x="62410" y="26695"/>
                </a:cubicBezTo>
                <a:cubicBezTo>
                  <a:pt x="62647" y="26748"/>
                  <a:pt x="62542" y="26748"/>
                  <a:pt x="62410" y="26748"/>
                </a:cubicBezTo>
                <a:cubicBezTo>
                  <a:pt x="62714" y="26832"/>
                  <a:pt x="62769" y="26857"/>
                  <a:pt x="62707" y="26857"/>
                </a:cubicBezTo>
                <a:cubicBezTo>
                  <a:pt x="62619" y="26857"/>
                  <a:pt x="62294" y="26806"/>
                  <a:pt x="62120" y="26806"/>
                </a:cubicBezTo>
                <a:cubicBezTo>
                  <a:pt x="62036" y="26806"/>
                  <a:pt x="61987" y="26818"/>
                  <a:pt x="62016" y="26853"/>
                </a:cubicBezTo>
                <a:cubicBezTo>
                  <a:pt x="61726" y="26801"/>
                  <a:pt x="61832" y="26722"/>
                  <a:pt x="61805" y="26669"/>
                </a:cubicBezTo>
                <a:close/>
                <a:moveTo>
                  <a:pt x="58150" y="26879"/>
                </a:moveTo>
                <a:lnTo>
                  <a:pt x="58150" y="26879"/>
                </a:lnTo>
                <a:cubicBezTo>
                  <a:pt x="58833" y="26985"/>
                  <a:pt x="58491" y="27142"/>
                  <a:pt x="58728" y="27274"/>
                </a:cubicBezTo>
                <a:cubicBezTo>
                  <a:pt x="57808" y="27090"/>
                  <a:pt x="58518" y="27064"/>
                  <a:pt x="58150" y="26879"/>
                </a:cubicBezTo>
                <a:close/>
                <a:moveTo>
                  <a:pt x="62774" y="27559"/>
                </a:moveTo>
                <a:cubicBezTo>
                  <a:pt x="62784" y="27560"/>
                  <a:pt x="62794" y="27562"/>
                  <a:pt x="62805" y="27563"/>
                </a:cubicBezTo>
                <a:cubicBezTo>
                  <a:pt x="62794" y="27562"/>
                  <a:pt x="62784" y="27560"/>
                  <a:pt x="62774" y="27559"/>
                </a:cubicBezTo>
                <a:close/>
                <a:moveTo>
                  <a:pt x="49865" y="29115"/>
                </a:moveTo>
                <a:cubicBezTo>
                  <a:pt x="50312" y="29194"/>
                  <a:pt x="49918" y="29325"/>
                  <a:pt x="50049" y="29457"/>
                </a:cubicBezTo>
                <a:cubicBezTo>
                  <a:pt x="49050" y="29246"/>
                  <a:pt x="49786" y="29273"/>
                  <a:pt x="49865" y="29115"/>
                </a:cubicBezTo>
                <a:close/>
                <a:moveTo>
                  <a:pt x="47998" y="29641"/>
                </a:moveTo>
                <a:cubicBezTo>
                  <a:pt x="48892" y="29772"/>
                  <a:pt x="47893" y="29746"/>
                  <a:pt x="48182" y="29904"/>
                </a:cubicBezTo>
                <a:cubicBezTo>
                  <a:pt x="47682" y="29772"/>
                  <a:pt x="47814" y="29720"/>
                  <a:pt x="47971" y="29641"/>
                </a:cubicBezTo>
                <a:close/>
                <a:moveTo>
                  <a:pt x="41712" y="29141"/>
                </a:moveTo>
                <a:lnTo>
                  <a:pt x="41712" y="29141"/>
                </a:lnTo>
                <a:cubicBezTo>
                  <a:pt x="41896" y="29194"/>
                  <a:pt x="42106" y="29194"/>
                  <a:pt x="42317" y="29194"/>
                </a:cubicBezTo>
                <a:cubicBezTo>
                  <a:pt x="43158" y="29746"/>
                  <a:pt x="42527" y="30325"/>
                  <a:pt x="42396" y="30719"/>
                </a:cubicBezTo>
                <a:cubicBezTo>
                  <a:pt x="42495" y="30781"/>
                  <a:pt x="42706" y="30808"/>
                  <a:pt x="42890" y="30808"/>
                </a:cubicBezTo>
                <a:cubicBezTo>
                  <a:pt x="43095" y="30808"/>
                  <a:pt x="43267" y="30775"/>
                  <a:pt x="43211" y="30719"/>
                </a:cubicBezTo>
                <a:lnTo>
                  <a:pt x="43211" y="30719"/>
                </a:lnTo>
                <a:cubicBezTo>
                  <a:pt x="43779" y="30874"/>
                  <a:pt x="43155" y="30877"/>
                  <a:pt x="43183" y="30952"/>
                </a:cubicBezTo>
                <a:lnTo>
                  <a:pt x="43183" y="30952"/>
                </a:lnTo>
                <a:cubicBezTo>
                  <a:pt x="42840" y="30901"/>
                  <a:pt x="42780" y="30849"/>
                  <a:pt x="42396" y="30798"/>
                </a:cubicBezTo>
                <a:cubicBezTo>
                  <a:pt x="42352" y="30793"/>
                  <a:pt x="42315" y="30791"/>
                  <a:pt x="42286" y="30791"/>
                </a:cubicBezTo>
                <a:cubicBezTo>
                  <a:pt x="42017" y="30791"/>
                  <a:pt x="42304" y="30987"/>
                  <a:pt x="42185" y="31035"/>
                </a:cubicBezTo>
                <a:cubicBezTo>
                  <a:pt x="40265" y="30220"/>
                  <a:pt x="41817" y="29930"/>
                  <a:pt x="41712" y="29141"/>
                </a:cubicBezTo>
                <a:close/>
                <a:moveTo>
                  <a:pt x="47682" y="31035"/>
                </a:moveTo>
                <a:cubicBezTo>
                  <a:pt x="48234" y="31114"/>
                  <a:pt x="48655" y="31272"/>
                  <a:pt x="48287" y="31272"/>
                </a:cubicBezTo>
                <a:cubicBezTo>
                  <a:pt x="47761" y="31193"/>
                  <a:pt x="47761" y="31114"/>
                  <a:pt x="47682" y="31035"/>
                </a:cubicBezTo>
                <a:close/>
                <a:moveTo>
                  <a:pt x="54020" y="31009"/>
                </a:moveTo>
                <a:lnTo>
                  <a:pt x="54020" y="31009"/>
                </a:lnTo>
                <a:cubicBezTo>
                  <a:pt x="54336" y="31087"/>
                  <a:pt x="54231" y="31193"/>
                  <a:pt x="54415" y="31298"/>
                </a:cubicBezTo>
                <a:cubicBezTo>
                  <a:pt x="54047" y="31219"/>
                  <a:pt x="53968" y="31298"/>
                  <a:pt x="53600" y="31193"/>
                </a:cubicBezTo>
                <a:cubicBezTo>
                  <a:pt x="53509" y="31125"/>
                  <a:pt x="53608" y="31120"/>
                  <a:pt x="53735" y="31120"/>
                </a:cubicBezTo>
                <a:cubicBezTo>
                  <a:pt x="53756" y="31120"/>
                  <a:pt x="53778" y="31120"/>
                  <a:pt x="53800" y="31120"/>
                </a:cubicBezTo>
                <a:cubicBezTo>
                  <a:pt x="53955" y="31120"/>
                  <a:pt x="54112" y="31114"/>
                  <a:pt x="54020" y="31009"/>
                </a:cubicBezTo>
                <a:close/>
                <a:moveTo>
                  <a:pt x="35300" y="31022"/>
                </a:moveTo>
                <a:cubicBezTo>
                  <a:pt x="35390" y="31022"/>
                  <a:pt x="35538" y="31074"/>
                  <a:pt x="35617" y="31074"/>
                </a:cubicBezTo>
                <a:cubicBezTo>
                  <a:pt x="35638" y="31074"/>
                  <a:pt x="35654" y="31070"/>
                  <a:pt x="35663" y="31061"/>
                </a:cubicBezTo>
                <a:lnTo>
                  <a:pt x="35663" y="31061"/>
                </a:lnTo>
                <a:cubicBezTo>
                  <a:pt x="36557" y="31272"/>
                  <a:pt x="35663" y="31377"/>
                  <a:pt x="35637" y="31508"/>
                </a:cubicBezTo>
                <a:cubicBezTo>
                  <a:pt x="34558" y="31298"/>
                  <a:pt x="35873" y="31219"/>
                  <a:pt x="35242" y="31035"/>
                </a:cubicBezTo>
                <a:cubicBezTo>
                  <a:pt x="35256" y="31026"/>
                  <a:pt x="35276" y="31022"/>
                  <a:pt x="35300" y="31022"/>
                </a:cubicBezTo>
                <a:close/>
                <a:moveTo>
                  <a:pt x="34550" y="31323"/>
                </a:moveTo>
                <a:cubicBezTo>
                  <a:pt x="34681" y="31323"/>
                  <a:pt x="34910" y="31352"/>
                  <a:pt x="35216" y="31403"/>
                </a:cubicBezTo>
                <a:lnTo>
                  <a:pt x="35216" y="31587"/>
                </a:lnTo>
                <a:cubicBezTo>
                  <a:pt x="35066" y="31544"/>
                  <a:pt x="34915" y="31501"/>
                  <a:pt x="34851" y="31501"/>
                </a:cubicBezTo>
                <a:cubicBezTo>
                  <a:pt x="34836" y="31501"/>
                  <a:pt x="34826" y="31503"/>
                  <a:pt x="34821" y="31508"/>
                </a:cubicBezTo>
                <a:cubicBezTo>
                  <a:pt x="34532" y="31456"/>
                  <a:pt x="34742" y="31403"/>
                  <a:pt x="34427" y="31350"/>
                </a:cubicBezTo>
                <a:cubicBezTo>
                  <a:pt x="34436" y="31332"/>
                  <a:pt x="34479" y="31323"/>
                  <a:pt x="34550" y="31323"/>
                </a:cubicBezTo>
                <a:close/>
                <a:moveTo>
                  <a:pt x="52521" y="28747"/>
                </a:moveTo>
                <a:cubicBezTo>
                  <a:pt x="54020" y="29168"/>
                  <a:pt x="52416" y="29641"/>
                  <a:pt x="53468" y="30062"/>
                </a:cubicBezTo>
                <a:cubicBezTo>
                  <a:pt x="52916" y="30456"/>
                  <a:pt x="53021" y="30903"/>
                  <a:pt x="52758" y="31350"/>
                </a:cubicBezTo>
                <a:cubicBezTo>
                  <a:pt x="52787" y="31352"/>
                  <a:pt x="52811" y="31353"/>
                  <a:pt x="52833" y="31353"/>
                </a:cubicBezTo>
                <a:cubicBezTo>
                  <a:pt x="53071" y="31353"/>
                  <a:pt x="52939" y="31242"/>
                  <a:pt x="53121" y="31242"/>
                </a:cubicBezTo>
                <a:cubicBezTo>
                  <a:pt x="53137" y="31242"/>
                  <a:pt x="53156" y="31243"/>
                  <a:pt x="53179" y="31245"/>
                </a:cubicBezTo>
                <a:cubicBezTo>
                  <a:pt x="53704" y="31333"/>
                  <a:pt x="53610" y="31475"/>
                  <a:pt x="53231" y="31475"/>
                </a:cubicBezTo>
                <a:cubicBezTo>
                  <a:pt x="53154" y="31475"/>
                  <a:pt x="53066" y="31469"/>
                  <a:pt x="52968" y="31456"/>
                </a:cubicBezTo>
                <a:lnTo>
                  <a:pt x="52968" y="31456"/>
                </a:lnTo>
                <a:cubicBezTo>
                  <a:pt x="53416" y="31640"/>
                  <a:pt x="53889" y="31719"/>
                  <a:pt x="54362" y="31745"/>
                </a:cubicBezTo>
                <a:cubicBezTo>
                  <a:pt x="54195" y="31757"/>
                  <a:pt x="54036" y="31763"/>
                  <a:pt x="53885" y="31763"/>
                </a:cubicBezTo>
                <a:cubicBezTo>
                  <a:pt x="52754" y="31763"/>
                  <a:pt x="52108" y="31435"/>
                  <a:pt x="52364" y="31087"/>
                </a:cubicBezTo>
                <a:cubicBezTo>
                  <a:pt x="52074" y="31087"/>
                  <a:pt x="52074" y="31166"/>
                  <a:pt x="51943" y="31219"/>
                </a:cubicBezTo>
                <a:cubicBezTo>
                  <a:pt x="51312" y="31140"/>
                  <a:pt x="51811" y="31009"/>
                  <a:pt x="51364" y="30930"/>
                </a:cubicBezTo>
                <a:cubicBezTo>
                  <a:pt x="51627" y="30930"/>
                  <a:pt x="51916" y="30956"/>
                  <a:pt x="52179" y="31009"/>
                </a:cubicBezTo>
                <a:cubicBezTo>
                  <a:pt x="51995" y="30746"/>
                  <a:pt x="51890" y="30430"/>
                  <a:pt x="51838" y="30141"/>
                </a:cubicBezTo>
                <a:lnTo>
                  <a:pt x="51838" y="30141"/>
                </a:lnTo>
                <a:cubicBezTo>
                  <a:pt x="51907" y="30145"/>
                  <a:pt x="51965" y="30148"/>
                  <a:pt x="52011" y="30148"/>
                </a:cubicBezTo>
                <a:cubicBezTo>
                  <a:pt x="52427" y="30148"/>
                  <a:pt x="52015" y="29976"/>
                  <a:pt x="52466" y="29976"/>
                </a:cubicBezTo>
                <a:cubicBezTo>
                  <a:pt x="52516" y="29976"/>
                  <a:pt x="52578" y="29978"/>
                  <a:pt x="52653" y="29983"/>
                </a:cubicBezTo>
                <a:cubicBezTo>
                  <a:pt x="52597" y="29943"/>
                  <a:pt x="52533" y="29932"/>
                  <a:pt x="52461" y="29932"/>
                </a:cubicBezTo>
                <a:cubicBezTo>
                  <a:pt x="52379" y="29932"/>
                  <a:pt x="52287" y="29946"/>
                  <a:pt x="52183" y="29946"/>
                </a:cubicBezTo>
                <a:cubicBezTo>
                  <a:pt x="52079" y="29946"/>
                  <a:pt x="51965" y="29932"/>
                  <a:pt x="51838" y="29878"/>
                </a:cubicBezTo>
                <a:cubicBezTo>
                  <a:pt x="52022" y="29615"/>
                  <a:pt x="52574" y="29720"/>
                  <a:pt x="52285" y="29378"/>
                </a:cubicBezTo>
                <a:cubicBezTo>
                  <a:pt x="52227" y="29370"/>
                  <a:pt x="52183" y="29367"/>
                  <a:pt x="52151" y="29367"/>
                </a:cubicBezTo>
                <a:cubicBezTo>
                  <a:pt x="51919" y="29367"/>
                  <a:pt x="52217" y="29535"/>
                  <a:pt x="52014" y="29535"/>
                </a:cubicBezTo>
                <a:cubicBezTo>
                  <a:pt x="51955" y="29535"/>
                  <a:pt x="51852" y="29521"/>
                  <a:pt x="51680" y="29483"/>
                </a:cubicBezTo>
                <a:cubicBezTo>
                  <a:pt x="51995" y="29352"/>
                  <a:pt x="51838" y="29194"/>
                  <a:pt x="51496" y="29010"/>
                </a:cubicBezTo>
                <a:lnTo>
                  <a:pt x="51496" y="29010"/>
                </a:lnTo>
                <a:cubicBezTo>
                  <a:pt x="51838" y="29036"/>
                  <a:pt x="52179" y="29089"/>
                  <a:pt x="52495" y="29194"/>
                </a:cubicBezTo>
                <a:cubicBezTo>
                  <a:pt x="52574" y="29089"/>
                  <a:pt x="52232" y="29010"/>
                  <a:pt x="51706" y="28957"/>
                </a:cubicBezTo>
                <a:cubicBezTo>
                  <a:pt x="51496" y="28720"/>
                  <a:pt x="52101" y="28773"/>
                  <a:pt x="52521" y="28747"/>
                </a:cubicBezTo>
                <a:close/>
                <a:moveTo>
                  <a:pt x="51732" y="31535"/>
                </a:moveTo>
                <a:lnTo>
                  <a:pt x="51732" y="31535"/>
                </a:lnTo>
                <a:cubicBezTo>
                  <a:pt x="52206" y="31613"/>
                  <a:pt x="52469" y="31692"/>
                  <a:pt x="53126" y="31771"/>
                </a:cubicBezTo>
                <a:cubicBezTo>
                  <a:pt x="52968" y="31955"/>
                  <a:pt x="52521" y="31982"/>
                  <a:pt x="52101" y="32166"/>
                </a:cubicBezTo>
                <a:cubicBezTo>
                  <a:pt x="51206" y="31903"/>
                  <a:pt x="52048" y="31798"/>
                  <a:pt x="51732" y="31535"/>
                </a:cubicBezTo>
                <a:close/>
                <a:moveTo>
                  <a:pt x="47693" y="31269"/>
                </a:moveTo>
                <a:cubicBezTo>
                  <a:pt x="48172" y="31269"/>
                  <a:pt x="48686" y="31367"/>
                  <a:pt x="48866" y="31587"/>
                </a:cubicBezTo>
                <a:cubicBezTo>
                  <a:pt x="48708" y="31561"/>
                  <a:pt x="48682" y="31535"/>
                  <a:pt x="48471" y="31482"/>
                </a:cubicBezTo>
                <a:lnTo>
                  <a:pt x="48471" y="31482"/>
                </a:lnTo>
                <a:cubicBezTo>
                  <a:pt x="48419" y="31982"/>
                  <a:pt x="48682" y="32061"/>
                  <a:pt x="48997" y="32534"/>
                </a:cubicBezTo>
                <a:cubicBezTo>
                  <a:pt x="46893" y="32376"/>
                  <a:pt x="47472" y="31561"/>
                  <a:pt x="47261" y="31324"/>
                </a:cubicBezTo>
                <a:lnTo>
                  <a:pt x="47261" y="31298"/>
                </a:lnTo>
                <a:cubicBezTo>
                  <a:pt x="47394" y="31279"/>
                  <a:pt x="47542" y="31269"/>
                  <a:pt x="47693" y="31269"/>
                </a:cubicBezTo>
                <a:close/>
                <a:moveTo>
                  <a:pt x="41580" y="30982"/>
                </a:moveTo>
                <a:cubicBezTo>
                  <a:pt x="42974" y="31166"/>
                  <a:pt x="41843" y="31272"/>
                  <a:pt x="42343" y="31456"/>
                </a:cubicBezTo>
                <a:cubicBezTo>
                  <a:pt x="43096" y="31456"/>
                  <a:pt x="42007" y="31000"/>
                  <a:pt x="42601" y="31000"/>
                </a:cubicBezTo>
                <a:cubicBezTo>
                  <a:pt x="42691" y="31000"/>
                  <a:pt x="42820" y="31010"/>
                  <a:pt x="43001" y="31035"/>
                </a:cubicBezTo>
                <a:cubicBezTo>
                  <a:pt x="42738" y="31482"/>
                  <a:pt x="44184" y="32324"/>
                  <a:pt x="42685" y="32613"/>
                </a:cubicBezTo>
                <a:cubicBezTo>
                  <a:pt x="42291" y="32455"/>
                  <a:pt x="43211" y="32560"/>
                  <a:pt x="43106" y="32402"/>
                </a:cubicBezTo>
                <a:cubicBezTo>
                  <a:pt x="43066" y="32397"/>
                  <a:pt x="43035" y="32395"/>
                  <a:pt x="43012" y="32395"/>
                </a:cubicBezTo>
                <a:cubicBezTo>
                  <a:pt x="42912" y="32395"/>
                  <a:pt x="42938" y="32434"/>
                  <a:pt x="42895" y="32455"/>
                </a:cubicBezTo>
                <a:cubicBezTo>
                  <a:pt x="42606" y="32402"/>
                  <a:pt x="42843" y="32324"/>
                  <a:pt x="42501" y="32271"/>
                </a:cubicBezTo>
                <a:cubicBezTo>
                  <a:pt x="42476" y="32270"/>
                  <a:pt x="42454" y="32269"/>
                  <a:pt x="42434" y="32269"/>
                </a:cubicBezTo>
                <a:cubicBezTo>
                  <a:pt x="42065" y="32269"/>
                  <a:pt x="42389" y="32487"/>
                  <a:pt x="42264" y="32587"/>
                </a:cubicBezTo>
                <a:cubicBezTo>
                  <a:pt x="41344" y="32271"/>
                  <a:pt x="41659" y="31929"/>
                  <a:pt x="41107" y="31719"/>
                </a:cubicBezTo>
                <a:cubicBezTo>
                  <a:pt x="41528" y="31719"/>
                  <a:pt x="41922" y="31798"/>
                  <a:pt x="42317" y="31903"/>
                </a:cubicBezTo>
                <a:cubicBezTo>
                  <a:pt x="42429" y="31911"/>
                  <a:pt x="42505" y="31915"/>
                  <a:pt x="42556" y="31915"/>
                </a:cubicBezTo>
                <a:cubicBezTo>
                  <a:pt x="42813" y="31915"/>
                  <a:pt x="42408" y="31819"/>
                  <a:pt x="42738" y="31798"/>
                </a:cubicBezTo>
                <a:cubicBezTo>
                  <a:pt x="42660" y="31759"/>
                  <a:pt x="42591" y="31747"/>
                  <a:pt x="42518" y="31747"/>
                </a:cubicBezTo>
                <a:cubicBezTo>
                  <a:pt x="42416" y="31747"/>
                  <a:pt x="42304" y="31769"/>
                  <a:pt x="42146" y="31769"/>
                </a:cubicBezTo>
                <a:cubicBezTo>
                  <a:pt x="42031" y="31769"/>
                  <a:pt x="41891" y="31758"/>
                  <a:pt x="41712" y="31719"/>
                </a:cubicBezTo>
                <a:cubicBezTo>
                  <a:pt x="41712" y="31429"/>
                  <a:pt x="42001" y="31403"/>
                  <a:pt x="41344" y="31166"/>
                </a:cubicBezTo>
                <a:cubicBezTo>
                  <a:pt x="41412" y="31155"/>
                  <a:pt x="41467" y="31152"/>
                  <a:pt x="41510" y="31152"/>
                </a:cubicBezTo>
                <a:cubicBezTo>
                  <a:pt x="41550" y="31152"/>
                  <a:pt x="41580" y="31155"/>
                  <a:pt x="41600" y="31155"/>
                </a:cubicBezTo>
                <a:cubicBezTo>
                  <a:pt x="41658" y="31155"/>
                  <a:pt x="41642" y="31135"/>
                  <a:pt x="41580" y="30982"/>
                </a:cubicBezTo>
                <a:close/>
                <a:moveTo>
                  <a:pt x="50710" y="32582"/>
                </a:moveTo>
                <a:cubicBezTo>
                  <a:pt x="50870" y="32582"/>
                  <a:pt x="51201" y="32722"/>
                  <a:pt x="51361" y="32722"/>
                </a:cubicBezTo>
                <a:cubicBezTo>
                  <a:pt x="51401" y="32722"/>
                  <a:pt x="51430" y="32714"/>
                  <a:pt x="51443" y="32692"/>
                </a:cubicBezTo>
                <a:lnTo>
                  <a:pt x="51443" y="32692"/>
                </a:lnTo>
                <a:cubicBezTo>
                  <a:pt x="52048" y="32823"/>
                  <a:pt x="51338" y="32797"/>
                  <a:pt x="51233" y="32823"/>
                </a:cubicBezTo>
                <a:cubicBezTo>
                  <a:pt x="50759" y="32744"/>
                  <a:pt x="50996" y="32665"/>
                  <a:pt x="50628" y="32613"/>
                </a:cubicBezTo>
                <a:cubicBezTo>
                  <a:pt x="50641" y="32591"/>
                  <a:pt x="50670" y="32582"/>
                  <a:pt x="50710" y="32582"/>
                </a:cubicBezTo>
                <a:close/>
                <a:moveTo>
                  <a:pt x="51864" y="32297"/>
                </a:moveTo>
                <a:lnTo>
                  <a:pt x="51864" y="32297"/>
                </a:lnTo>
                <a:cubicBezTo>
                  <a:pt x="52337" y="32376"/>
                  <a:pt x="52416" y="32508"/>
                  <a:pt x="52863" y="32587"/>
                </a:cubicBezTo>
                <a:cubicBezTo>
                  <a:pt x="52842" y="32586"/>
                  <a:pt x="52823" y="32585"/>
                  <a:pt x="52804" y="32585"/>
                </a:cubicBezTo>
                <a:cubicBezTo>
                  <a:pt x="52361" y="32585"/>
                  <a:pt x="52673" y="32842"/>
                  <a:pt x="52260" y="32842"/>
                </a:cubicBezTo>
                <a:cubicBezTo>
                  <a:pt x="52199" y="32842"/>
                  <a:pt x="52121" y="32836"/>
                  <a:pt x="52022" y="32823"/>
                </a:cubicBezTo>
                <a:cubicBezTo>
                  <a:pt x="52653" y="32744"/>
                  <a:pt x="51417" y="32429"/>
                  <a:pt x="51864" y="32297"/>
                </a:cubicBezTo>
                <a:close/>
                <a:moveTo>
                  <a:pt x="43264" y="32902"/>
                </a:moveTo>
                <a:lnTo>
                  <a:pt x="43264" y="32902"/>
                </a:lnTo>
                <a:cubicBezTo>
                  <a:pt x="43262" y="32903"/>
                  <a:pt x="43260" y="32904"/>
                  <a:pt x="43259" y="32905"/>
                </a:cubicBezTo>
                <a:lnTo>
                  <a:pt x="43259" y="32905"/>
                </a:lnTo>
                <a:cubicBezTo>
                  <a:pt x="43260" y="32904"/>
                  <a:pt x="43262" y="32903"/>
                  <a:pt x="43264" y="32902"/>
                </a:cubicBezTo>
                <a:close/>
                <a:moveTo>
                  <a:pt x="44451" y="33340"/>
                </a:moveTo>
                <a:cubicBezTo>
                  <a:pt x="44443" y="33349"/>
                  <a:pt x="44442" y="33361"/>
                  <a:pt x="44447" y="33376"/>
                </a:cubicBezTo>
                <a:cubicBezTo>
                  <a:pt x="44450" y="33365"/>
                  <a:pt x="44451" y="33353"/>
                  <a:pt x="44451" y="33340"/>
                </a:cubicBezTo>
                <a:close/>
                <a:moveTo>
                  <a:pt x="51417" y="32876"/>
                </a:moveTo>
                <a:cubicBezTo>
                  <a:pt x="51801" y="33174"/>
                  <a:pt x="51631" y="33612"/>
                  <a:pt x="51034" y="33612"/>
                </a:cubicBezTo>
                <a:cubicBezTo>
                  <a:pt x="50895" y="33612"/>
                  <a:pt x="50733" y="33588"/>
                  <a:pt x="50549" y="33533"/>
                </a:cubicBezTo>
                <a:cubicBezTo>
                  <a:pt x="51417" y="33481"/>
                  <a:pt x="50575" y="33060"/>
                  <a:pt x="51417" y="32876"/>
                </a:cubicBezTo>
                <a:close/>
                <a:moveTo>
                  <a:pt x="35426" y="31535"/>
                </a:moveTo>
                <a:cubicBezTo>
                  <a:pt x="35689" y="31613"/>
                  <a:pt x="35979" y="31666"/>
                  <a:pt x="36242" y="31692"/>
                </a:cubicBezTo>
                <a:cubicBezTo>
                  <a:pt x="35479" y="31955"/>
                  <a:pt x="36794" y="33007"/>
                  <a:pt x="36294" y="33481"/>
                </a:cubicBezTo>
                <a:cubicBezTo>
                  <a:pt x="35926" y="33428"/>
                  <a:pt x="35873" y="33349"/>
                  <a:pt x="35479" y="33323"/>
                </a:cubicBezTo>
                <a:lnTo>
                  <a:pt x="35479" y="33323"/>
                </a:lnTo>
                <a:cubicBezTo>
                  <a:pt x="35584" y="33454"/>
                  <a:pt x="36242" y="33560"/>
                  <a:pt x="36268" y="33691"/>
                </a:cubicBezTo>
                <a:lnTo>
                  <a:pt x="35479" y="33560"/>
                </a:lnTo>
                <a:lnTo>
                  <a:pt x="35479" y="33560"/>
                </a:lnTo>
                <a:cubicBezTo>
                  <a:pt x="35426" y="33639"/>
                  <a:pt x="35716" y="33691"/>
                  <a:pt x="35663" y="33744"/>
                </a:cubicBezTo>
                <a:cubicBezTo>
                  <a:pt x="35768" y="33849"/>
                  <a:pt x="35979" y="33744"/>
                  <a:pt x="36268" y="33875"/>
                </a:cubicBezTo>
                <a:lnTo>
                  <a:pt x="36268" y="34086"/>
                </a:lnTo>
                <a:cubicBezTo>
                  <a:pt x="36136" y="34033"/>
                  <a:pt x="35979" y="34033"/>
                  <a:pt x="35847" y="34033"/>
                </a:cubicBezTo>
                <a:cubicBezTo>
                  <a:pt x="35426" y="33902"/>
                  <a:pt x="34795" y="33770"/>
                  <a:pt x="34874" y="33612"/>
                </a:cubicBezTo>
                <a:cubicBezTo>
                  <a:pt x="34585" y="33612"/>
                  <a:pt x="34322" y="33586"/>
                  <a:pt x="34059" y="33533"/>
                </a:cubicBezTo>
                <a:cubicBezTo>
                  <a:pt x="34453" y="33507"/>
                  <a:pt x="33690" y="33270"/>
                  <a:pt x="34295" y="33270"/>
                </a:cubicBezTo>
                <a:cubicBezTo>
                  <a:pt x="34032" y="33165"/>
                  <a:pt x="33769" y="33086"/>
                  <a:pt x="33480" y="33060"/>
                </a:cubicBezTo>
                <a:cubicBezTo>
                  <a:pt x="33743" y="32797"/>
                  <a:pt x="33875" y="32639"/>
                  <a:pt x="33743" y="32271"/>
                </a:cubicBezTo>
                <a:lnTo>
                  <a:pt x="33743" y="32271"/>
                </a:lnTo>
                <a:cubicBezTo>
                  <a:pt x="33413" y="32294"/>
                  <a:pt x="33908" y="32572"/>
                  <a:pt x="33349" y="32572"/>
                </a:cubicBezTo>
                <a:cubicBezTo>
                  <a:pt x="33285" y="32572"/>
                  <a:pt x="33207" y="32568"/>
                  <a:pt x="33112" y="32560"/>
                </a:cubicBezTo>
                <a:lnTo>
                  <a:pt x="33112" y="32560"/>
                </a:lnTo>
                <a:cubicBezTo>
                  <a:pt x="33270" y="32665"/>
                  <a:pt x="33638" y="32771"/>
                  <a:pt x="33506" y="32876"/>
                </a:cubicBezTo>
                <a:cubicBezTo>
                  <a:pt x="33164" y="32876"/>
                  <a:pt x="32823" y="32850"/>
                  <a:pt x="32481" y="32744"/>
                </a:cubicBezTo>
                <a:cubicBezTo>
                  <a:pt x="32468" y="32725"/>
                  <a:pt x="32497" y="32718"/>
                  <a:pt x="32549" y="32718"/>
                </a:cubicBezTo>
                <a:cubicBezTo>
                  <a:pt x="32673" y="32718"/>
                  <a:pt x="32926" y="32757"/>
                  <a:pt x="33047" y="32757"/>
                </a:cubicBezTo>
                <a:cubicBezTo>
                  <a:pt x="33083" y="32757"/>
                  <a:pt x="33107" y="32754"/>
                  <a:pt x="33112" y="32744"/>
                </a:cubicBezTo>
                <a:cubicBezTo>
                  <a:pt x="32989" y="32674"/>
                  <a:pt x="32843" y="32639"/>
                  <a:pt x="32705" y="32639"/>
                </a:cubicBezTo>
                <a:cubicBezTo>
                  <a:pt x="32636" y="32639"/>
                  <a:pt x="32568" y="32648"/>
                  <a:pt x="32507" y="32665"/>
                </a:cubicBezTo>
                <a:cubicBezTo>
                  <a:pt x="32165" y="32218"/>
                  <a:pt x="32112" y="32034"/>
                  <a:pt x="32560" y="31771"/>
                </a:cubicBezTo>
                <a:cubicBezTo>
                  <a:pt x="32744" y="31876"/>
                  <a:pt x="33401" y="32087"/>
                  <a:pt x="32954" y="32113"/>
                </a:cubicBezTo>
                <a:cubicBezTo>
                  <a:pt x="33238" y="32155"/>
                  <a:pt x="33419" y="32173"/>
                  <a:pt x="33526" y="32173"/>
                </a:cubicBezTo>
                <a:cubicBezTo>
                  <a:pt x="33885" y="32173"/>
                  <a:pt x="33408" y="31978"/>
                  <a:pt x="33164" y="31876"/>
                </a:cubicBezTo>
                <a:lnTo>
                  <a:pt x="33164" y="31876"/>
                </a:lnTo>
                <a:cubicBezTo>
                  <a:pt x="33401" y="31903"/>
                  <a:pt x="33980" y="31876"/>
                  <a:pt x="33980" y="31929"/>
                </a:cubicBezTo>
                <a:cubicBezTo>
                  <a:pt x="34611" y="32034"/>
                  <a:pt x="33980" y="32113"/>
                  <a:pt x="34374" y="32297"/>
                </a:cubicBezTo>
                <a:cubicBezTo>
                  <a:pt x="34953" y="32297"/>
                  <a:pt x="34269" y="31850"/>
                  <a:pt x="34585" y="31850"/>
                </a:cubicBezTo>
                <a:cubicBezTo>
                  <a:pt x="34111" y="31798"/>
                  <a:pt x="33559" y="31745"/>
                  <a:pt x="33585" y="31613"/>
                </a:cubicBezTo>
                <a:lnTo>
                  <a:pt x="33585" y="31613"/>
                </a:lnTo>
                <a:cubicBezTo>
                  <a:pt x="34122" y="31705"/>
                  <a:pt x="34495" y="31741"/>
                  <a:pt x="34759" y="31741"/>
                </a:cubicBezTo>
                <a:cubicBezTo>
                  <a:pt x="35182" y="31741"/>
                  <a:pt x="35329" y="31648"/>
                  <a:pt x="35426" y="31535"/>
                </a:cubicBezTo>
                <a:close/>
                <a:moveTo>
                  <a:pt x="51364" y="33770"/>
                </a:moveTo>
                <a:cubicBezTo>
                  <a:pt x="51864" y="34112"/>
                  <a:pt x="51259" y="34585"/>
                  <a:pt x="51653" y="35111"/>
                </a:cubicBezTo>
                <a:cubicBezTo>
                  <a:pt x="50128" y="34585"/>
                  <a:pt x="51285" y="34322"/>
                  <a:pt x="50943" y="33849"/>
                </a:cubicBezTo>
                <a:lnTo>
                  <a:pt x="50943" y="33849"/>
                </a:lnTo>
                <a:cubicBezTo>
                  <a:pt x="51118" y="33894"/>
                  <a:pt x="51222" y="33911"/>
                  <a:pt x="51284" y="33911"/>
                </a:cubicBezTo>
                <a:cubicBezTo>
                  <a:pt x="51436" y="33911"/>
                  <a:pt x="51327" y="33807"/>
                  <a:pt x="51364" y="33770"/>
                </a:cubicBezTo>
                <a:close/>
                <a:moveTo>
                  <a:pt x="52508" y="34295"/>
                </a:moveTo>
                <a:cubicBezTo>
                  <a:pt x="52521" y="34295"/>
                  <a:pt x="52534" y="34295"/>
                  <a:pt x="52548" y="34296"/>
                </a:cubicBezTo>
                <a:cubicBezTo>
                  <a:pt x="53363" y="34796"/>
                  <a:pt x="52285" y="35138"/>
                  <a:pt x="53258" y="35558"/>
                </a:cubicBezTo>
                <a:cubicBezTo>
                  <a:pt x="52916" y="35506"/>
                  <a:pt x="52600" y="35427"/>
                  <a:pt x="52258" y="35322"/>
                </a:cubicBezTo>
                <a:cubicBezTo>
                  <a:pt x="52521" y="35138"/>
                  <a:pt x="52390" y="35059"/>
                  <a:pt x="52495" y="34848"/>
                </a:cubicBezTo>
                <a:lnTo>
                  <a:pt x="52495" y="34848"/>
                </a:lnTo>
                <a:cubicBezTo>
                  <a:pt x="52456" y="34850"/>
                  <a:pt x="52419" y="34851"/>
                  <a:pt x="52385" y="34851"/>
                </a:cubicBezTo>
                <a:cubicBezTo>
                  <a:pt x="51570" y="34851"/>
                  <a:pt x="51901" y="34295"/>
                  <a:pt x="52508" y="34295"/>
                </a:cubicBezTo>
                <a:close/>
                <a:moveTo>
                  <a:pt x="53521" y="32113"/>
                </a:moveTo>
                <a:cubicBezTo>
                  <a:pt x="54087" y="32172"/>
                  <a:pt x="54537" y="32346"/>
                  <a:pt x="54775" y="32346"/>
                </a:cubicBezTo>
                <a:cubicBezTo>
                  <a:pt x="54857" y="32346"/>
                  <a:pt x="54914" y="32325"/>
                  <a:pt x="54941" y="32271"/>
                </a:cubicBezTo>
                <a:lnTo>
                  <a:pt x="54941" y="32271"/>
                </a:lnTo>
                <a:cubicBezTo>
                  <a:pt x="55625" y="32560"/>
                  <a:pt x="54205" y="32797"/>
                  <a:pt x="55072" y="33007"/>
                </a:cubicBezTo>
                <a:cubicBezTo>
                  <a:pt x="55588" y="32801"/>
                  <a:pt x="54942" y="32191"/>
                  <a:pt x="56102" y="32191"/>
                </a:cubicBezTo>
                <a:cubicBezTo>
                  <a:pt x="56126" y="32191"/>
                  <a:pt x="56151" y="32191"/>
                  <a:pt x="56177" y="32192"/>
                </a:cubicBezTo>
                <a:cubicBezTo>
                  <a:pt x="57019" y="32744"/>
                  <a:pt x="55809" y="32902"/>
                  <a:pt x="56072" y="33402"/>
                </a:cubicBezTo>
                <a:lnTo>
                  <a:pt x="55441" y="33297"/>
                </a:lnTo>
                <a:lnTo>
                  <a:pt x="55441" y="33297"/>
                </a:lnTo>
                <a:cubicBezTo>
                  <a:pt x="55888" y="33980"/>
                  <a:pt x="55993" y="34769"/>
                  <a:pt x="55125" y="35348"/>
                </a:cubicBezTo>
                <a:cubicBezTo>
                  <a:pt x="55151" y="35401"/>
                  <a:pt x="55520" y="35427"/>
                  <a:pt x="55520" y="35480"/>
                </a:cubicBezTo>
                <a:cubicBezTo>
                  <a:pt x="55388" y="35558"/>
                  <a:pt x="55230" y="35637"/>
                  <a:pt x="55099" y="35664"/>
                </a:cubicBezTo>
                <a:cubicBezTo>
                  <a:pt x="54468" y="35532"/>
                  <a:pt x="54757" y="35401"/>
                  <a:pt x="54704" y="35269"/>
                </a:cubicBezTo>
                <a:cubicBezTo>
                  <a:pt x="54520" y="35217"/>
                  <a:pt x="54310" y="35217"/>
                  <a:pt x="54099" y="35217"/>
                </a:cubicBezTo>
                <a:cubicBezTo>
                  <a:pt x="53731" y="34769"/>
                  <a:pt x="54310" y="34191"/>
                  <a:pt x="53205" y="33428"/>
                </a:cubicBezTo>
                <a:cubicBezTo>
                  <a:pt x="53490" y="33319"/>
                  <a:pt x="53775" y="33264"/>
                  <a:pt x="54075" y="33264"/>
                </a:cubicBezTo>
                <a:cubicBezTo>
                  <a:pt x="54135" y="33264"/>
                  <a:pt x="54196" y="33266"/>
                  <a:pt x="54257" y="33270"/>
                </a:cubicBezTo>
                <a:cubicBezTo>
                  <a:pt x="54073" y="33139"/>
                  <a:pt x="53600" y="33191"/>
                  <a:pt x="53231" y="33113"/>
                </a:cubicBezTo>
                <a:cubicBezTo>
                  <a:pt x="53100" y="33007"/>
                  <a:pt x="54047" y="33060"/>
                  <a:pt x="53468" y="32928"/>
                </a:cubicBezTo>
                <a:cubicBezTo>
                  <a:pt x="53524" y="32897"/>
                  <a:pt x="53572" y="32884"/>
                  <a:pt x="53626" y="32884"/>
                </a:cubicBezTo>
                <a:cubicBezTo>
                  <a:pt x="53751" y="32884"/>
                  <a:pt x="53908" y="32952"/>
                  <a:pt x="54257" y="33007"/>
                </a:cubicBezTo>
                <a:cubicBezTo>
                  <a:pt x="53968" y="32771"/>
                  <a:pt x="53731" y="32587"/>
                  <a:pt x="53889" y="32481"/>
                </a:cubicBezTo>
                <a:cubicBezTo>
                  <a:pt x="53729" y="32443"/>
                  <a:pt x="53628" y="32428"/>
                  <a:pt x="53566" y="32428"/>
                </a:cubicBezTo>
                <a:cubicBezTo>
                  <a:pt x="53373" y="32428"/>
                  <a:pt x="53554" y="32573"/>
                  <a:pt x="53494" y="32613"/>
                </a:cubicBezTo>
                <a:cubicBezTo>
                  <a:pt x="52784" y="32376"/>
                  <a:pt x="53074" y="32139"/>
                  <a:pt x="53521" y="32113"/>
                </a:cubicBezTo>
                <a:close/>
                <a:moveTo>
                  <a:pt x="54073" y="35532"/>
                </a:moveTo>
                <a:cubicBezTo>
                  <a:pt x="54546" y="35611"/>
                  <a:pt x="54178" y="35716"/>
                  <a:pt x="54073" y="35716"/>
                </a:cubicBezTo>
                <a:cubicBezTo>
                  <a:pt x="53363" y="35585"/>
                  <a:pt x="53836" y="35558"/>
                  <a:pt x="54073" y="35532"/>
                </a:cubicBezTo>
                <a:close/>
                <a:moveTo>
                  <a:pt x="50838" y="35374"/>
                </a:moveTo>
                <a:cubicBezTo>
                  <a:pt x="51285" y="35506"/>
                  <a:pt x="51127" y="35532"/>
                  <a:pt x="51022" y="35611"/>
                </a:cubicBezTo>
                <a:cubicBezTo>
                  <a:pt x="51285" y="35638"/>
                  <a:pt x="51505" y="35653"/>
                  <a:pt x="51683" y="35653"/>
                </a:cubicBezTo>
                <a:cubicBezTo>
                  <a:pt x="52020" y="35653"/>
                  <a:pt x="52207" y="35600"/>
                  <a:pt x="52258" y="35480"/>
                </a:cubicBezTo>
                <a:cubicBezTo>
                  <a:pt x="52995" y="35558"/>
                  <a:pt x="53153" y="35690"/>
                  <a:pt x="53047" y="35821"/>
                </a:cubicBezTo>
                <a:lnTo>
                  <a:pt x="53047" y="35795"/>
                </a:lnTo>
                <a:cubicBezTo>
                  <a:pt x="52495" y="35743"/>
                  <a:pt x="52653" y="35664"/>
                  <a:pt x="52232" y="35585"/>
                </a:cubicBezTo>
                <a:cubicBezTo>
                  <a:pt x="51706" y="35768"/>
                  <a:pt x="52075" y="36109"/>
                  <a:pt x="51230" y="36109"/>
                </a:cubicBezTo>
                <a:cubicBezTo>
                  <a:pt x="51103" y="36109"/>
                  <a:pt x="50949" y="36102"/>
                  <a:pt x="50759" y="36084"/>
                </a:cubicBezTo>
                <a:cubicBezTo>
                  <a:pt x="51101" y="35874"/>
                  <a:pt x="50628" y="35690"/>
                  <a:pt x="50207" y="35427"/>
                </a:cubicBezTo>
                <a:cubicBezTo>
                  <a:pt x="50417" y="35427"/>
                  <a:pt x="50759" y="35427"/>
                  <a:pt x="50838" y="35374"/>
                </a:cubicBezTo>
                <a:close/>
                <a:moveTo>
                  <a:pt x="35445" y="36819"/>
                </a:moveTo>
                <a:cubicBezTo>
                  <a:pt x="35448" y="36820"/>
                  <a:pt x="35450" y="36820"/>
                  <a:pt x="35453" y="36821"/>
                </a:cubicBezTo>
                <a:cubicBezTo>
                  <a:pt x="35450" y="36820"/>
                  <a:pt x="35448" y="36820"/>
                  <a:pt x="35445" y="36819"/>
                </a:cubicBezTo>
                <a:close/>
                <a:moveTo>
                  <a:pt x="51732" y="36689"/>
                </a:moveTo>
                <a:cubicBezTo>
                  <a:pt x="51886" y="36728"/>
                  <a:pt x="52026" y="36752"/>
                  <a:pt x="52173" y="36752"/>
                </a:cubicBezTo>
                <a:cubicBezTo>
                  <a:pt x="52226" y="36752"/>
                  <a:pt x="52281" y="36749"/>
                  <a:pt x="52337" y="36742"/>
                </a:cubicBezTo>
                <a:lnTo>
                  <a:pt x="52337" y="36742"/>
                </a:lnTo>
                <a:cubicBezTo>
                  <a:pt x="52683" y="36819"/>
                  <a:pt x="52622" y="36923"/>
                  <a:pt x="52329" y="36923"/>
                </a:cubicBezTo>
                <a:cubicBezTo>
                  <a:pt x="52221" y="36923"/>
                  <a:pt x="52080" y="36909"/>
                  <a:pt x="51916" y="36873"/>
                </a:cubicBezTo>
                <a:cubicBezTo>
                  <a:pt x="51785" y="36821"/>
                  <a:pt x="51732" y="36742"/>
                  <a:pt x="51732" y="36689"/>
                </a:cubicBezTo>
                <a:close/>
                <a:moveTo>
                  <a:pt x="1263" y="37110"/>
                </a:moveTo>
                <a:cubicBezTo>
                  <a:pt x="1662" y="37204"/>
                  <a:pt x="1452" y="37298"/>
                  <a:pt x="1290" y="37298"/>
                </a:cubicBezTo>
                <a:cubicBezTo>
                  <a:pt x="1271" y="37298"/>
                  <a:pt x="1253" y="37297"/>
                  <a:pt x="1236" y="37294"/>
                </a:cubicBezTo>
                <a:cubicBezTo>
                  <a:pt x="973" y="37242"/>
                  <a:pt x="868" y="37163"/>
                  <a:pt x="842" y="37110"/>
                </a:cubicBezTo>
                <a:lnTo>
                  <a:pt x="842" y="37110"/>
                </a:lnTo>
                <a:cubicBezTo>
                  <a:pt x="986" y="37132"/>
                  <a:pt x="1079" y="37140"/>
                  <a:pt x="1140" y="37140"/>
                </a:cubicBezTo>
                <a:cubicBezTo>
                  <a:pt x="1223" y="37140"/>
                  <a:pt x="1247" y="37125"/>
                  <a:pt x="1263" y="37110"/>
                </a:cubicBezTo>
                <a:close/>
                <a:moveTo>
                  <a:pt x="47288" y="38714"/>
                </a:moveTo>
                <a:cubicBezTo>
                  <a:pt x="47663" y="38785"/>
                  <a:pt x="47411" y="38855"/>
                  <a:pt x="47426" y="38944"/>
                </a:cubicBezTo>
                <a:lnTo>
                  <a:pt x="47426" y="38944"/>
                </a:lnTo>
                <a:cubicBezTo>
                  <a:pt x="46924" y="38863"/>
                  <a:pt x="47006" y="38714"/>
                  <a:pt x="47288" y="38714"/>
                </a:cubicBezTo>
                <a:close/>
                <a:moveTo>
                  <a:pt x="27171" y="39320"/>
                </a:moveTo>
                <a:lnTo>
                  <a:pt x="27171" y="39320"/>
                </a:lnTo>
                <a:cubicBezTo>
                  <a:pt x="27799" y="39399"/>
                  <a:pt x="27825" y="39504"/>
                  <a:pt x="27773" y="39609"/>
                </a:cubicBezTo>
                <a:cubicBezTo>
                  <a:pt x="27405" y="39530"/>
                  <a:pt x="27326" y="39582"/>
                  <a:pt x="26958" y="39503"/>
                </a:cubicBezTo>
                <a:cubicBezTo>
                  <a:pt x="26958" y="39427"/>
                  <a:pt x="26958" y="39326"/>
                  <a:pt x="27171" y="39320"/>
                </a:cubicBezTo>
                <a:close/>
                <a:moveTo>
                  <a:pt x="51075" y="39503"/>
                </a:moveTo>
                <a:lnTo>
                  <a:pt x="51075" y="39503"/>
                </a:lnTo>
                <a:cubicBezTo>
                  <a:pt x="51522" y="39609"/>
                  <a:pt x="51154" y="39714"/>
                  <a:pt x="51259" y="39819"/>
                </a:cubicBezTo>
                <a:cubicBezTo>
                  <a:pt x="50128" y="39609"/>
                  <a:pt x="51233" y="39688"/>
                  <a:pt x="51075" y="39503"/>
                </a:cubicBezTo>
                <a:close/>
                <a:moveTo>
                  <a:pt x="36899" y="40135"/>
                </a:moveTo>
                <a:cubicBezTo>
                  <a:pt x="36900" y="40135"/>
                  <a:pt x="36902" y="40136"/>
                  <a:pt x="36903" y="40136"/>
                </a:cubicBezTo>
                <a:lnTo>
                  <a:pt x="36903" y="40136"/>
                </a:lnTo>
                <a:cubicBezTo>
                  <a:pt x="36902" y="40136"/>
                  <a:pt x="36900" y="40135"/>
                  <a:pt x="36899" y="40135"/>
                </a:cubicBezTo>
                <a:close/>
                <a:moveTo>
                  <a:pt x="48642" y="40549"/>
                </a:moveTo>
                <a:cubicBezTo>
                  <a:pt x="48954" y="40549"/>
                  <a:pt x="49248" y="40773"/>
                  <a:pt x="49129" y="40845"/>
                </a:cubicBezTo>
                <a:cubicBezTo>
                  <a:pt x="48156" y="40713"/>
                  <a:pt x="48866" y="40608"/>
                  <a:pt x="48550" y="40555"/>
                </a:cubicBezTo>
                <a:cubicBezTo>
                  <a:pt x="48581" y="40551"/>
                  <a:pt x="48612" y="40549"/>
                  <a:pt x="48642" y="40549"/>
                </a:cubicBezTo>
                <a:close/>
                <a:moveTo>
                  <a:pt x="29482" y="43054"/>
                </a:moveTo>
                <a:cubicBezTo>
                  <a:pt x="30038" y="43131"/>
                  <a:pt x="30021" y="43291"/>
                  <a:pt x="29707" y="43291"/>
                </a:cubicBezTo>
                <a:cubicBezTo>
                  <a:pt x="29590" y="43291"/>
                  <a:pt x="29431" y="43269"/>
                  <a:pt x="29246" y="43212"/>
                </a:cubicBezTo>
                <a:cubicBezTo>
                  <a:pt x="28825" y="43080"/>
                  <a:pt x="29325" y="43107"/>
                  <a:pt x="29482" y="43054"/>
                </a:cubicBezTo>
                <a:close/>
                <a:moveTo>
                  <a:pt x="25117" y="43711"/>
                </a:moveTo>
                <a:cubicBezTo>
                  <a:pt x="25748" y="43869"/>
                  <a:pt x="25722" y="43790"/>
                  <a:pt x="26116" y="43922"/>
                </a:cubicBezTo>
                <a:lnTo>
                  <a:pt x="26090" y="43922"/>
                </a:lnTo>
                <a:lnTo>
                  <a:pt x="26090" y="44001"/>
                </a:lnTo>
                <a:cubicBezTo>
                  <a:pt x="25432" y="43843"/>
                  <a:pt x="25117" y="43896"/>
                  <a:pt x="25117" y="43711"/>
                </a:cubicBezTo>
                <a:close/>
                <a:moveTo>
                  <a:pt x="0" y="1"/>
                </a:moveTo>
                <a:cubicBezTo>
                  <a:pt x="53" y="8285"/>
                  <a:pt x="79" y="16544"/>
                  <a:pt x="105" y="24802"/>
                </a:cubicBezTo>
                <a:cubicBezTo>
                  <a:pt x="105" y="28273"/>
                  <a:pt x="158" y="31771"/>
                  <a:pt x="211" y="35269"/>
                </a:cubicBezTo>
                <a:cubicBezTo>
                  <a:pt x="316" y="35269"/>
                  <a:pt x="447" y="35295"/>
                  <a:pt x="605" y="35322"/>
                </a:cubicBezTo>
                <a:cubicBezTo>
                  <a:pt x="552" y="35322"/>
                  <a:pt x="79" y="35374"/>
                  <a:pt x="605" y="35453"/>
                </a:cubicBezTo>
                <a:cubicBezTo>
                  <a:pt x="610" y="35439"/>
                  <a:pt x="636" y="35434"/>
                  <a:pt x="679" y="35434"/>
                </a:cubicBezTo>
                <a:cubicBezTo>
                  <a:pt x="876" y="35434"/>
                  <a:pt x="1409" y="35558"/>
                  <a:pt x="1604" y="35558"/>
                </a:cubicBezTo>
                <a:cubicBezTo>
                  <a:pt x="1628" y="35489"/>
                  <a:pt x="1590" y="35440"/>
                  <a:pt x="1473" y="35394"/>
                </a:cubicBezTo>
                <a:lnTo>
                  <a:pt x="1473" y="35394"/>
                </a:lnTo>
                <a:cubicBezTo>
                  <a:pt x="1613" y="35443"/>
                  <a:pt x="1689" y="35461"/>
                  <a:pt x="1733" y="35461"/>
                </a:cubicBezTo>
                <a:cubicBezTo>
                  <a:pt x="1837" y="35461"/>
                  <a:pt x="1773" y="35367"/>
                  <a:pt x="1958" y="35367"/>
                </a:cubicBezTo>
                <a:cubicBezTo>
                  <a:pt x="2047" y="35367"/>
                  <a:pt x="2194" y="35389"/>
                  <a:pt x="2446" y="35453"/>
                </a:cubicBezTo>
                <a:cubicBezTo>
                  <a:pt x="1894" y="35585"/>
                  <a:pt x="2209" y="35848"/>
                  <a:pt x="2578" y="36137"/>
                </a:cubicBezTo>
                <a:cubicBezTo>
                  <a:pt x="2386" y="36115"/>
                  <a:pt x="2231" y="36106"/>
                  <a:pt x="2101" y="36106"/>
                </a:cubicBezTo>
                <a:cubicBezTo>
                  <a:pt x="1454" y="36106"/>
                  <a:pt x="1457" y="36336"/>
                  <a:pt x="845" y="36336"/>
                </a:cubicBezTo>
                <a:cubicBezTo>
                  <a:pt x="705" y="36336"/>
                  <a:pt x="534" y="36324"/>
                  <a:pt x="316" y="36295"/>
                </a:cubicBezTo>
                <a:lnTo>
                  <a:pt x="237" y="36242"/>
                </a:lnTo>
                <a:lnTo>
                  <a:pt x="237" y="37925"/>
                </a:lnTo>
                <a:lnTo>
                  <a:pt x="552" y="37952"/>
                </a:lnTo>
                <a:cubicBezTo>
                  <a:pt x="289" y="37952"/>
                  <a:pt x="289" y="38031"/>
                  <a:pt x="737" y="38136"/>
                </a:cubicBezTo>
                <a:cubicBezTo>
                  <a:pt x="757" y="38137"/>
                  <a:pt x="775" y="38138"/>
                  <a:pt x="791" y="38138"/>
                </a:cubicBezTo>
                <a:cubicBezTo>
                  <a:pt x="965" y="38138"/>
                  <a:pt x="873" y="38050"/>
                  <a:pt x="1020" y="38050"/>
                </a:cubicBezTo>
                <a:cubicBezTo>
                  <a:pt x="1082" y="38050"/>
                  <a:pt x="1185" y="38066"/>
                  <a:pt x="1368" y="38110"/>
                </a:cubicBezTo>
                <a:cubicBezTo>
                  <a:pt x="1657" y="38188"/>
                  <a:pt x="1526" y="38241"/>
                  <a:pt x="1552" y="38294"/>
                </a:cubicBezTo>
                <a:cubicBezTo>
                  <a:pt x="2262" y="38427"/>
                  <a:pt x="2723" y="38467"/>
                  <a:pt x="3079" y="38467"/>
                </a:cubicBezTo>
                <a:cubicBezTo>
                  <a:pt x="3623" y="38467"/>
                  <a:pt x="3919" y="38372"/>
                  <a:pt x="4479" y="38372"/>
                </a:cubicBezTo>
                <a:cubicBezTo>
                  <a:pt x="4636" y="38372"/>
                  <a:pt x="4814" y="38380"/>
                  <a:pt x="5023" y="38399"/>
                </a:cubicBezTo>
                <a:cubicBezTo>
                  <a:pt x="6102" y="39162"/>
                  <a:pt x="3156" y="38846"/>
                  <a:pt x="3682" y="39398"/>
                </a:cubicBezTo>
                <a:lnTo>
                  <a:pt x="2867" y="39240"/>
                </a:lnTo>
                <a:lnTo>
                  <a:pt x="2867" y="39240"/>
                </a:lnTo>
                <a:cubicBezTo>
                  <a:pt x="2130" y="39503"/>
                  <a:pt x="5444" y="40135"/>
                  <a:pt x="4997" y="40424"/>
                </a:cubicBezTo>
                <a:cubicBezTo>
                  <a:pt x="6207" y="40845"/>
                  <a:pt x="7075" y="41239"/>
                  <a:pt x="7522" y="41660"/>
                </a:cubicBezTo>
                <a:cubicBezTo>
                  <a:pt x="7785" y="41660"/>
                  <a:pt x="8101" y="41976"/>
                  <a:pt x="8705" y="42133"/>
                </a:cubicBezTo>
                <a:cubicBezTo>
                  <a:pt x="8653" y="42712"/>
                  <a:pt x="12493" y="42896"/>
                  <a:pt x="13702" y="43238"/>
                </a:cubicBezTo>
                <a:cubicBezTo>
                  <a:pt x="14518" y="43238"/>
                  <a:pt x="15333" y="43291"/>
                  <a:pt x="16122" y="43396"/>
                </a:cubicBezTo>
                <a:cubicBezTo>
                  <a:pt x="16122" y="43505"/>
                  <a:pt x="16378" y="43560"/>
                  <a:pt x="16600" y="43560"/>
                </a:cubicBezTo>
                <a:cubicBezTo>
                  <a:pt x="16644" y="43560"/>
                  <a:pt x="16687" y="43558"/>
                  <a:pt x="16727" y="43554"/>
                </a:cubicBezTo>
                <a:lnTo>
                  <a:pt x="16727" y="43554"/>
                </a:lnTo>
                <a:lnTo>
                  <a:pt x="16701" y="43711"/>
                </a:lnTo>
                <a:cubicBezTo>
                  <a:pt x="17856" y="43928"/>
                  <a:pt x="17998" y="44057"/>
                  <a:pt x="18559" y="44057"/>
                </a:cubicBezTo>
                <a:cubicBezTo>
                  <a:pt x="18610" y="44057"/>
                  <a:pt x="18666" y="44056"/>
                  <a:pt x="18726" y="44053"/>
                </a:cubicBezTo>
                <a:cubicBezTo>
                  <a:pt x="18325" y="43729"/>
                  <a:pt x="18685" y="43557"/>
                  <a:pt x="19575" y="43557"/>
                </a:cubicBezTo>
                <a:cubicBezTo>
                  <a:pt x="19912" y="43557"/>
                  <a:pt x="20326" y="43582"/>
                  <a:pt x="20803" y="43633"/>
                </a:cubicBezTo>
                <a:cubicBezTo>
                  <a:pt x="20803" y="43711"/>
                  <a:pt x="21329" y="43764"/>
                  <a:pt x="21198" y="43817"/>
                </a:cubicBezTo>
                <a:cubicBezTo>
                  <a:pt x="21470" y="43886"/>
                  <a:pt x="21625" y="43908"/>
                  <a:pt x="21726" y="43908"/>
                </a:cubicBezTo>
                <a:cubicBezTo>
                  <a:pt x="21893" y="43908"/>
                  <a:pt x="21916" y="43849"/>
                  <a:pt x="22079" y="43849"/>
                </a:cubicBezTo>
                <a:cubicBezTo>
                  <a:pt x="22152" y="43849"/>
                  <a:pt x="22253" y="43861"/>
                  <a:pt x="22408" y="43896"/>
                </a:cubicBezTo>
                <a:cubicBezTo>
                  <a:pt x="22320" y="43947"/>
                  <a:pt x="22139" y="43963"/>
                  <a:pt x="21916" y="43963"/>
                </a:cubicBezTo>
                <a:cubicBezTo>
                  <a:pt x="21512" y="43963"/>
                  <a:pt x="20969" y="43910"/>
                  <a:pt x="20575" y="43910"/>
                </a:cubicBezTo>
                <a:cubicBezTo>
                  <a:pt x="20405" y="43910"/>
                  <a:pt x="20263" y="43920"/>
                  <a:pt x="20172" y="43948"/>
                </a:cubicBezTo>
                <a:cubicBezTo>
                  <a:pt x="20725" y="44027"/>
                  <a:pt x="20672" y="44106"/>
                  <a:pt x="21145" y="44185"/>
                </a:cubicBezTo>
                <a:cubicBezTo>
                  <a:pt x="21198" y="44132"/>
                  <a:pt x="20935" y="44053"/>
                  <a:pt x="20961" y="44001"/>
                </a:cubicBezTo>
                <a:lnTo>
                  <a:pt x="20961" y="44001"/>
                </a:lnTo>
                <a:cubicBezTo>
                  <a:pt x="21356" y="44159"/>
                  <a:pt x="21592" y="44053"/>
                  <a:pt x="22171" y="44159"/>
                </a:cubicBezTo>
                <a:cubicBezTo>
                  <a:pt x="22171" y="44001"/>
                  <a:pt x="22513" y="44106"/>
                  <a:pt x="22802" y="44001"/>
                </a:cubicBezTo>
                <a:cubicBezTo>
                  <a:pt x="22503" y="43926"/>
                  <a:pt x="22180" y="43709"/>
                  <a:pt x="22573" y="43709"/>
                </a:cubicBezTo>
                <a:cubicBezTo>
                  <a:pt x="22595" y="43709"/>
                  <a:pt x="22618" y="43710"/>
                  <a:pt x="22644" y="43711"/>
                </a:cubicBezTo>
                <a:cubicBezTo>
                  <a:pt x="22539" y="43922"/>
                  <a:pt x="23197" y="43764"/>
                  <a:pt x="23433" y="43974"/>
                </a:cubicBezTo>
                <a:cubicBezTo>
                  <a:pt x="23775" y="43738"/>
                  <a:pt x="24328" y="43738"/>
                  <a:pt x="24301" y="43554"/>
                </a:cubicBezTo>
                <a:lnTo>
                  <a:pt x="24301" y="43554"/>
                </a:lnTo>
                <a:cubicBezTo>
                  <a:pt x="24775" y="43843"/>
                  <a:pt x="25301" y="44001"/>
                  <a:pt x="25879" y="44080"/>
                </a:cubicBezTo>
                <a:cubicBezTo>
                  <a:pt x="25836" y="44045"/>
                  <a:pt x="25868" y="44033"/>
                  <a:pt x="25937" y="44033"/>
                </a:cubicBezTo>
                <a:cubicBezTo>
                  <a:pt x="26075" y="44033"/>
                  <a:pt x="26362" y="44080"/>
                  <a:pt x="26484" y="44080"/>
                </a:cubicBezTo>
                <a:cubicBezTo>
                  <a:pt x="26931" y="43711"/>
                  <a:pt x="28983" y="43922"/>
                  <a:pt x="29430" y="43422"/>
                </a:cubicBezTo>
                <a:cubicBezTo>
                  <a:pt x="30534" y="43790"/>
                  <a:pt x="29824" y="44001"/>
                  <a:pt x="30140" y="44422"/>
                </a:cubicBezTo>
                <a:cubicBezTo>
                  <a:pt x="30797" y="44658"/>
                  <a:pt x="31455" y="44816"/>
                  <a:pt x="32112" y="44948"/>
                </a:cubicBezTo>
                <a:cubicBezTo>
                  <a:pt x="32007" y="44527"/>
                  <a:pt x="33664" y="44343"/>
                  <a:pt x="32454" y="43659"/>
                </a:cubicBezTo>
                <a:cubicBezTo>
                  <a:pt x="33743" y="43659"/>
                  <a:pt x="31902" y="42712"/>
                  <a:pt x="32402" y="42370"/>
                </a:cubicBezTo>
                <a:cubicBezTo>
                  <a:pt x="32586" y="42239"/>
                  <a:pt x="32560" y="41818"/>
                  <a:pt x="31245" y="41502"/>
                </a:cubicBezTo>
                <a:cubicBezTo>
                  <a:pt x="31402" y="41003"/>
                  <a:pt x="30850" y="40319"/>
                  <a:pt x="30824" y="39661"/>
                </a:cubicBezTo>
                <a:lnTo>
                  <a:pt x="30824" y="39661"/>
                </a:lnTo>
                <a:cubicBezTo>
                  <a:pt x="31211" y="39700"/>
                  <a:pt x="31484" y="39824"/>
                  <a:pt x="31591" y="39824"/>
                </a:cubicBezTo>
                <a:cubicBezTo>
                  <a:pt x="31629" y="39824"/>
                  <a:pt x="31646" y="39808"/>
                  <a:pt x="31639" y="39766"/>
                </a:cubicBezTo>
                <a:cubicBezTo>
                  <a:pt x="30613" y="39398"/>
                  <a:pt x="31297" y="39083"/>
                  <a:pt x="30692" y="38793"/>
                </a:cubicBezTo>
                <a:lnTo>
                  <a:pt x="30692" y="38793"/>
                </a:lnTo>
                <a:cubicBezTo>
                  <a:pt x="30482" y="39372"/>
                  <a:pt x="29982" y="39845"/>
                  <a:pt x="29930" y="40477"/>
                </a:cubicBezTo>
                <a:cubicBezTo>
                  <a:pt x="29785" y="40450"/>
                  <a:pt x="29699" y="40450"/>
                  <a:pt x="29617" y="40450"/>
                </a:cubicBezTo>
                <a:cubicBezTo>
                  <a:pt x="29535" y="40450"/>
                  <a:pt x="29456" y="40450"/>
                  <a:pt x="29325" y="40424"/>
                </a:cubicBezTo>
                <a:cubicBezTo>
                  <a:pt x="29708" y="40153"/>
                  <a:pt x="27618" y="39323"/>
                  <a:pt x="27990" y="39323"/>
                </a:cubicBezTo>
                <a:cubicBezTo>
                  <a:pt x="28052" y="39323"/>
                  <a:pt x="28182" y="39346"/>
                  <a:pt x="28404" y="39398"/>
                </a:cubicBezTo>
                <a:cubicBezTo>
                  <a:pt x="28141" y="39319"/>
                  <a:pt x="28956" y="39319"/>
                  <a:pt x="28825" y="39162"/>
                </a:cubicBezTo>
                <a:cubicBezTo>
                  <a:pt x="27037" y="38741"/>
                  <a:pt x="28878" y="38767"/>
                  <a:pt x="28693" y="38504"/>
                </a:cubicBezTo>
                <a:cubicBezTo>
                  <a:pt x="28167" y="38399"/>
                  <a:pt x="28536" y="38320"/>
                  <a:pt x="27904" y="38241"/>
                </a:cubicBezTo>
                <a:cubicBezTo>
                  <a:pt x="27685" y="38215"/>
                  <a:pt x="27548" y="38209"/>
                  <a:pt x="27438" y="38209"/>
                </a:cubicBezTo>
                <a:cubicBezTo>
                  <a:pt x="27350" y="38209"/>
                  <a:pt x="27279" y="38213"/>
                  <a:pt x="27198" y="38213"/>
                </a:cubicBezTo>
                <a:cubicBezTo>
                  <a:pt x="27077" y="38213"/>
                  <a:pt x="26931" y="38204"/>
                  <a:pt x="26668" y="38162"/>
                </a:cubicBezTo>
                <a:cubicBezTo>
                  <a:pt x="25301" y="37689"/>
                  <a:pt x="26274" y="37636"/>
                  <a:pt x="26142" y="37268"/>
                </a:cubicBezTo>
                <a:cubicBezTo>
                  <a:pt x="26353" y="37268"/>
                  <a:pt x="26563" y="37294"/>
                  <a:pt x="26747" y="37373"/>
                </a:cubicBezTo>
                <a:cubicBezTo>
                  <a:pt x="26643" y="37290"/>
                  <a:pt x="26356" y="37057"/>
                  <a:pt x="26743" y="37057"/>
                </a:cubicBezTo>
                <a:cubicBezTo>
                  <a:pt x="26843" y="37057"/>
                  <a:pt x="26989" y="37072"/>
                  <a:pt x="27194" y="37110"/>
                </a:cubicBezTo>
                <a:cubicBezTo>
                  <a:pt x="27355" y="37225"/>
                  <a:pt x="27360" y="37250"/>
                  <a:pt x="27302" y="37250"/>
                </a:cubicBezTo>
                <a:cubicBezTo>
                  <a:pt x="27259" y="37250"/>
                  <a:pt x="27180" y="37236"/>
                  <a:pt x="27104" y="37236"/>
                </a:cubicBezTo>
                <a:cubicBezTo>
                  <a:pt x="27049" y="37236"/>
                  <a:pt x="26995" y="37243"/>
                  <a:pt x="26958" y="37268"/>
                </a:cubicBezTo>
                <a:cubicBezTo>
                  <a:pt x="27285" y="37377"/>
                  <a:pt x="27611" y="37436"/>
                  <a:pt x="27938" y="37436"/>
                </a:cubicBezTo>
                <a:cubicBezTo>
                  <a:pt x="28085" y="37436"/>
                  <a:pt x="28231" y="37424"/>
                  <a:pt x="28378" y="37399"/>
                </a:cubicBezTo>
                <a:cubicBezTo>
                  <a:pt x="28772" y="37584"/>
                  <a:pt x="29824" y="37768"/>
                  <a:pt x="29956" y="37952"/>
                </a:cubicBezTo>
                <a:cubicBezTo>
                  <a:pt x="29995" y="37893"/>
                  <a:pt x="30064" y="37863"/>
                  <a:pt x="30207" y="37863"/>
                </a:cubicBezTo>
                <a:cubicBezTo>
                  <a:pt x="30255" y="37863"/>
                  <a:pt x="30311" y="37866"/>
                  <a:pt x="30377" y="37873"/>
                </a:cubicBezTo>
                <a:cubicBezTo>
                  <a:pt x="30824" y="37978"/>
                  <a:pt x="30824" y="38083"/>
                  <a:pt x="31376" y="38188"/>
                </a:cubicBezTo>
                <a:cubicBezTo>
                  <a:pt x="31139" y="38004"/>
                  <a:pt x="31323" y="37873"/>
                  <a:pt x="31823" y="37794"/>
                </a:cubicBezTo>
                <a:cubicBezTo>
                  <a:pt x="30745" y="37610"/>
                  <a:pt x="31139" y="37426"/>
                  <a:pt x="31245" y="37399"/>
                </a:cubicBezTo>
                <a:lnTo>
                  <a:pt x="31245" y="37399"/>
                </a:lnTo>
                <a:cubicBezTo>
                  <a:pt x="31797" y="37531"/>
                  <a:pt x="31902" y="37662"/>
                  <a:pt x="31613" y="37715"/>
                </a:cubicBezTo>
                <a:cubicBezTo>
                  <a:pt x="32533" y="37794"/>
                  <a:pt x="31876" y="37925"/>
                  <a:pt x="32612" y="38004"/>
                </a:cubicBezTo>
                <a:cubicBezTo>
                  <a:pt x="32905" y="37907"/>
                  <a:pt x="30798" y="37175"/>
                  <a:pt x="31942" y="37175"/>
                </a:cubicBezTo>
                <a:cubicBezTo>
                  <a:pt x="32031" y="37175"/>
                  <a:pt x="32139" y="37180"/>
                  <a:pt x="32270" y="37189"/>
                </a:cubicBezTo>
                <a:cubicBezTo>
                  <a:pt x="31928" y="37478"/>
                  <a:pt x="33033" y="37741"/>
                  <a:pt x="33427" y="38004"/>
                </a:cubicBezTo>
                <a:cubicBezTo>
                  <a:pt x="34318" y="38198"/>
                  <a:pt x="34824" y="38263"/>
                  <a:pt x="35134" y="38263"/>
                </a:cubicBezTo>
                <a:cubicBezTo>
                  <a:pt x="35245" y="38263"/>
                  <a:pt x="35331" y="38255"/>
                  <a:pt x="35400" y="38241"/>
                </a:cubicBezTo>
                <a:lnTo>
                  <a:pt x="34848" y="38136"/>
                </a:lnTo>
                <a:cubicBezTo>
                  <a:pt x="34769" y="38031"/>
                  <a:pt x="34979" y="38057"/>
                  <a:pt x="35058" y="38031"/>
                </a:cubicBezTo>
                <a:cubicBezTo>
                  <a:pt x="35170" y="38068"/>
                  <a:pt x="35294" y="38105"/>
                  <a:pt x="35376" y="38105"/>
                </a:cubicBezTo>
                <a:cubicBezTo>
                  <a:pt x="35410" y="38105"/>
                  <a:pt x="35437" y="38099"/>
                  <a:pt x="35453" y="38083"/>
                </a:cubicBezTo>
                <a:lnTo>
                  <a:pt x="35453" y="38083"/>
                </a:lnTo>
                <a:cubicBezTo>
                  <a:pt x="35952" y="38188"/>
                  <a:pt x="35216" y="38110"/>
                  <a:pt x="35426" y="38215"/>
                </a:cubicBezTo>
                <a:cubicBezTo>
                  <a:pt x="35742" y="38162"/>
                  <a:pt x="35742" y="37978"/>
                  <a:pt x="36294" y="37925"/>
                </a:cubicBezTo>
                <a:cubicBezTo>
                  <a:pt x="36031" y="37557"/>
                  <a:pt x="37241" y="37268"/>
                  <a:pt x="36583" y="36926"/>
                </a:cubicBezTo>
                <a:lnTo>
                  <a:pt x="36583" y="36926"/>
                </a:lnTo>
                <a:cubicBezTo>
                  <a:pt x="36372" y="36990"/>
                  <a:pt x="36552" y="37206"/>
                  <a:pt x="36041" y="37206"/>
                </a:cubicBezTo>
                <a:cubicBezTo>
                  <a:pt x="35917" y="37206"/>
                  <a:pt x="35752" y="37194"/>
                  <a:pt x="35531" y="37163"/>
                </a:cubicBezTo>
                <a:cubicBezTo>
                  <a:pt x="34558" y="36926"/>
                  <a:pt x="36057" y="37031"/>
                  <a:pt x="35163" y="36847"/>
                </a:cubicBezTo>
                <a:lnTo>
                  <a:pt x="35163" y="36847"/>
                </a:lnTo>
                <a:cubicBezTo>
                  <a:pt x="34928" y="36932"/>
                  <a:pt x="35196" y="37053"/>
                  <a:pt x="34869" y="37053"/>
                </a:cubicBezTo>
                <a:cubicBezTo>
                  <a:pt x="34793" y="37053"/>
                  <a:pt x="34686" y="37046"/>
                  <a:pt x="34532" y="37031"/>
                </a:cubicBezTo>
                <a:cubicBezTo>
                  <a:pt x="34532" y="36979"/>
                  <a:pt x="34164" y="36926"/>
                  <a:pt x="34138" y="36873"/>
                </a:cubicBezTo>
                <a:cubicBezTo>
                  <a:pt x="34383" y="36797"/>
                  <a:pt x="34637" y="36756"/>
                  <a:pt x="34895" y="36756"/>
                </a:cubicBezTo>
                <a:cubicBezTo>
                  <a:pt x="35077" y="36756"/>
                  <a:pt x="35261" y="36776"/>
                  <a:pt x="35445" y="36819"/>
                </a:cubicBezTo>
                <a:lnTo>
                  <a:pt x="35445" y="36819"/>
                </a:lnTo>
                <a:cubicBezTo>
                  <a:pt x="35124" y="36743"/>
                  <a:pt x="36026" y="36820"/>
                  <a:pt x="35374" y="36689"/>
                </a:cubicBezTo>
                <a:cubicBezTo>
                  <a:pt x="35032" y="36663"/>
                  <a:pt x="34690" y="36637"/>
                  <a:pt x="34348" y="36584"/>
                </a:cubicBezTo>
                <a:lnTo>
                  <a:pt x="34348" y="36584"/>
                </a:lnTo>
                <a:cubicBezTo>
                  <a:pt x="34384" y="36712"/>
                  <a:pt x="34244" y="36789"/>
                  <a:pt x="33899" y="36789"/>
                </a:cubicBezTo>
                <a:cubicBezTo>
                  <a:pt x="33747" y="36789"/>
                  <a:pt x="33555" y="36774"/>
                  <a:pt x="33322" y="36742"/>
                </a:cubicBezTo>
                <a:cubicBezTo>
                  <a:pt x="32297" y="36295"/>
                  <a:pt x="33454" y="36269"/>
                  <a:pt x="32165" y="35848"/>
                </a:cubicBezTo>
                <a:lnTo>
                  <a:pt x="32165" y="35848"/>
                </a:lnTo>
                <a:cubicBezTo>
                  <a:pt x="32198" y="35850"/>
                  <a:pt x="32232" y="35851"/>
                  <a:pt x="32264" y="35851"/>
                </a:cubicBezTo>
                <a:cubicBezTo>
                  <a:pt x="32670" y="35851"/>
                  <a:pt x="33002" y="35706"/>
                  <a:pt x="32612" y="35585"/>
                </a:cubicBezTo>
                <a:lnTo>
                  <a:pt x="32612" y="35585"/>
                </a:lnTo>
                <a:cubicBezTo>
                  <a:pt x="32624" y="35608"/>
                  <a:pt x="32583" y="35621"/>
                  <a:pt x="32498" y="35621"/>
                </a:cubicBezTo>
                <a:cubicBezTo>
                  <a:pt x="32394" y="35621"/>
                  <a:pt x="32224" y="35602"/>
                  <a:pt x="32007" y="35558"/>
                </a:cubicBezTo>
                <a:cubicBezTo>
                  <a:pt x="32901" y="35164"/>
                  <a:pt x="32823" y="34822"/>
                  <a:pt x="33112" y="34401"/>
                </a:cubicBezTo>
                <a:cubicBezTo>
                  <a:pt x="33690" y="34638"/>
                  <a:pt x="33375" y="34664"/>
                  <a:pt x="33690" y="34875"/>
                </a:cubicBezTo>
                <a:cubicBezTo>
                  <a:pt x="33911" y="34824"/>
                  <a:pt x="34132" y="34795"/>
                  <a:pt x="34353" y="34795"/>
                </a:cubicBezTo>
                <a:cubicBezTo>
                  <a:pt x="34474" y="34795"/>
                  <a:pt x="34595" y="34803"/>
                  <a:pt x="34716" y="34822"/>
                </a:cubicBezTo>
                <a:cubicBezTo>
                  <a:pt x="35137" y="35032"/>
                  <a:pt x="35610" y="35190"/>
                  <a:pt x="36110" y="35269"/>
                </a:cubicBezTo>
                <a:cubicBezTo>
                  <a:pt x="36242" y="35506"/>
                  <a:pt x="36952" y="35743"/>
                  <a:pt x="36452" y="35900"/>
                </a:cubicBezTo>
                <a:cubicBezTo>
                  <a:pt x="36539" y="35905"/>
                  <a:pt x="36613" y="35908"/>
                  <a:pt x="36676" y="35908"/>
                </a:cubicBezTo>
                <a:cubicBezTo>
                  <a:pt x="37262" y="35908"/>
                  <a:pt x="36879" y="35701"/>
                  <a:pt x="36689" y="35558"/>
                </a:cubicBezTo>
                <a:lnTo>
                  <a:pt x="36689" y="35558"/>
                </a:lnTo>
                <a:cubicBezTo>
                  <a:pt x="36794" y="35572"/>
                  <a:pt x="36860" y="35572"/>
                  <a:pt x="36919" y="35572"/>
                </a:cubicBezTo>
                <a:cubicBezTo>
                  <a:pt x="36978" y="35572"/>
                  <a:pt x="37031" y="35572"/>
                  <a:pt x="37109" y="35585"/>
                </a:cubicBezTo>
                <a:cubicBezTo>
                  <a:pt x="38161" y="35953"/>
                  <a:pt x="39056" y="36032"/>
                  <a:pt x="40713" y="36242"/>
                </a:cubicBezTo>
                <a:cubicBezTo>
                  <a:pt x="41712" y="37189"/>
                  <a:pt x="39240" y="37426"/>
                  <a:pt x="40318" y="38399"/>
                </a:cubicBezTo>
                <a:cubicBezTo>
                  <a:pt x="40108" y="38636"/>
                  <a:pt x="38977" y="38714"/>
                  <a:pt x="39240" y="39188"/>
                </a:cubicBezTo>
                <a:cubicBezTo>
                  <a:pt x="38740" y="39083"/>
                  <a:pt x="38793" y="39188"/>
                  <a:pt x="38214" y="39056"/>
                </a:cubicBezTo>
                <a:lnTo>
                  <a:pt x="38214" y="39056"/>
                </a:lnTo>
                <a:cubicBezTo>
                  <a:pt x="38687" y="39477"/>
                  <a:pt x="38030" y="39661"/>
                  <a:pt x="37346" y="39766"/>
                </a:cubicBezTo>
                <a:cubicBezTo>
                  <a:pt x="38714" y="40056"/>
                  <a:pt x="36873" y="40003"/>
                  <a:pt x="37504" y="40266"/>
                </a:cubicBezTo>
                <a:cubicBezTo>
                  <a:pt x="37295" y="40240"/>
                  <a:pt x="37086" y="40214"/>
                  <a:pt x="36903" y="40136"/>
                </a:cubicBezTo>
                <a:lnTo>
                  <a:pt x="36903" y="40136"/>
                </a:lnTo>
                <a:cubicBezTo>
                  <a:pt x="38130" y="40660"/>
                  <a:pt x="35558" y="40398"/>
                  <a:pt x="36215" y="40845"/>
                </a:cubicBezTo>
                <a:cubicBezTo>
                  <a:pt x="36235" y="40828"/>
                  <a:pt x="36268" y="40821"/>
                  <a:pt x="36309" y="40821"/>
                </a:cubicBezTo>
                <a:cubicBezTo>
                  <a:pt x="36512" y="40821"/>
                  <a:pt x="36931" y="40993"/>
                  <a:pt x="37121" y="40993"/>
                </a:cubicBezTo>
                <a:cubicBezTo>
                  <a:pt x="37194" y="40993"/>
                  <a:pt x="37234" y="40967"/>
                  <a:pt x="37215" y="40897"/>
                </a:cubicBezTo>
                <a:cubicBezTo>
                  <a:pt x="36768" y="40766"/>
                  <a:pt x="36452" y="40845"/>
                  <a:pt x="36426" y="40740"/>
                </a:cubicBezTo>
                <a:lnTo>
                  <a:pt x="36426" y="40740"/>
                </a:lnTo>
                <a:cubicBezTo>
                  <a:pt x="36728" y="40799"/>
                  <a:pt x="36942" y="40820"/>
                  <a:pt x="37109" y="40820"/>
                </a:cubicBezTo>
                <a:cubicBezTo>
                  <a:pt x="37542" y="40820"/>
                  <a:pt x="37660" y="40676"/>
                  <a:pt x="38197" y="40676"/>
                </a:cubicBezTo>
                <a:cubicBezTo>
                  <a:pt x="38279" y="40676"/>
                  <a:pt x="38372" y="40679"/>
                  <a:pt x="38477" y="40687"/>
                </a:cubicBezTo>
                <a:cubicBezTo>
                  <a:pt x="37372" y="40292"/>
                  <a:pt x="38477" y="40266"/>
                  <a:pt x="38556" y="39977"/>
                </a:cubicBezTo>
                <a:cubicBezTo>
                  <a:pt x="38802" y="40010"/>
                  <a:pt x="39374" y="40083"/>
                  <a:pt x="39618" y="40083"/>
                </a:cubicBezTo>
                <a:cubicBezTo>
                  <a:pt x="39766" y="40083"/>
                  <a:pt x="39793" y="40056"/>
                  <a:pt x="39555" y="39977"/>
                </a:cubicBezTo>
                <a:lnTo>
                  <a:pt x="39555" y="39977"/>
                </a:lnTo>
                <a:cubicBezTo>
                  <a:pt x="39577" y="40015"/>
                  <a:pt x="39560" y="40031"/>
                  <a:pt x="39517" y="40031"/>
                </a:cubicBezTo>
                <a:cubicBezTo>
                  <a:pt x="39353" y="40031"/>
                  <a:pt x="38811" y="39808"/>
                  <a:pt x="38582" y="39766"/>
                </a:cubicBezTo>
                <a:cubicBezTo>
                  <a:pt x="38582" y="39556"/>
                  <a:pt x="39240" y="39477"/>
                  <a:pt x="39450" y="39319"/>
                </a:cubicBezTo>
                <a:cubicBezTo>
                  <a:pt x="40371" y="39556"/>
                  <a:pt x="40055" y="39477"/>
                  <a:pt x="39818" y="39609"/>
                </a:cubicBezTo>
                <a:cubicBezTo>
                  <a:pt x="40239" y="39661"/>
                  <a:pt x="40634" y="39740"/>
                  <a:pt x="41028" y="39819"/>
                </a:cubicBezTo>
                <a:cubicBezTo>
                  <a:pt x="41317" y="39688"/>
                  <a:pt x="40686" y="39582"/>
                  <a:pt x="40450" y="39451"/>
                </a:cubicBezTo>
                <a:lnTo>
                  <a:pt x="40450" y="39451"/>
                </a:lnTo>
                <a:cubicBezTo>
                  <a:pt x="40707" y="39506"/>
                  <a:pt x="40886" y="39529"/>
                  <a:pt x="41013" y="39529"/>
                </a:cubicBezTo>
                <a:cubicBezTo>
                  <a:pt x="41543" y="39529"/>
                  <a:pt x="41138" y="39130"/>
                  <a:pt x="41712" y="39109"/>
                </a:cubicBezTo>
                <a:cubicBezTo>
                  <a:pt x="41265" y="39030"/>
                  <a:pt x="41081" y="38951"/>
                  <a:pt x="41107" y="38872"/>
                </a:cubicBezTo>
                <a:lnTo>
                  <a:pt x="41107" y="38872"/>
                </a:lnTo>
                <a:cubicBezTo>
                  <a:pt x="41317" y="38951"/>
                  <a:pt x="41528" y="38977"/>
                  <a:pt x="41712" y="38977"/>
                </a:cubicBezTo>
                <a:cubicBezTo>
                  <a:pt x="41738" y="38267"/>
                  <a:pt x="41133" y="37478"/>
                  <a:pt x="41686" y="36926"/>
                </a:cubicBezTo>
                <a:cubicBezTo>
                  <a:pt x="41154" y="36650"/>
                  <a:pt x="40726" y="36115"/>
                  <a:pt x="41665" y="36115"/>
                </a:cubicBezTo>
                <a:cubicBezTo>
                  <a:pt x="41888" y="36115"/>
                  <a:pt x="42187" y="36145"/>
                  <a:pt x="42580" y="36216"/>
                </a:cubicBezTo>
                <a:cubicBezTo>
                  <a:pt x="43711" y="35611"/>
                  <a:pt x="42922" y="34664"/>
                  <a:pt x="43579" y="33902"/>
                </a:cubicBezTo>
                <a:cubicBezTo>
                  <a:pt x="42610" y="33456"/>
                  <a:pt x="42841" y="33141"/>
                  <a:pt x="43259" y="32905"/>
                </a:cubicBezTo>
                <a:lnTo>
                  <a:pt x="43259" y="32905"/>
                </a:lnTo>
                <a:cubicBezTo>
                  <a:pt x="43249" y="32909"/>
                  <a:pt x="43237" y="32911"/>
                  <a:pt x="43222" y="32911"/>
                </a:cubicBezTo>
                <a:cubicBezTo>
                  <a:pt x="43098" y="32911"/>
                  <a:pt x="42823" y="32764"/>
                  <a:pt x="43053" y="32718"/>
                </a:cubicBezTo>
                <a:cubicBezTo>
                  <a:pt x="43139" y="32709"/>
                  <a:pt x="43220" y="32705"/>
                  <a:pt x="43298" y="32705"/>
                </a:cubicBezTo>
                <a:cubicBezTo>
                  <a:pt x="44079" y="32705"/>
                  <a:pt x="44452" y="33131"/>
                  <a:pt x="44451" y="33340"/>
                </a:cubicBezTo>
                <a:lnTo>
                  <a:pt x="44451" y="33340"/>
                </a:lnTo>
                <a:cubicBezTo>
                  <a:pt x="44466" y="33324"/>
                  <a:pt x="44501" y="33317"/>
                  <a:pt x="44552" y="33317"/>
                </a:cubicBezTo>
                <a:cubicBezTo>
                  <a:pt x="44879" y="33317"/>
                  <a:pt x="45860" y="33606"/>
                  <a:pt x="46262" y="33691"/>
                </a:cubicBezTo>
                <a:cubicBezTo>
                  <a:pt x="46735" y="34217"/>
                  <a:pt x="46656" y="34533"/>
                  <a:pt x="47182" y="35006"/>
                </a:cubicBezTo>
                <a:cubicBezTo>
                  <a:pt x="47077" y="35111"/>
                  <a:pt x="46578" y="35032"/>
                  <a:pt x="46551" y="35138"/>
                </a:cubicBezTo>
                <a:cubicBezTo>
                  <a:pt x="47340" y="35427"/>
                  <a:pt x="46130" y="35427"/>
                  <a:pt x="46315" y="35637"/>
                </a:cubicBezTo>
                <a:cubicBezTo>
                  <a:pt x="46393" y="35769"/>
                  <a:pt x="47261" y="36006"/>
                  <a:pt x="47288" y="36111"/>
                </a:cubicBezTo>
                <a:cubicBezTo>
                  <a:pt x="47314" y="36242"/>
                  <a:pt x="46472" y="36216"/>
                  <a:pt x="46472" y="36321"/>
                </a:cubicBezTo>
                <a:cubicBezTo>
                  <a:pt x="46472" y="36426"/>
                  <a:pt x="46788" y="36558"/>
                  <a:pt x="46841" y="36610"/>
                </a:cubicBezTo>
                <a:lnTo>
                  <a:pt x="46788" y="36610"/>
                </a:lnTo>
                <a:lnTo>
                  <a:pt x="46630" y="36558"/>
                </a:lnTo>
                <a:lnTo>
                  <a:pt x="46446" y="36505"/>
                </a:lnTo>
                <a:lnTo>
                  <a:pt x="46446" y="36505"/>
                </a:lnTo>
                <a:cubicBezTo>
                  <a:pt x="46446" y="36637"/>
                  <a:pt x="46998" y="36768"/>
                  <a:pt x="47025" y="36873"/>
                </a:cubicBezTo>
                <a:cubicBezTo>
                  <a:pt x="47025" y="36877"/>
                  <a:pt x="47013" y="36879"/>
                  <a:pt x="46992" y="36879"/>
                </a:cubicBezTo>
                <a:cubicBezTo>
                  <a:pt x="46871" y="36879"/>
                  <a:pt x="46442" y="36821"/>
                  <a:pt x="46420" y="36821"/>
                </a:cubicBezTo>
                <a:cubicBezTo>
                  <a:pt x="46052" y="36900"/>
                  <a:pt x="47104" y="37242"/>
                  <a:pt x="47182" y="37399"/>
                </a:cubicBezTo>
                <a:cubicBezTo>
                  <a:pt x="46737" y="37399"/>
                  <a:pt x="46448" y="37244"/>
                  <a:pt x="46290" y="37244"/>
                </a:cubicBezTo>
                <a:cubicBezTo>
                  <a:pt x="46243" y="37244"/>
                  <a:pt x="46207" y="37258"/>
                  <a:pt x="46183" y="37294"/>
                </a:cubicBezTo>
                <a:cubicBezTo>
                  <a:pt x="46867" y="37399"/>
                  <a:pt x="46735" y="37557"/>
                  <a:pt x="47156" y="37689"/>
                </a:cubicBezTo>
                <a:cubicBezTo>
                  <a:pt x="47076" y="37683"/>
                  <a:pt x="47007" y="37681"/>
                  <a:pt x="46949" y="37681"/>
                </a:cubicBezTo>
                <a:cubicBezTo>
                  <a:pt x="46335" y="37681"/>
                  <a:pt x="46820" y="37961"/>
                  <a:pt x="46527" y="37961"/>
                </a:cubicBezTo>
                <a:cubicBezTo>
                  <a:pt x="46454" y="37961"/>
                  <a:pt x="46331" y="37943"/>
                  <a:pt x="46130" y="37899"/>
                </a:cubicBezTo>
                <a:lnTo>
                  <a:pt x="46130" y="37899"/>
                </a:lnTo>
                <a:cubicBezTo>
                  <a:pt x="46446" y="38215"/>
                  <a:pt x="46919" y="38741"/>
                  <a:pt x="46841" y="38977"/>
                </a:cubicBezTo>
                <a:cubicBezTo>
                  <a:pt x="47051" y="38977"/>
                  <a:pt x="47261" y="38977"/>
                  <a:pt x="47445" y="39056"/>
                </a:cubicBezTo>
                <a:cubicBezTo>
                  <a:pt x="47393" y="39319"/>
                  <a:pt x="47419" y="39425"/>
                  <a:pt x="47814" y="39661"/>
                </a:cubicBezTo>
                <a:cubicBezTo>
                  <a:pt x="47603" y="39609"/>
                  <a:pt x="47577" y="39582"/>
                  <a:pt x="47393" y="39556"/>
                </a:cubicBezTo>
                <a:lnTo>
                  <a:pt x="47393" y="39556"/>
                </a:lnTo>
                <a:cubicBezTo>
                  <a:pt x="47472" y="40003"/>
                  <a:pt x="47577" y="40398"/>
                  <a:pt x="47314" y="40608"/>
                </a:cubicBezTo>
                <a:cubicBezTo>
                  <a:pt x="47577" y="40713"/>
                  <a:pt x="47919" y="40792"/>
                  <a:pt x="48103" y="40871"/>
                </a:cubicBezTo>
                <a:cubicBezTo>
                  <a:pt x="47577" y="40871"/>
                  <a:pt x="47787" y="40950"/>
                  <a:pt x="48287" y="41108"/>
                </a:cubicBezTo>
                <a:cubicBezTo>
                  <a:pt x="48042" y="41108"/>
                  <a:pt x="47597" y="41026"/>
                  <a:pt x="47438" y="41026"/>
                </a:cubicBezTo>
                <a:cubicBezTo>
                  <a:pt x="47358" y="41026"/>
                  <a:pt x="47349" y="41046"/>
                  <a:pt x="47472" y="41108"/>
                </a:cubicBezTo>
                <a:cubicBezTo>
                  <a:pt x="47517" y="41100"/>
                  <a:pt x="47562" y="41096"/>
                  <a:pt x="47606" y="41096"/>
                </a:cubicBezTo>
                <a:cubicBezTo>
                  <a:pt x="47868" y="41096"/>
                  <a:pt x="48099" y="41228"/>
                  <a:pt x="48234" y="41476"/>
                </a:cubicBezTo>
                <a:cubicBezTo>
                  <a:pt x="48128" y="41455"/>
                  <a:pt x="48060" y="41449"/>
                  <a:pt x="48007" y="41449"/>
                </a:cubicBezTo>
                <a:cubicBezTo>
                  <a:pt x="47938" y="41449"/>
                  <a:pt x="47894" y="41459"/>
                  <a:pt x="47825" y="41459"/>
                </a:cubicBezTo>
                <a:cubicBezTo>
                  <a:pt x="47750" y="41459"/>
                  <a:pt x="47645" y="41447"/>
                  <a:pt x="47445" y="41397"/>
                </a:cubicBezTo>
                <a:cubicBezTo>
                  <a:pt x="46972" y="41344"/>
                  <a:pt x="47235" y="41266"/>
                  <a:pt x="46841" y="41187"/>
                </a:cubicBezTo>
                <a:lnTo>
                  <a:pt x="46841" y="41187"/>
                </a:lnTo>
                <a:cubicBezTo>
                  <a:pt x="46867" y="41450"/>
                  <a:pt x="47472" y="41555"/>
                  <a:pt x="48419" y="41739"/>
                </a:cubicBezTo>
                <a:cubicBezTo>
                  <a:pt x="48760" y="41713"/>
                  <a:pt x="48760" y="41555"/>
                  <a:pt x="49076" y="41502"/>
                </a:cubicBezTo>
                <a:cubicBezTo>
                  <a:pt x="47919" y="41213"/>
                  <a:pt x="48655" y="40924"/>
                  <a:pt x="49129" y="40924"/>
                </a:cubicBezTo>
                <a:cubicBezTo>
                  <a:pt x="49129" y="40976"/>
                  <a:pt x="49471" y="41029"/>
                  <a:pt x="49523" y="41081"/>
                </a:cubicBezTo>
                <a:cubicBezTo>
                  <a:pt x="49313" y="41029"/>
                  <a:pt x="49129" y="41003"/>
                  <a:pt x="48918" y="41003"/>
                </a:cubicBezTo>
                <a:cubicBezTo>
                  <a:pt x="50128" y="41450"/>
                  <a:pt x="49418" y="41555"/>
                  <a:pt x="49234" y="41844"/>
                </a:cubicBezTo>
                <a:cubicBezTo>
                  <a:pt x="50049" y="41897"/>
                  <a:pt x="49839" y="42028"/>
                  <a:pt x="50628" y="42160"/>
                </a:cubicBezTo>
                <a:cubicBezTo>
                  <a:pt x="50628" y="41870"/>
                  <a:pt x="50654" y="41581"/>
                  <a:pt x="50733" y="41292"/>
                </a:cubicBezTo>
                <a:lnTo>
                  <a:pt x="50733" y="41292"/>
                </a:lnTo>
                <a:cubicBezTo>
                  <a:pt x="50698" y="41296"/>
                  <a:pt x="50665" y="41298"/>
                  <a:pt x="50634" y="41298"/>
                </a:cubicBezTo>
                <a:cubicBezTo>
                  <a:pt x="50282" y="41298"/>
                  <a:pt x="50113" y="41049"/>
                  <a:pt x="49944" y="40976"/>
                </a:cubicBezTo>
                <a:cubicBezTo>
                  <a:pt x="50233" y="40950"/>
                  <a:pt x="50838" y="40845"/>
                  <a:pt x="50575" y="40740"/>
                </a:cubicBezTo>
                <a:lnTo>
                  <a:pt x="50575" y="40740"/>
                </a:lnTo>
                <a:cubicBezTo>
                  <a:pt x="50519" y="40747"/>
                  <a:pt x="50462" y="40750"/>
                  <a:pt x="50406" y="40750"/>
                </a:cubicBezTo>
                <a:cubicBezTo>
                  <a:pt x="50254" y="40750"/>
                  <a:pt x="50105" y="40725"/>
                  <a:pt x="49970" y="40687"/>
                </a:cubicBezTo>
                <a:cubicBezTo>
                  <a:pt x="50864" y="40687"/>
                  <a:pt x="50523" y="40371"/>
                  <a:pt x="50812" y="40187"/>
                </a:cubicBezTo>
                <a:lnTo>
                  <a:pt x="50812" y="40187"/>
                </a:lnTo>
                <a:cubicBezTo>
                  <a:pt x="50680" y="40424"/>
                  <a:pt x="51180" y="40398"/>
                  <a:pt x="51390" y="40608"/>
                </a:cubicBezTo>
                <a:cubicBezTo>
                  <a:pt x="51680" y="40477"/>
                  <a:pt x="51943" y="40450"/>
                  <a:pt x="51233" y="40187"/>
                </a:cubicBezTo>
                <a:lnTo>
                  <a:pt x="51233" y="40187"/>
                </a:lnTo>
                <a:lnTo>
                  <a:pt x="51838" y="40292"/>
                </a:lnTo>
                <a:cubicBezTo>
                  <a:pt x="51206" y="39819"/>
                  <a:pt x="52574" y="39477"/>
                  <a:pt x="51943" y="38899"/>
                </a:cubicBezTo>
                <a:lnTo>
                  <a:pt x="51943" y="38899"/>
                </a:lnTo>
                <a:cubicBezTo>
                  <a:pt x="52153" y="38951"/>
                  <a:pt x="52364" y="38977"/>
                  <a:pt x="52574" y="38977"/>
                </a:cubicBezTo>
                <a:cubicBezTo>
                  <a:pt x="51864" y="38425"/>
                  <a:pt x="53258" y="38083"/>
                  <a:pt x="52469" y="37741"/>
                </a:cubicBezTo>
                <a:lnTo>
                  <a:pt x="52469" y="37741"/>
                </a:lnTo>
                <a:cubicBezTo>
                  <a:pt x="53231" y="37847"/>
                  <a:pt x="53494" y="38083"/>
                  <a:pt x="53047" y="38110"/>
                </a:cubicBezTo>
                <a:cubicBezTo>
                  <a:pt x="53318" y="38150"/>
                  <a:pt x="53496" y="38167"/>
                  <a:pt x="53607" y="38167"/>
                </a:cubicBezTo>
                <a:cubicBezTo>
                  <a:pt x="54068" y="38167"/>
                  <a:pt x="53369" y="37874"/>
                  <a:pt x="53284" y="37768"/>
                </a:cubicBezTo>
                <a:lnTo>
                  <a:pt x="53284" y="37768"/>
                </a:lnTo>
                <a:cubicBezTo>
                  <a:pt x="53284" y="37768"/>
                  <a:pt x="53679" y="37847"/>
                  <a:pt x="53679" y="37847"/>
                </a:cubicBezTo>
                <a:cubicBezTo>
                  <a:pt x="53468" y="37662"/>
                  <a:pt x="52574" y="37426"/>
                  <a:pt x="52521" y="37268"/>
                </a:cubicBezTo>
                <a:cubicBezTo>
                  <a:pt x="52416" y="37031"/>
                  <a:pt x="53468" y="37136"/>
                  <a:pt x="53179" y="36821"/>
                </a:cubicBezTo>
                <a:cubicBezTo>
                  <a:pt x="52206" y="36742"/>
                  <a:pt x="53126" y="36505"/>
                  <a:pt x="52600" y="36321"/>
                </a:cubicBezTo>
                <a:lnTo>
                  <a:pt x="52600" y="36321"/>
                </a:lnTo>
                <a:cubicBezTo>
                  <a:pt x="52574" y="36387"/>
                  <a:pt x="52530" y="36414"/>
                  <a:pt x="52483" y="36414"/>
                </a:cubicBezTo>
                <a:cubicBezTo>
                  <a:pt x="52274" y="36414"/>
                  <a:pt x="51987" y="35897"/>
                  <a:pt x="52707" y="35897"/>
                </a:cubicBezTo>
                <a:cubicBezTo>
                  <a:pt x="52802" y="35897"/>
                  <a:pt x="52915" y="35906"/>
                  <a:pt x="53047" y="35927"/>
                </a:cubicBezTo>
                <a:cubicBezTo>
                  <a:pt x="52968" y="36058"/>
                  <a:pt x="53468" y="36137"/>
                  <a:pt x="53626" y="36269"/>
                </a:cubicBezTo>
                <a:cubicBezTo>
                  <a:pt x="53595" y="36176"/>
                  <a:pt x="53621" y="36143"/>
                  <a:pt x="53713" y="36143"/>
                </a:cubicBezTo>
                <a:cubicBezTo>
                  <a:pt x="53855" y="36143"/>
                  <a:pt x="54156" y="36221"/>
                  <a:pt x="54652" y="36269"/>
                </a:cubicBezTo>
                <a:cubicBezTo>
                  <a:pt x="54441" y="36058"/>
                  <a:pt x="54994" y="36111"/>
                  <a:pt x="55072" y="36006"/>
                </a:cubicBezTo>
                <a:cubicBezTo>
                  <a:pt x="54941" y="35990"/>
                  <a:pt x="54839" y="35983"/>
                  <a:pt x="54756" y="35983"/>
                </a:cubicBezTo>
                <a:cubicBezTo>
                  <a:pt x="54425" y="35983"/>
                  <a:pt x="54404" y="36084"/>
                  <a:pt x="54047" y="36084"/>
                </a:cubicBezTo>
                <a:cubicBezTo>
                  <a:pt x="54047" y="36032"/>
                  <a:pt x="53968" y="35979"/>
                  <a:pt x="53863" y="35927"/>
                </a:cubicBezTo>
                <a:cubicBezTo>
                  <a:pt x="53942" y="35909"/>
                  <a:pt x="54108" y="35909"/>
                  <a:pt x="54264" y="35909"/>
                </a:cubicBezTo>
                <a:lnTo>
                  <a:pt x="54264" y="35909"/>
                </a:lnTo>
                <a:cubicBezTo>
                  <a:pt x="54576" y="35909"/>
                  <a:pt x="54844" y="35909"/>
                  <a:pt x="54283" y="35769"/>
                </a:cubicBezTo>
                <a:lnTo>
                  <a:pt x="54283" y="35769"/>
                </a:lnTo>
                <a:cubicBezTo>
                  <a:pt x="54546" y="35821"/>
                  <a:pt x="54809" y="35848"/>
                  <a:pt x="55072" y="35848"/>
                </a:cubicBezTo>
                <a:cubicBezTo>
                  <a:pt x="55493" y="36558"/>
                  <a:pt x="55809" y="36847"/>
                  <a:pt x="54967" y="37294"/>
                </a:cubicBezTo>
                <a:cubicBezTo>
                  <a:pt x="55546" y="37741"/>
                  <a:pt x="54205" y="37899"/>
                  <a:pt x="55257" y="38451"/>
                </a:cubicBezTo>
                <a:cubicBezTo>
                  <a:pt x="55202" y="38444"/>
                  <a:pt x="55161" y="38440"/>
                  <a:pt x="55128" y="38440"/>
                </a:cubicBezTo>
                <a:cubicBezTo>
                  <a:pt x="54988" y="38440"/>
                  <a:pt x="55018" y="38500"/>
                  <a:pt x="54866" y="38500"/>
                </a:cubicBezTo>
                <a:cubicBezTo>
                  <a:pt x="54817" y="38500"/>
                  <a:pt x="54750" y="38494"/>
                  <a:pt x="54652" y="38478"/>
                </a:cubicBezTo>
                <a:lnTo>
                  <a:pt x="54652" y="38478"/>
                </a:lnTo>
                <a:cubicBezTo>
                  <a:pt x="55204" y="39056"/>
                  <a:pt x="53047" y="39214"/>
                  <a:pt x="54520" y="39872"/>
                </a:cubicBezTo>
                <a:cubicBezTo>
                  <a:pt x="54564" y="39784"/>
                  <a:pt x="54444" y="39642"/>
                  <a:pt x="54720" y="39642"/>
                </a:cubicBezTo>
                <a:cubicBezTo>
                  <a:pt x="54776" y="39642"/>
                  <a:pt x="54848" y="39648"/>
                  <a:pt x="54941" y="39661"/>
                </a:cubicBezTo>
                <a:cubicBezTo>
                  <a:pt x="54899" y="39744"/>
                  <a:pt x="55302" y="40190"/>
                  <a:pt x="54756" y="40190"/>
                </a:cubicBezTo>
                <a:cubicBezTo>
                  <a:pt x="54612" y="40190"/>
                  <a:pt x="54401" y="40159"/>
                  <a:pt x="54099" y="40082"/>
                </a:cubicBezTo>
                <a:lnTo>
                  <a:pt x="54099" y="40082"/>
                </a:lnTo>
                <a:cubicBezTo>
                  <a:pt x="54205" y="40187"/>
                  <a:pt x="54362" y="40292"/>
                  <a:pt x="54283" y="40398"/>
                </a:cubicBezTo>
                <a:cubicBezTo>
                  <a:pt x="54466" y="40443"/>
                  <a:pt x="54572" y="40460"/>
                  <a:pt x="54631" y="40460"/>
                </a:cubicBezTo>
                <a:cubicBezTo>
                  <a:pt x="54813" y="40460"/>
                  <a:pt x="54562" y="40301"/>
                  <a:pt x="54741" y="40301"/>
                </a:cubicBezTo>
                <a:cubicBezTo>
                  <a:pt x="54774" y="40301"/>
                  <a:pt x="54821" y="40306"/>
                  <a:pt x="54888" y="40319"/>
                </a:cubicBezTo>
                <a:cubicBezTo>
                  <a:pt x="54963" y="40493"/>
                  <a:pt x="55298" y="40928"/>
                  <a:pt x="54392" y="40928"/>
                </a:cubicBezTo>
                <a:cubicBezTo>
                  <a:pt x="54342" y="40928"/>
                  <a:pt x="54288" y="40926"/>
                  <a:pt x="54231" y="40924"/>
                </a:cubicBezTo>
                <a:lnTo>
                  <a:pt x="54231" y="40924"/>
                </a:lnTo>
                <a:cubicBezTo>
                  <a:pt x="54205" y="41634"/>
                  <a:pt x="54441" y="42239"/>
                  <a:pt x="53258" y="42475"/>
                </a:cubicBezTo>
                <a:cubicBezTo>
                  <a:pt x="53635" y="42551"/>
                  <a:pt x="53681" y="42572"/>
                  <a:pt x="53588" y="42572"/>
                </a:cubicBezTo>
                <a:cubicBezTo>
                  <a:pt x="53467" y="42572"/>
                  <a:pt x="53109" y="42536"/>
                  <a:pt x="52945" y="42536"/>
                </a:cubicBezTo>
                <a:cubicBezTo>
                  <a:pt x="52884" y="42536"/>
                  <a:pt x="52850" y="42541"/>
                  <a:pt x="52863" y="42554"/>
                </a:cubicBezTo>
                <a:cubicBezTo>
                  <a:pt x="53100" y="42712"/>
                  <a:pt x="53836" y="42712"/>
                  <a:pt x="53863" y="42765"/>
                </a:cubicBezTo>
                <a:cubicBezTo>
                  <a:pt x="53863" y="42844"/>
                  <a:pt x="54020" y="42844"/>
                  <a:pt x="54047" y="42896"/>
                </a:cubicBezTo>
                <a:cubicBezTo>
                  <a:pt x="54126" y="42988"/>
                  <a:pt x="54001" y="43001"/>
                  <a:pt x="53840" y="43001"/>
                </a:cubicBezTo>
                <a:cubicBezTo>
                  <a:pt x="53775" y="43001"/>
                  <a:pt x="53705" y="42999"/>
                  <a:pt x="53640" y="42999"/>
                </a:cubicBezTo>
                <a:cubicBezTo>
                  <a:pt x="53542" y="42999"/>
                  <a:pt x="53455" y="43004"/>
                  <a:pt x="53416" y="43028"/>
                </a:cubicBezTo>
                <a:cubicBezTo>
                  <a:pt x="53968" y="43159"/>
                  <a:pt x="53757" y="43317"/>
                  <a:pt x="53784" y="43475"/>
                </a:cubicBezTo>
                <a:cubicBezTo>
                  <a:pt x="53475" y="43427"/>
                  <a:pt x="53268" y="43407"/>
                  <a:pt x="53133" y="43407"/>
                </a:cubicBezTo>
                <a:cubicBezTo>
                  <a:pt x="52599" y="43407"/>
                  <a:pt x="53189" y="43717"/>
                  <a:pt x="53126" y="43843"/>
                </a:cubicBezTo>
                <a:cubicBezTo>
                  <a:pt x="52837" y="44448"/>
                  <a:pt x="52074" y="45158"/>
                  <a:pt x="52127" y="45658"/>
                </a:cubicBezTo>
                <a:cubicBezTo>
                  <a:pt x="52732" y="45368"/>
                  <a:pt x="52258" y="45158"/>
                  <a:pt x="53205" y="45000"/>
                </a:cubicBezTo>
                <a:cubicBezTo>
                  <a:pt x="52442" y="44395"/>
                  <a:pt x="53705" y="44027"/>
                  <a:pt x="53573" y="43501"/>
                </a:cubicBezTo>
                <a:lnTo>
                  <a:pt x="53573" y="43501"/>
                </a:lnTo>
                <a:cubicBezTo>
                  <a:pt x="53915" y="43554"/>
                  <a:pt x="54231" y="43580"/>
                  <a:pt x="54573" y="43580"/>
                </a:cubicBezTo>
                <a:cubicBezTo>
                  <a:pt x="54888" y="43685"/>
                  <a:pt x="54888" y="43790"/>
                  <a:pt x="55151" y="43896"/>
                </a:cubicBezTo>
                <a:cubicBezTo>
                  <a:pt x="55598" y="43817"/>
                  <a:pt x="54415" y="43185"/>
                  <a:pt x="55651" y="43159"/>
                </a:cubicBezTo>
                <a:cubicBezTo>
                  <a:pt x="54994" y="43001"/>
                  <a:pt x="55388" y="42949"/>
                  <a:pt x="55467" y="42870"/>
                </a:cubicBezTo>
                <a:cubicBezTo>
                  <a:pt x="54126" y="42502"/>
                  <a:pt x="54257" y="41949"/>
                  <a:pt x="54573" y="41765"/>
                </a:cubicBezTo>
                <a:lnTo>
                  <a:pt x="54573" y="41765"/>
                </a:lnTo>
                <a:cubicBezTo>
                  <a:pt x="54911" y="41838"/>
                  <a:pt x="54628" y="42087"/>
                  <a:pt x="54864" y="42087"/>
                </a:cubicBezTo>
                <a:cubicBezTo>
                  <a:pt x="54885" y="42087"/>
                  <a:pt x="54911" y="42085"/>
                  <a:pt x="54941" y="42081"/>
                </a:cubicBezTo>
                <a:cubicBezTo>
                  <a:pt x="54960" y="41988"/>
                  <a:pt x="54952" y="41895"/>
                  <a:pt x="55169" y="41895"/>
                </a:cubicBezTo>
                <a:cubicBezTo>
                  <a:pt x="55259" y="41895"/>
                  <a:pt x="55387" y="41911"/>
                  <a:pt x="55572" y="41949"/>
                </a:cubicBezTo>
                <a:cubicBezTo>
                  <a:pt x="55677" y="42028"/>
                  <a:pt x="55309" y="42133"/>
                  <a:pt x="55756" y="42212"/>
                </a:cubicBezTo>
                <a:cubicBezTo>
                  <a:pt x="55958" y="42157"/>
                  <a:pt x="55853" y="41987"/>
                  <a:pt x="56207" y="41987"/>
                </a:cubicBezTo>
                <a:cubicBezTo>
                  <a:pt x="56361" y="41987"/>
                  <a:pt x="56602" y="42019"/>
                  <a:pt x="56992" y="42107"/>
                </a:cubicBezTo>
                <a:cubicBezTo>
                  <a:pt x="57150" y="41976"/>
                  <a:pt x="56203" y="42028"/>
                  <a:pt x="56177" y="41844"/>
                </a:cubicBezTo>
                <a:lnTo>
                  <a:pt x="56177" y="41844"/>
                </a:lnTo>
                <a:cubicBezTo>
                  <a:pt x="56223" y="41852"/>
                  <a:pt x="56263" y="41855"/>
                  <a:pt x="56295" y="41855"/>
                </a:cubicBezTo>
                <a:cubicBezTo>
                  <a:pt x="56372" y="41855"/>
                  <a:pt x="56406" y="41836"/>
                  <a:pt x="56387" y="41818"/>
                </a:cubicBezTo>
                <a:lnTo>
                  <a:pt x="56387" y="41818"/>
                </a:lnTo>
                <a:cubicBezTo>
                  <a:pt x="56887" y="41870"/>
                  <a:pt x="57361" y="41976"/>
                  <a:pt x="57781" y="42186"/>
                </a:cubicBezTo>
                <a:cubicBezTo>
                  <a:pt x="58334" y="42107"/>
                  <a:pt x="57518" y="41949"/>
                  <a:pt x="57203" y="41870"/>
                </a:cubicBezTo>
                <a:cubicBezTo>
                  <a:pt x="57229" y="41869"/>
                  <a:pt x="57255" y="41869"/>
                  <a:pt x="57280" y="41869"/>
                </a:cubicBezTo>
                <a:cubicBezTo>
                  <a:pt x="57751" y="41869"/>
                  <a:pt x="57965" y="42083"/>
                  <a:pt x="58350" y="42083"/>
                </a:cubicBezTo>
                <a:cubicBezTo>
                  <a:pt x="58370" y="42083"/>
                  <a:pt x="58391" y="42082"/>
                  <a:pt x="58413" y="42081"/>
                </a:cubicBezTo>
                <a:cubicBezTo>
                  <a:pt x="58754" y="41976"/>
                  <a:pt x="58886" y="41818"/>
                  <a:pt x="58860" y="41713"/>
                </a:cubicBezTo>
                <a:lnTo>
                  <a:pt x="58860" y="41713"/>
                </a:lnTo>
                <a:cubicBezTo>
                  <a:pt x="58794" y="41726"/>
                  <a:pt x="58728" y="41732"/>
                  <a:pt x="58659" y="41732"/>
                </a:cubicBezTo>
                <a:cubicBezTo>
                  <a:pt x="58590" y="41732"/>
                  <a:pt x="58518" y="41726"/>
                  <a:pt x="58439" y="41713"/>
                </a:cubicBezTo>
                <a:cubicBezTo>
                  <a:pt x="58550" y="41668"/>
                  <a:pt x="58060" y="41511"/>
                  <a:pt x="58271" y="41511"/>
                </a:cubicBezTo>
                <a:cubicBezTo>
                  <a:pt x="58309" y="41511"/>
                  <a:pt x="58371" y="41516"/>
                  <a:pt x="58465" y="41529"/>
                </a:cubicBezTo>
                <a:cubicBezTo>
                  <a:pt x="58491" y="41581"/>
                  <a:pt x="58413" y="41634"/>
                  <a:pt x="58649" y="41686"/>
                </a:cubicBezTo>
                <a:cubicBezTo>
                  <a:pt x="59211" y="41559"/>
                  <a:pt x="58805" y="41133"/>
                  <a:pt x="59650" y="41133"/>
                </a:cubicBezTo>
                <a:cubicBezTo>
                  <a:pt x="59675" y="41133"/>
                  <a:pt x="59701" y="41133"/>
                  <a:pt x="59728" y="41134"/>
                </a:cubicBezTo>
                <a:cubicBezTo>
                  <a:pt x="59465" y="41003"/>
                  <a:pt x="59123" y="41108"/>
                  <a:pt x="58912" y="40976"/>
                </a:cubicBezTo>
                <a:cubicBezTo>
                  <a:pt x="58649" y="40687"/>
                  <a:pt x="59649" y="40871"/>
                  <a:pt x="59754" y="40740"/>
                </a:cubicBezTo>
                <a:cubicBezTo>
                  <a:pt x="59465" y="40687"/>
                  <a:pt x="58728" y="40608"/>
                  <a:pt x="58781" y="40529"/>
                </a:cubicBezTo>
                <a:cubicBezTo>
                  <a:pt x="58863" y="40447"/>
                  <a:pt x="58624" y="40236"/>
                  <a:pt x="58968" y="40236"/>
                </a:cubicBezTo>
                <a:cubicBezTo>
                  <a:pt x="59064" y="40236"/>
                  <a:pt x="59206" y="40252"/>
                  <a:pt x="59412" y="40292"/>
                </a:cubicBezTo>
                <a:cubicBezTo>
                  <a:pt x="59532" y="40340"/>
                  <a:pt x="59564" y="40562"/>
                  <a:pt x="59728" y="40562"/>
                </a:cubicBezTo>
                <a:cubicBezTo>
                  <a:pt x="59744" y="40562"/>
                  <a:pt x="59761" y="40560"/>
                  <a:pt x="59780" y="40555"/>
                </a:cubicBezTo>
                <a:cubicBezTo>
                  <a:pt x="59412" y="40266"/>
                  <a:pt x="59885" y="40187"/>
                  <a:pt x="59017" y="39951"/>
                </a:cubicBezTo>
                <a:cubicBezTo>
                  <a:pt x="59061" y="39929"/>
                  <a:pt x="59121" y="39920"/>
                  <a:pt x="59191" y="39920"/>
                </a:cubicBezTo>
                <a:cubicBezTo>
                  <a:pt x="59471" y="39920"/>
                  <a:pt x="59913" y="40060"/>
                  <a:pt x="60135" y="40060"/>
                </a:cubicBezTo>
                <a:cubicBezTo>
                  <a:pt x="60190" y="40060"/>
                  <a:pt x="60232" y="40051"/>
                  <a:pt x="60254" y="40029"/>
                </a:cubicBezTo>
                <a:cubicBezTo>
                  <a:pt x="60122" y="39951"/>
                  <a:pt x="59465" y="39898"/>
                  <a:pt x="59438" y="39819"/>
                </a:cubicBezTo>
                <a:cubicBezTo>
                  <a:pt x="59773" y="39819"/>
                  <a:pt x="60542" y="39602"/>
                  <a:pt x="60067" y="39602"/>
                </a:cubicBezTo>
                <a:cubicBezTo>
                  <a:pt x="60019" y="39602"/>
                  <a:pt x="59959" y="39604"/>
                  <a:pt x="59885" y="39609"/>
                </a:cubicBezTo>
                <a:cubicBezTo>
                  <a:pt x="60069" y="39477"/>
                  <a:pt x="60043" y="39425"/>
                  <a:pt x="60122" y="39214"/>
                </a:cubicBezTo>
                <a:cubicBezTo>
                  <a:pt x="59833" y="39162"/>
                  <a:pt x="59570" y="39109"/>
                  <a:pt x="59307" y="39030"/>
                </a:cubicBezTo>
                <a:cubicBezTo>
                  <a:pt x="60122" y="38504"/>
                  <a:pt x="59254" y="37768"/>
                  <a:pt x="59885" y="37294"/>
                </a:cubicBezTo>
                <a:cubicBezTo>
                  <a:pt x="59543" y="37215"/>
                  <a:pt x="59359" y="37268"/>
                  <a:pt x="59280" y="37189"/>
                </a:cubicBezTo>
                <a:cubicBezTo>
                  <a:pt x="59596" y="37005"/>
                  <a:pt x="59938" y="36873"/>
                  <a:pt x="59123" y="36610"/>
                </a:cubicBezTo>
                <a:lnTo>
                  <a:pt x="59123" y="36610"/>
                </a:lnTo>
                <a:cubicBezTo>
                  <a:pt x="59333" y="36637"/>
                  <a:pt x="59517" y="36689"/>
                  <a:pt x="59728" y="36742"/>
                </a:cubicBezTo>
                <a:cubicBezTo>
                  <a:pt x="59359" y="36532"/>
                  <a:pt x="59833" y="36374"/>
                  <a:pt x="60175" y="36295"/>
                </a:cubicBezTo>
                <a:cubicBezTo>
                  <a:pt x="60964" y="36532"/>
                  <a:pt x="60254" y="36610"/>
                  <a:pt x="61542" y="36873"/>
                </a:cubicBezTo>
                <a:cubicBezTo>
                  <a:pt x="61463" y="36584"/>
                  <a:pt x="59806" y="36190"/>
                  <a:pt x="60201" y="35927"/>
                </a:cubicBezTo>
                <a:cubicBezTo>
                  <a:pt x="59964" y="35861"/>
                  <a:pt x="59774" y="35861"/>
                  <a:pt x="59635" y="35861"/>
                </a:cubicBezTo>
                <a:cubicBezTo>
                  <a:pt x="59497" y="35861"/>
                  <a:pt x="59412" y="35861"/>
                  <a:pt x="59386" y="35795"/>
                </a:cubicBezTo>
                <a:cubicBezTo>
                  <a:pt x="59649" y="35716"/>
                  <a:pt x="59543" y="35690"/>
                  <a:pt x="59202" y="35532"/>
                </a:cubicBezTo>
                <a:lnTo>
                  <a:pt x="59202" y="35532"/>
                </a:lnTo>
                <a:cubicBezTo>
                  <a:pt x="59360" y="35569"/>
                  <a:pt x="59519" y="35588"/>
                  <a:pt x="59678" y="35588"/>
                </a:cubicBezTo>
                <a:cubicBezTo>
                  <a:pt x="59861" y="35588"/>
                  <a:pt x="60044" y="35562"/>
                  <a:pt x="60227" y="35506"/>
                </a:cubicBezTo>
                <a:cubicBezTo>
                  <a:pt x="59491" y="35059"/>
                  <a:pt x="60885" y="34980"/>
                  <a:pt x="59675" y="34506"/>
                </a:cubicBezTo>
                <a:cubicBezTo>
                  <a:pt x="60280" y="33980"/>
                  <a:pt x="60175" y="33034"/>
                  <a:pt x="59438" y="32402"/>
                </a:cubicBezTo>
                <a:lnTo>
                  <a:pt x="59438" y="32402"/>
                </a:lnTo>
                <a:cubicBezTo>
                  <a:pt x="59490" y="32408"/>
                  <a:pt x="59533" y="32410"/>
                  <a:pt x="59570" y="32410"/>
                </a:cubicBezTo>
                <a:cubicBezTo>
                  <a:pt x="59814" y="32410"/>
                  <a:pt x="59797" y="32309"/>
                  <a:pt x="60073" y="32309"/>
                </a:cubicBezTo>
                <a:cubicBezTo>
                  <a:pt x="60164" y="32309"/>
                  <a:pt x="60288" y="32320"/>
                  <a:pt x="60464" y="32350"/>
                </a:cubicBezTo>
                <a:cubicBezTo>
                  <a:pt x="59728" y="32034"/>
                  <a:pt x="60990" y="32087"/>
                  <a:pt x="60096" y="31798"/>
                </a:cubicBezTo>
                <a:lnTo>
                  <a:pt x="60096" y="31798"/>
                </a:lnTo>
                <a:cubicBezTo>
                  <a:pt x="60080" y="31813"/>
                  <a:pt x="60054" y="31839"/>
                  <a:pt x="59960" y="31839"/>
                </a:cubicBezTo>
                <a:cubicBezTo>
                  <a:pt x="59899" y="31839"/>
                  <a:pt x="59809" y="31828"/>
                  <a:pt x="59675" y="31798"/>
                </a:cubicBezTo>
                <a:cubicBezTo>
                  <a:pt x="59517" y="31692"/>
                  <a:pt x="59570" y="31692"/>
                  <a:pt x="59491" y="31508"/>
                </a:cubicBezTo>
                <a:lnTo>
                  <a:pt x="59491" y="31508"/>
                </a:lnTo>
                <a:cubicBezTo>
                  <a:pt x="59704" y="31525"/>
                  <a:pt x="59927" y="31561"/>
                  <a:pt x="60046" y="31561"/>
                </a:cubicBezTo>
                <a:cubicBezTo>
                  <a:pt x="60118" y="31561"/>
                  <a:pt x="60152" y="31548"/>
                  <a:pt x="60122" y="31508"/>
                </a:cubicBezTo>
                <a:cubicBezTo>
                  <a:pt x="58807" y="31166"/>
                  <a:pt x="60122" y="31061"/>
                  <a:pt x="60359" y="30903"/>
                </a:cubicBezTo>
                <a:cubicBezTo>
                  <a:pt x="60254" y="30890"/>
                  <a:pt x="60155" y="30884"/>
                  <a:pt x="60056" y="30884"/>
                </a:cubicBezTo>
                <a:cubicBezTo>
                  <a:pt x="59958" y="30884"/>
                  <a:pt x="59859" y="30890"/>
                  <a:pt x="59754" y="30903"/>
                </a:cubicBezTo>
                <a:cubicBezTo>
                  <a:pt x="59663" y="30767"/>
                  <a:pt x="59572" y="30514"/>
                  <a:pt x="60223" y="30514"/>
                </a:cubicBezTo>
                <a:cubicBezTo>
                  <a:pt x="60327" y="30514"/>
                  <a:pt x="60450" y="30521"/>
                  <a:pt x="60595" y="30535"/>
                </a:cubicBezTo>
                <a:cubicBezTo>
                  <a:pt x="60806" y="30667"/>
                  <a:pt x="59701" y="30535"/>
                  <a:pt x="60385" y="30719"/>
                </a:cubicBezTo>
                <a:cubicBezTo>
                  <a:pt x="60477" y="30706"/>
                  <a:pt x="60576" y="30699"/>
                  <a:pt x="60678" y="30699"/>
                </a:cubicBezTo>
                <a:cubicBezTo>
                  <a:pt x="60780" y="30699"/>
                  <a:pt x="60885" y="30706"/>
                  <a:pt x="60990" y="30719"/>
                </a:cubicBezTo>
                <a:cubicBezTo>
                  <a:pt x="59859" y="30114"/>
                  <a:pt x="60280" y="29588"/>
                  <a:pt x="60464" y="29325"/>
                </a:cubicBezTo>
                <a:cubicBezTo>
                  <a:pt x="60517" y="29220"/>
                  <a:pt x="59833" y="29089"/>
                  <a:pt x="59859" y="29036"/>
                </a:cubicBezTo>
                <a:cubicBezTo>
                  <a:pt x="59911" y="28932"/>
                  <a:pt x="60783" y="28956"/>
                  <a:pt x="60502" y="28704"/>
                </a:cubicBezTo>
                <a:lnTo>
                  <a:pt x="60502" y="28704"/>
                </a:lnTo>
                <a:cubicBezTo>
                  <a:pt x="60506" y="28707"/>
                  <a:pt x="60509" y="28708"/>
                  <a:pt x="60512" y="28708"/>
                </a:cubicBezTo>
                <a:cubicBezTo>
                  <a:pt x="60533" y="28708"/>
                  <a:pt x="60512" y="28622"/>
                  <a:pt x="60490" y="28536"/>
                </a:cubicBezTo>
                <a:cubicBezTo>
                  <a:pt x="60490" y="28484"/>
                  <a:pt x="60096" y="28037"/>
                  <a:pt x="60937" y="28037"/>
                </a:cubicBezTo>
                <a:cubicBezTo>
                  <a:pt x="61396" y="28085"/>
                  <a:pt x="61234" y="28332"/>
                  <a:pt x="61448" y="28332"/>
                </a:cubicBezTo>
                <a:cubicBezTo>
                  <a:pt x="61467" y="28332"/>
                  <a:pt x="61490" y="28330"/>
                  <a:pt x="61516" y="28326"/>
                </a:cubicBezTo>
                <a:cubicBezTo>
                  <a:pt x="61463" y="28168"/>
                  <a:pt x="61227" y="28089"/>
                  <a:pt x="61542" y="27984"/>
                </a:cubicBezTo>
                <a:cubicBezTo>
                  <a:pt x="60490" y="27879"/>
                  <a:pt x="60727" y="27668"/>
                  <a:pt x="61148" y="27668"/>
                </a:cubicBezTo>
                <a:cubicBezTo>
                  <a:pt x="61463" y="27826"/>
                  <a:pt x="61490" y="28010"/>
                  <a:pt x="62147" y="28168"/>
                </a:cubicBezTo>
                <a:cubicBezTo>
                  <a:pt x="61888" y="27930"/>
                  <a:pt x="61272" y="27496"/>
                  <a:pt x="62072" y="27496"/>
                </a:cubicBezTo>
                <a:cubicBezTo>
                  <a:pt x="62239" y="27496"/>
                  <a:pt x="62468" y="27515"/>
                  <a:pt x="62774" y="27559"/>
                </a:cubicBezTo>
                <a:lnTo>
                  <a:pt x="62774" y="27559"/>
                </a:lnTo>
                <a:cubicBezTo>
                  <a:pt x="62619" y="27534"/>
                  <a:pt x="62587" y="27479"/>
                  <a:pt x="62721" y="27479"/>
                </a:cubicBezTo>
                <a:cubicBezTo>
                  <a:pt x="62744" y="27479"/>
                  <a:pt x="62772" y="27481"/>
                  <a:pt x="62805" y="27484"/>
                </a:cubicBezTo>
                <a:cubicBezTo>
                  <a:pt x="63304" y="27721"/>
                  <a:pt x="63725" y="27721"/>
                  <a:pt x="64199" y="27931"/>
                </a:cubicBezTo>
                <a:cubicBezTo>
                  <a:pt x="62489" y="27169"/>
                  <a:pt x="65382" y="27142"/>
                  <a:pt x="62884" y="26327"/>
                </a:cubicBezTo>
                <a:lnTo>
                  <a:pt x="62884" y="26327"/>
                </a:lnTo>
                <a:cubicBezTo>
                  <a:pt x="63252" y="26380"/>
                  <a:pt x="63304" y="26432"/>
                  <a:pt x="63673" y="26485"/>
                </a:cubicBezTo>
                <a:cubicBezTo>
                  <a:pt x="63699" y="26380"/>
                  <a:pt x="63041" y="26301"/>
                  <a:pt x="63304" y="26169"/>
                </a:cubicBezTo>
                <a:lnTo>
                  <a:pt x="63304" y="26169"/>
                </a:lnTo>
                <a:cubicBezTo>
                  <a:pt x="63488" y="26196"/>
                  <a:pt x="63600" y="26196"/>
                  <a:pt x="63709" y="26196"/>
                </a:cubicBezTo>
                <a:cubicBezTo>
                  <a:pt x="63817" y="26196"/>
                  <a:pt x="63922" y="26196"/>
                  <a:pt x="64093" y="26222"/>
                </a:cubicBezTo>
                <a:cubicBezTo>
                  <a:pt x="64041" y="26064"/>
                  <a:pt x="63883" y="25933"/>
                  <a:pt x="63725" y="25906"/>
                </a:cubicBezTo>
                <a:lnTo>
                  <a:pt x="63725" y="25906"/>
                </a:lnTo>
                <a:cubicBezTo>
                  <a:pt x="63777" y="26027"/>
                  <a:pt x="63603" y="26080"/>
                  <a:pt x="63292" y="26080"/>
                </a:cubicBezTo>
                <a:cubicBezTo>
                  <a:pt x="63128" y="26080"/>
                  <a:pt x="62926" y="26065"/>
                  <a:pt x="62699" y="26038"/>
                </a:cubicBezTo>
                <a:cubicBezTo>
                  <a:pt x="63015" y="25827"/>
                  <a:pt x="62095" y="25564"/>
                  <a:pt x="63120" y="25459"/>
                </a:cubicBezTo>
                <a:lnTo>
                  <a:pt x="63120" y="25459"/>
                </a:lnTo>
                <a:cubicBezTo>
                  <a:pt x="62910" y="25591"/>
                  <a:pt x="63725" y="25670"/>
                  <a:pt x="63515" y="25801"/>
                </a:cubicBezTo>
                <a:cubicBezTo>
                  <a:pt x="63830" y="25801"/>
                  <a:pt x="64298" y="25860"/>
                  <a:pt x="64559" y="25860"/>
                </a:cubicBezTo>
                <a:cubicBezTo>
                  <a:pt x="64689" y="25860"/>
                  <a:pt x="64768" y="25845"/>
                  <a:pt x="64751" y="25801"/>
                </a:cubicBezTo>
                <a:cubicBezTo>
                  <a:pt x="64462" y="25775"/>
                  <a:pt x="64199" y="25722"/>
                  <a:pt x="63936" y="25643"/>
                </a:cubicBezTo>
                <a:lnTo>
                  <a:pt x="63936" y="25643"/>
                </a:lnTo>
                <a:cubicBezTo>
                  <a:pt x="64063" y="25665"/>
                  <a:pt x="64178" y="25675"/>
                  <a:pt x="64283" y="25675"/>
                </a:cubicBezTo>
                <a:cubicBezTo>
                  <a:pt x="64938" y="25675"/>
                  <a:pt x="65175" y="25295"/>
                  <a:pt x="65198" y="25091"/>
                </a:cubicBezTo>
                <a:cubicBezTo>
                  <a:pt x="64944" y="25038"/>
                  <a:pt x="64795" y="25024"/>
                  <a:pt x="64685" y="25024"/>
                </a:cubicBezTo>
                <a:cubicBezTo>
                  <a:pt x="64547" y="25024"/>
                  <a:pt x="64470" y="25047"/>
                  <a:pt x="64325" y="25047"/>
                </a:cubicBezTo>
                <a:cubicBezTo>
                  <a:pt x="64238" y="25047"/>
                  <a:pt x="64126" y="25038"/>
                  <a:pt x="63962" y="25012"/>
                </a:cubicBezTo>
                <a:cubicBezTo>
                  <a:pt x="64199" y="24986"/>
                  <a:pt x="64199" y="24907"/>
                  <a:pt x="64172" y="24802"/>
                </a:cubicBezTo>
                <a:lnTo>
                  <a:pt x="64172" y="24802"/>
                </a:lnTo>
                <a:cubicBezTo>
                  <a:pt x="64567" y="24907"/>
                  <a:pt x="64988" y="24986"/>
                  <a:pt x="65408" y="24986"/>
                </a:cubicBezTo>
                <a:cubicBezTo>
                  <a:pt x="65592" y="24881"/>
                  <a:pt x="64751" y="24854"/>
                  <a:pt x="64803" y="24749"/>
                </a:cubicBezTo>
                <a:lnTo>
                  <a:pt x="64803" y="24749"/>
                </a:lnTo>
                <a:cubicBezTo>
                  <a:pt x="64933" y="24767"/>
                  <a:pt x="65030" y="24774"/>
                  <a:pt x="65106" y="24774"/>
                </a:cubicBezTo>
                <a:cubicBezTo>
                  <a:pt x="65436" y="24774"/>
                  <a:pt x="65354" y="24637"/>
                  <a:pt x="65684" y="24637"/>
                </a:cubicBezTo>
                <a:cubicBezTo>
                  <a:pt x="65725" y="24637"/>
                  <a:pt x="65773" y="24639"/>
                  <a:pt x="65829" y="24644"/>
                </a:cubicBezTo>
                <a:cubicBezTo>
                  <a:pt x="65432" y="24485"/>
                  <a:pt x="65467" y="24432"/>
                  <a:pt x="65672" y="24432"/>
                </a:cubicBezTo>
                <a:cubicBezTo>
                  <a:pt x="65807" y="24432"/>
                  <a:pt x="66015" y="24455"/>
                  <a:pt x="66224" y="24486"/>
                </a:cubicBezTo>
                <a:cubicBezTo>
                  <a:pt x="65671" y="24276"/>
                  <a:pt x="65882" y="24249"/>
                  <a:pt x="65251" y="24039"/>
                </a:cubicBezTo>
                <a:cubicBezTo>
                  <a:pt x="65514" y="24039"/>
                  <a:pt x="65803" y="24092"/>
                  <a:pt x="66066" y="24144"/>
                </a:cubicBezTo>
                <a:cubicBezTo>
                  <a:pt x="65855" y="23960"/>
                  <a:pt x="65934" y="23986"/>
                  <a:pt x="66276" y="23908"/>
                </a:cubicBezTo>
                <a:cubicBezTo>
                  <a:pt x="66040" y="23802"/>
                  <a:pt x="65698" y="23723"/>
                  <a:pt x="65461" y="23645"/>
                </a:cubicBezTo>
                <a:cubicBezTo>
                  <a:pt x="65715" y="23629"/>
                  <a:pt x="65720" y="23574"/>
                  <a:pt x="65782" y="23574"/>
                </a:cubicBezTo>
                <a:cubicBezTo>
                  <a:pt x="65823" y="23574"/>
                  <a:pt x="65889" y="23598"/>
                  <a:pt x="66066" y="23671"/>
                </a:cubicBezTo>
                <a:cubicBezTo>
                  <a:pt x="66513" y="23276"/>
                  <a:pt x="64199" y="22856"/>
                  <a:pt x="64698" y="22698"/>
                </a:cubicBezTo>
                <a:cubicBezTo>
                  <a:pt x="63199" y="22487"/>
                  <a:pt x="63804" y="22356"/>
                  <a:pt x="64304" y="22277"/>
                </a:cubicBezTo>
                <a:cubicBezTo>
                  <a:pt x="64080" y="22224"/>
                  <a:pt x="63890" y="22224"/>
                  <a:pt x="63748" y="22224"/>
                </a:cubicBezTo>
                <a:cubicBezTo>
                  <a:pt x="63607" y="22224"/>
                  <a:pt x="63515" y="22224"/>
                  <a:pt x="63488" y="22172"/>
                </a:cubicBezTo>
                <a:cubicBezTo>
                  <a:pt x="63962" y="22119"/>
                  <a:pt x="63883" y="22014"/>
                  <a:pt x="63699" y="21856"/>
                </a:cubicBezTo>
                <a:lnTo>
                  <a:pt x="63699" y="21856"/>
                </a:lnTo>
                <a:cubicBezTo>
                  <a:pt x="64067" y="21882"/>
                  <a:pt x="64383" y="21961"/>
                  <a:pt x="64725" y="22067"/>
                </a:cubicBezTo>
                <a:cubicBezTo>
                  <a:pt x="64383" y="21935"/>
                  <a:pt x="64777" y="21856"/>
                  <a:pt x="64540" y="21804"/>
                </a:cubicBezTo>
                <a:lnTo>
                  <a:pt x="64540" y="21804"/>
                </a:lnTo>
                <a:cubicBezTo>
                  <a:pt x="64392" y="21822"/>
                  <a:pt x="64243" y="21841"/>
                  <a:pt x="64094" y="21841"/>
                </a:cubicBezTo>
                <a:cubicBezTo>
                  <a:pt x="64032" y="21841"/>
                  <a:pt x="63971" y="21838"/>
                  <a:pt x="63909" y="21830"/>
                </a:cubicBezTo>
                <a:cubicBezTo>
                  <a:pt x="63909" y="21751"/>
                  <a:pt x="63594" y="21672"/>
                  <a:pt x="63725" y="21567"/>
                </a:cubicBezTo>
                <a:lnTo>
                  <a:pt x="63725" y="21567"/>
                </a:lnTo>
                <a:lnTo>
                  <a:pt x="64330" y="21646"/>
                </a:lnTo>
                <a:cubicBezTo>
                  <a:pt x="63225" y="21172"/>
                  <a:pt x="64277" y="20830"/>
                  <a:pt x="63357" y="20567"/>
                </a:cubicBezTo>
                <a:cubicBezTo>
                  <a:pt x="63277" y="20510"/>
                  <a:pt x="63367" y="20498"/>
                  <a:pt x="63500" y="20498"/>
                </a:cubicBezTo>
                <a:cubicBezTo>
                  <a:pt x="63600" y="20498"/>
                  <a:pt x="63724" y="20505"/>
                  <a:pt x="63820" y="20505"/>
                </a:cubicBezTo>
                <a:cubicBezTo>
                  <a:pt x="63889" y="20505"/>
                  <a:pt x="63943" y="20501"/>
                  <a:pt x="63962" y="20489"/>
                </a:cubicBezTo>
                <a:cubicBezTo>
                  <a:pt x="63751" y="20462"/>
                  <a:pt x="63567" y="20462"/>
                  <a:pt x="63357" y="20462"/>
                </a:cubicBezTo>
                <a:cubicBezTo>
                  <a:pt x="62954" y="20328"/>
                  <a:pt x="64040" y="20098"/>
                  <a:pt x="63686" y="20098"/>
                </a:cubicBezTo>
                <a:cubicBezTo>
                  <a:pt x="63625" y="20098"/>
                  <a:pt x="63520" y="20105"/>
                  <a:pt x="63357" y="20120"/>
                </a:cubicBezTo>
                <a:cubicBezTo>
                  <a:pt x="63436" y="19936"/>
                  <a:pt x="64251" y="19989"/>
                  <a:pt x="63778" y="19805"/>
                </a:cubicBezTo>
                <a:lnTo>
                  <a:pt x="63778" y="19805"/>
                </a:lnTo>
                <a:cubicBezTo>
                  <a:pt x="63695" y="19836"/>
                  <a:pt x="63612" y="19851"/>
                  <a:pt x="63530" y="19851"/>
                </a:cubicBezTo>
                <a:cubicBezTo>
                  <a:pt x="63405" y="19851"/>
                  <a:pt x="63284" y="19816"/>
                  <a:pt x="63173" y="19752"/>
                </a:cubicBezTo>
                <a:lnTo>
                  <a:pt x="63173" y="19752"/>
                </a:lnTo>
                <a:cubicBezTo>
                  <a:pt x="63328" y="19794"/>
                  <a:pt x="63498" y="19821"/>
                  <a:pt x="63618" y="19821"/>
                </a:cubicBezTo>
                <a:cubicBezTo>
                  <a:pt x="63723" y="19821"/>
                  <a:pt x="63790" y="19801"/>
                  <a:pt x="63778" y="19752"/>
                </a:cubicBezTo>
                <a:cubicBezTo>
                  <a:pt x="63567" y="19700"/>
                  <a:pt x="63357" y="19594"/>
                  <a:pt x="63173" y="19463"/>
                </a:cubicBezTo>
                <a:lnTo>
                  <a:pt x="63173" y="19463"/>
                </a:lnTo>
                <a:cubicBezTo>
                  <a:pt x="63294" y="19503"/>
                  <a:pt x="63381" y="19520"/>
                  <a:pt x="63441" y="19520"/>
                </a:cubicBezTo>
                <a:cubicBezTo>
                  <a:pt x="63654" y="19520"/>
                  <a:pt x="63527" y="19314"/>
                  <a:pt x="63383" y="19252"/>
                </a:cubicBezTo>
                <a:cubicBezTo>
                  <a:pt x="63362" y="19274"/>
                  <a:pt x="63375" y="19312"/>
                  <a:pt x="63283" y="19312"/>
                </a:cubicBezTo>
                <a:cubicBezTo>
                  <a:pt x="63262" y="19312"/>
                  <a:pt x="63234" y="19310"/>
                  <a:pt x="63199" y="19305"/>
                </a:cubicBezTo>
                <a:cubicBezTo>
                  <a:pt x="63094" y="19226"/>
                  <a:pt x="62699" y="18963"/>
                  <a:pt x="63199" y="18963"/>
                </a:cubicBezTo>
                <a:cubicBezTo>
                  <a:pt x="63462" y="19016"/>
                  <a:pt x="63225" y="19121"/>
                  <a:pt x="63594" y="19174"/>
                </a:cubicBezTo>
                <a:cubicBezTo>
                  <a:pt x="63962" y="19068"/>
                  <a:pt x="63331" y="18963"/>
                  <a:pt x="63199" y="18805"/>
                </a:cubicBezTo>
                <a:lnTo>
                  <a:pt x="63199" y="18805"/>
                </a:lnTo>
                <a:cubicBezTo>
                  <a:pt x="63277" y="18810"/>
                  <a:pt x="63341" y="18813"/>
                  <a:pt x="63393" y="18813"/>
                </a:cubicBezTo>
                <a:cubicBezTo>
                  <a:pt x="64070" y="18813"/>
                  <a:pt x="62756" y="18418"/>
                  <a:pt x="63449" y="18418"/>
                </a:cubicBezTo>
                <a:cubicBezTo>
                  <a:pt x="63534" y="18418"/>
                  <a:pt x="63650" y="18424"/>
                  <a:pt x="63804" y="18437"/>
                </a:cubicBezTo>
                <a:cubicBezTo>
                  <a:pt x="63015" y="18674"/>
                  <a:pt x="65619" y="19174"/>
                  <a:pt x="63988" y="19174"/>
                </a:cubicBezTo>
                <a:cubicBezTo>
                  <a:pt x="65145" y="19305"/>
                  <a:pt x="64435" y="19358"/>
                  <a:pt x="64803" y="19594"/>
                </a:cubicBezTo>
                <a:cubicBezTo>
                  <a:pt x="65435" y="19621"/>
                  <a:pt x="65277" y="19700"/>
                  <a:pt x="65592" y="19752"/>
                </a:cubicBezTo>
                <a:cubicBezTo>
                  <a:pt x="65777" y="19594"/>
                  <a:pt x="65382" y="19621"/>
                  <a:pt x="65198" y="19542"/>
                </a:cubicBezTo>
                <a:cubicBezTo>
                  <a:pt x="65360" y="19542"/>
                  <a:pt x="65319" y="19464"/>
                  <a:pt x="65531" y="19464"/>
                </a:cubicBezTo>
                <a:cubicBezTo>
                  <a:pt x="65595" y="19464"/>
                  <a:pt x="65681" y="19471"/>
                  <a:pt x="65803" y="19489"/>
                </a:cubicBezTo>
                <a:cubicBezTo>
                  <a:pt x="65855" y="19542"/>
                  <a:pt x="65777" y="19621"/>
                  <a:pt x="66013" y="19647"/>
                </a:cubicBezTo>
                <a:cubicBezTo>
                  <a:pt x="65880" y="19492"/>
                  <a:pt x="66046" y="19430"/>
                  <a:pt x="66415" y="19430"/>
                </a:cubicBezTo>
                <a:cubicBezTo>
                  <a:pt x="66484" y="19430"/>
                  <a:pt x="66561" y="19432"/>
                  <a:pt x="66644" y="19437"/>
                </a:cubicBezTo>
                <a:cubicBezTo>
                  <a:pt x="66197" y="19200"/>
                  <a:pt x="66776" y="19121"/>
                  <a:pt x="66487" y="18648"/>
                </a:cubicBezTo>
                <a:cubicBezTo>
                  <a:pt x="66118" y="18516"/>
                  <a:pt x="65855" y="18648"/>
                  <a:pt x="65671" y="18463"/>
                </a:cubicBezTo>
                <a:cubicBezTo>
                  <a:pt x="66618" y="18069"/>
                  <a:pt x="64830" y="17385"/>
                  <a:pt x="65303" y="17043"/>
                </a:cubicBezTo>
                <a:cubicBezTo>
                  <a:pt x="64698" y="16885"/>
                  <a:pt x="64120" y="16991"/>
                  <a:pt x="64093" y="16780"/>
                </a:cubicBezTo>
                <a:cubicBezTo>
                  <a:pt x="64186" y="16774"/>
                  <a:pt x="64281" y="16771"/>
                  <a:pt x="64376" y="16771"/>
                </a:cubicBezTo>
                <a:cubicBezTo>
                  <a:pt x="64685" y="16771"/>
                  <a:pt x="65002" y="16805"/>
                  <a:pt x="65303" y="16885"/>
                </a:cubicBezTo>
                <a:cubicBezTo>
                  <a:pt x="64514" y="16412"/>
                  <a:pt x="65750" y="16307"/>
                  <a:pt x="65540" y="15886"/>
                </a:cubicBezTo>
                <a:cubicBezTo>
                  <a:pt x="63830" y="15544"/>
                  <a:pt x="65514" y="15176"/>
                  <a:pt x="64146" y="14781"/>
                </a:cubicBezTo>
                <a:lnTo>
                  <a:pt x="64146" y="14781"/>
                </a:lnTo>
                <a:cubicBezTo>
                  <a:pt x="64435" y="14992"/>
                  <a:pt x="64435" y="15229"/>
                  <a:pt x="63725" y="15255"/>
                </a:cubicBezTo>
                <a:cubicBezTo>
                  <a:pt x="63112" y="15080"/>
                  <a:pt x="62864" y="14704"/>
                  <a:pt x="63585" y="14704"/>
                </a:cubicBezTo>
                <a:cubicBezTo>
                  <a:pt x="63731" y="14704"/>
                  <a:pt x="63916" y="14720"/>
                  <a:pt x="64146" y="14755"/>
                </a:cubicBezTo>
                <a:cubicBezTo>
                  <a:pt x="63436" y="14466"/>
                  <a:pt x="64988" y="14413"/>
                  <a:pt x="63751" y="14229"/>
                </a:cubicBezTo>
                <a:lnTo>
                  <a:pt x="63751" y="14229"/>
                </a:lnTo>
                <a:cubicBezTo>
                  <a:pt x="63853" y="14235"/>
                  <a:pt x="63947" y="14238"/>
                  <a:pt x="64033" y="14238"/>
                </a:cubicBezTo>
                <a:cubicBezTo>
                  <a:pt x="65022" y="14238"/>
                  <a:pt x="64982" y="13847"/>
                  <a:pt x="64607" y="13581"/>
                </a:cubicBezTo>
                <a:lnTo>
                  <a:pt x="64607" y="13581"/>
                </a:lnTo>
                <a:cubicBezTo>
                  <a:pt x="64617" y="13586"/>
                  <a:pt x="64629" y="13588"/>
                  <a:pt x="64643" y="13588"/>
                </a:cubicBezTo>
                <a:cubicBezTo>
                  <a:pt x="64716" y="13588"/>
                  <a:pt x="64824" y="13522"/>
                  <a:pt x="64803" y="13440"/>
                </a:cubicBezTo>
                <a:cubicBezTo>
                  <a:pt x="64672" y="12888"/>
                  <a:pt x="64988" y="12283"/>
                  <a:pt x="64014" y="11678"/>
                </a:cubicBezTo>
                <a:lnTo>
                  <a:pt x="64014" y="11678"/>
                </a:lnTo>
                <a:cubicBezTo>
                  <a:pt x="64201" y="11692"/>
                  <a:pt x="64396" y="11715"/>
                  <a:pt x="64517" y="11715"/>
                </a:cubicBezTo>
                <a:cubicBezTo>
                  <a:pt x="64617" y="11715"/>
                  <a:pt x="64667" y="11699"/>
                  <a:pt x="64619" y="11652"/>
                </a:cubicBezTo>
                <a:cubicBezTo>
                  <a:pt x="64120" y="11599"/>
                  <a:pt x="63594" y="11547"/>
                  <a:pt x="63620" y="11441"/>
                </a:cubicBezTo>
                <a:lnTo>
                  <a:pt x="63620" y="11441"/>
                </a:lnTo>
                <a:cubicBezTo>
                  <a:pt x="63922" y="11459"/>
                  <a:pt x="64116" y="11537"/>
                  <a:pt x="64194" y="11537"/>
                </a:cubicBezTo>
                <a:cubicBezTo>
                  <a:pt x="64231" y="11537"/>
                  <a:pt x="64242" y="11519"/>
                  <a:pt x="64225" y="11468"/>
                </a:cubicBezTo>
                <a:cubicBezTo>
                  <a:pt x="63883" y="11389"/>
                  <a:pt x="63620" y="11284"/>
                  <a:pt x="64014" y="11257"/>
                </a:cubicBezTo>
                <a:cubicBezTo>
                  <a:pt x="63896" y="11203"/>
                  <a:pt x="63791" y="11194"/>
                  <a:pt x="63701" y="11194"/>
                </a:cubicBezTo>
                <a:cubicBezTo>
                  <a:pt x="63649" y="11194"/>
                  <a:pt x="63602" y="11197"/>
                  <a:pt x="63561" y="11197"/>
                </a:cubicBezTo>
                <a:cubicBezTo>
                  <a:pt x="63498" y="11197"/>
                  <a:pt x="63447" y="11189"/>
                  <a:pt x="63410" y="11152"/>
                </a:cubicBezTo>
                <a:cubicBezTo>
                  <a:pt x="63436" y="11073"/>
                  <a:pt x="63541" y="11021"/>
                  <a:pt x="63830" y="11021"/>
                </a:cubicBezTo>
                <a:cubicBezTo>
                  <a:pt x="64093" y="11021"/>
                  <a:pt x="63988" y="11152"/>
                  <a:pt x="64435" y="11178"/>
                </a:cubicBezTo>
                <a:cubicBezTo>
                  <a:pt x="63988" y="10968"/>
                  <a:pt x="64172" y="10968"/>
                  <a:pt x="63830" y="10758"/>
                </a:cubicBezTo>
                <a:cubicBezTo>
                  <a:pt x="63716" y="10745"/>
                  <a:pt x="63638" y="10740"/>
                  <a:pt x="63585" y="10740"/>
                </a:cubicBezTo>
                <a:cubicBezTo>
                  <a:pt x="63347" y="10740"/>
                  <a:pt x="63606" y="10845"/>
                  <a:pt x="63238" y="10845"/>
                </a:cubicBezTo>
                <a:cubicBezTo>
                  <a:pt x="63180" y="10845"/>
                  <a:pt x="63108" y="10842"/>
                  <a:pt x="63015" y="10836"/>
                </a:cubicBezTo>
                <a:cubicBezTo>
                  <a:pt x="60464" y="9732"/>
                  <a:pt x="61200" y="8785"/>
                  <a:pt x="60806" y="7865"/>
                </a:cubicBezTo>
                <a:cubicBezTo>
                  <a:pt x="61251" y="7865"/>
                  <a:pt x="61188" y="8072"/>
                  <a:pt x="61333" y="8072"/>
                </a:cubicBezTo>
                <a:cubicBezTo>
                  <a:pt x="61359" y="8072"/>
                  <a:pt x="61393" y="8065"/>
                  <a:pt x="61437" y="8049"/>
                </a:cubicBezTo>
                <a:cubicBezTo>
                  <a:pt x="60885" y="7628"/>
                  <a:pt x="60254" y="7496"/>
                  <a:pt x="61227" y="7286"/>
                </a:cubicBezTo>
                <a:cubicBezTo>
                  <a:pt x="61227" y="7128"/>
                  <a:pt x="60517" y="7076"/>
                  <a:pt x="60227" y="6944"/>
                </a:cubicBezTo>
                <a:cubicBezTo>
                  <a:pt x="60727" y="6865"/>
                  <a:pt x="59307" y="6339"/>
                  <a:pt x="60622" y="6287"/>
                </a:cubicBezTo>
                <a:cubicBezTo>
                  <a:pt x="59885" y="6208"/>
                  <a:pt x="60701" y="6102"/>
                  <a:pt x="60017" y="5971"/>
                </a:cubicBezTo>
                <a:lnTo>
                  <a:pt x="60017" y="5971"/>
                </a:lnTo>
                <a:cubicBezTo>
                  <a:pt x="60189" y="5983"/>
                  <a:pt x="60313" y="5988"/>
                  <a:pt x="60397" y="5988"/>
                </a:cubicBezTo>
                <a:cubicBezTo>
                  <a:pt x="60687" y="5988"/>
                  <a:pt x="60512" y="5927"/>
                  <a:pt x="60227" y="5866"/>
                </a:cubicBezTo>
                <a:lnTo>
                  <a:pt x="60227" y="5866"/>
                </a:lnTo>
                <a:cubicBezTo>
                  <a:pt x="60378" y="5876"/>
                  <a:pt x="60494" y="5880"/>
                  <a:pt x="60584" y="5880"/>
                </a:cubicBezTo>
                <a:cubicBezTo>
                  <a:pt x="61179" y="5880"/>
                  <a:pt x="60586" y="5682"/>
                  <a:pt x="61227" y="5682"/>
                </a:cubicBezTo>
                <a:cubicBezTo>
                  <a:pt x="60543" y="5550"/>
                  <a:pt x="60701" y="5445"/>
                  <a:pt x="61043" y="5340"/>
                </a:cubicBezTo>
                <a:cubicBezTo>
                  <a:pt x="60927" y="5298"/>
                  <a:pt x="60824" y="5289"/>
                  <a:pt x="60733" y="5289"/>
                </a:cubicBezTo>
                <a:cubicBezTo>
                  <a:pt x="60673" y="5289"/>
                  <a:pt x="60618" y="5293"/>
                  <a:pt x="60569" y="5293"/>
                </a:cubicBezTo>
                <a:cubicBezTo>
                  <a:pt x="60508" y="5293"/>
                  <a:pt x="60455" y="5287"/>
                  <a:pt x="60411" y="5261"/>
                </a:cubicBezTo>
                <a:cubicBezTo>
                  <a:pt x="60911" y="5103"/>
                  <a:pt x="59859" y="4735"/>
                  <a:pt x="61227" y="4735"/>
                </a:cubicBezTo>
                <a:cubicBezTo>
                  <a:pt x="60280" y="4551"/>
                  <a:pt x="60595" y="4051"/>
                  <a:pt x="61437" y="3998"/>
                </a:cubicBezTo>
                <a:cubicBezTo>
                  <a:pt x="60315" y="3896"/>
                  <a:pt x="60504" y="3498"/>
                  <a:pt x="60996" y="3498"/>
                </a:cubicBezTo>
                <a:cubicBezTo>
                  <a:pt x="61011" y="3498"/>
                  <a:pt x="61027" y="3498"/>
                  <a:pt x="61043" y="3499"/>
                </a:cubicBezTo>
                <a:cubicBezTo>
                  <a:pt x="60543" y="3341"/>
                  <a:pt x="60069" y="3157"/>
                  <a:pt x="59596" y="2946"/>
                </a:cubicBezTo>
                <a:lnTo>
                  <a:pt x="59596" y="2946"/>
                </a:lnTo>
                <a:cubicBezTo>
                  <a:pt x="59912" y="2973"/>
                  <a:pt x="60122" y="3025"/>
                  <a:pt x="60411" y="3078"/>
                </a:cubicBezTo>
                <a:cubicBezTo>
                  <a:pt x="60648" y="2368"/>
                  <a:pt x="59491" y="1710"/>
                  <a:pt x="60411" y="869"/>
                </a:cubicBezTo>
                <a:cubicBezTo>
                  <a:pt x="60201" y="869"/>
                  <a:pt x="59991" y="842"/>
                  <a:pt x="59806" y="764"/>
                </a:cubicBezTo>
                <a:cubicBezTo>
                  <a:pt x="60543" y="685"/>
                  <a:pt x="60306" y="474"/>
                  <a:pt x="60122" y="264"/>
                </a:cubicBezTo>
                <a:lnTo>
                  <a:pt x="57965" y="264"/>
                </a:lnTo>
                <a:cubicBezTo>
                  <a:pt x="58018" y="527"/>
                  <a:pt x="57913" y="790"/>
                  <a:pt x="57361" y="974"/>
                </a:cubicBezTo>
                <a:cubicBezTo>
                  <a:pt x="58281" y="1290"/>
                  <a:pt x="58202" y="1684"/>
                  <a:pt x="58386" y="2079"/>
                </a:cubicBezTo>
                <a:cubicBezTo>
                  <a:pt x="57413" y="1947"/>
                  <a:pt x="58150" y="1605"/>
                  <a:pt x="57176" y="1474"/>
                </a:cubicBezTo>
                <a:lnTo>
                  <a:pt x="57176" y="1474"/>
                </a:lnTo>
                <a:cubicBezTo>
                  <a:pt x="57176" y="1631"/>
                  <a:pt x="57597" y="2263"/>
                  <a:pt x="56835" y="2315"/>
                </a:cubicBezTo>
                <a:cubicBezTo>
                  <a:pt x="57229" y="2342"/>
                  <a:pt x="57571" y="2368"/>
                  <a:pt x="57597" y="2447"/>
                </a:cubicBezTo>
                <a:cubicBezTo>
                  <a:pt x="57729" y="2552"/>
                  <a:pt x="57176" y="2499"/>
                  <a:pt x="57176" y="2578"/>
                </a:cubicBezTo>
                <a:cubicBezTo>
                  <a:pt x="58334" y="2710"/>
                  <a:pt x="57676" y="3315"/>
                  <a:pt x="57597" y="3525"/>
                </a:cubicBezTo>
                <a:cubicBezTo>
                  <a:pt x="57663" y="3512"/>
                  <a:pt x="57729" y="3505"/>
                  <a:pt x="57794" y="3505"/>
                </a:cubicBezTo>
                <a:cubicBezTo>
                  <a:pt x="57860" y="3505"/>
                  <a:pt x="57926" y="3512"/>
                  <a:pt x="57992" y="3525"/>
                </a:cubicBezTo>
                <a:cubicBezTo>
                  <a:pt x="57624" y="3578"/>
                  <a:pt x="58754" y="3920"/>
                  <a:pt x="57992" y="3998"/>
                </a:cubicBezTo>
                <a:cubicBezTo>
                  <a:pt x="58071" y="3920"/>
                  <a:pt x="57939" y="3841"/>
                  <a:pt x="57597" y="3814"/>
                </a:cubicBezTo>
                <a:lnTo>
                  <a:pt x="57597" y="3814"/>
                </a:lnTo>
                <a:cubicBezTo>
                  <a:pt x="56861" y="3920"/>
                  <a:pt x="58413" y="3998"/>
                  <a:pt x="58202" y="4156"/>
                </a:cubicBezTo>
                <a:cubicBezTo>
                  <a:pt x="57729" y="4156"/>
                  <a:pt x="57965" y="4051"/>
                  <a:pt x="57597" y="3998"/>
                </a:cubicBezTo>
                <a:lnTo>
                  <a:pt x="57597" y="3998"/>
                </a:lnTo>
                <a:cubicBezTo>
                  <a:pt x="57860" y="4367"/>
                  <a:pt x="57413" y="4893"/>
                  <a:pt x="57808" y="5235"/>
                </a:cubicBezTo>
                <a:cubicBezTo>
                  <a:pt x="57934" y="5255"/>
                  <a:pt x="58018" y="5262"/>
                  <a:pt x="58075" y="5262"/>
                </a:cubicBezTo>
                <a:cubicBezTo>
                  <a:pt x="58247" y="5262"/>
                  <a:pt x="58181" y="5194"/>
                  <a:pt x="58325" y="5194"/>
                </a:cubicBezTo>
                <a:cubicBezTo>
                  <a:pt x="58382" y="5194"/>
                  <a:pt x="58472" y="5204"/>
                  <a:pt x="58623" y="5235"/>
                </a:cubicBezTo>
                <a:cubicBezTo>
                  <a:pt x="58508" y="5258"/>
                  <a:pt x="58776" y="5402"/>
                  <a:pt x="58544" y="5402"/>
                </a:cubicBezTo>
                <a:cubicBezTo>
                  <a:pt x="58511" y="5402"/>
                  <a:pt x="58468" y="5399"/>
                  <a:pt x="58413" y="5392"/>
                </a:cubicBezTo>
                <a:cubicBezTo>
                  <a:pt x="58123" y="5366"/>
                  <a:pt x="58071" y="5313"/>
                  <a:pt x="57808" y="5287"/>
                </a:cubicBezTo>
                <a:lnTo>
                  <a:pt x="57808" y="5287"/>
                </a:lnTo>
                <a:cubicBezTo>
                  <a:pt x="57676" y="5866"/>
                  <a:pt x="58097" y="6471"/>
                  <a:pt x="57808" y="7181"/>
                </a:cubicBezTo>
                <a:cubicBezTo>
                  <a:pt x="56861" y="7207"/>
                  <a:pt x="57992" y="7759"/>
                  <a:pt x="57808" y="7970"/>
                </a:cubicBezTo>
                <a:cubicBezTo>
                  <a:pt x="57545" y="8233"/>
                  <a:pt x="58018" y="8732"/>
                  <a:pt x="58202" y="9127"/>
                </a:cubicBezTo>
                <a:cubicBezTo>
                  <a:pt x="58465" y="9784"/>
                  <a:pt x="57755" y="10363"/>
                  <a:pt x="58781" y="10994"/>
                </a:cubicBezTo>
                <a:cubicBezTo>
                  <a:pt x="58589" y="10978"/>
                  <a:pt x="58368" y="10953"/>
                  <a:pt x="58248" y="10953"/>
                </a:cubicBezTo>
                <a:cubicBezTo>
                  <a:pt x="58170" y="10953"/>
                  <a:pt x="58135" y="10963"/>
                  <a:pt x="58176" y="10994"/>
                </a:cubicBezTo>
                <a:cubicBezTo>
                  <a:pt x="58439" y="11021"/>
                  <a:pt x="58702" y="11047"/>
                  <a:pt x="58991" y="11126"/>
                </a:cubicBezTo>
                <a:cubicBezTo>
                  <a:pt x="58833" y="11284"/>
                  <a:pt x="58439" y="11389"/>
                  <a:pt x="57755" y="11389"/>
                </a:cubicBezTo>
                <a:cubicBezTo>
                  <a:pt x="58150" y="11468"/>
                  <a:pt x="58465" y="11573"/>
                  <a:pt x="58781" y="11652"/>
                </a:cubicBezTo>
                <a:cubicBezTo>
                  <a:pt x="58830" y="11602"/>
                  <a:pt x="58274" y="11413"/>
                  <a:pt x="58691" y="11413"/>
                </a:cubicBezTo>
                <a:cubicBezTo>
                  <a:pt x="58717" y="11413"/>
                  <a:pt x="58747" y="11413"/>
                  <a:pt x="58781" y="11415"/>
                </a:cubicBezTo>
                <a:cubicBezTo>
                  <a:pt x="58860" y="11494"/>
                  <a:pt x="59359" y="11547"/>
                  <a:pt x="59175" y="11652"/>
                </a:cubicBezTo>
                <a:cubicBezTo>
                  <a:pt x="57887" y="11678"/>
                  <a:pt x="58728" y="11678"/>
                  <a:pt x="58360" y="11888"/>
                </a:cubicBezTo>
                <a:cubicBezTo>
                  <a:pt x="58386" y="11810"/>
                  <a:pt x="58202" y="11757"/>
                  <a:pt x="57965" y="11731"/>
                </a:cubicBezTo>
                <a:lnTo>
                  <a:pt x="57965" y="11731"/>
                </a:lnTo>
                <a:cubicBezTo>
                  <a:pt x="58597" y="11967"/>
                  <a:pt x="57492" y="12125"/>
                  <a:pt x="58150" y="12388"/>
                </a:cubicBezTo>
                <a:cubicBezTo>
                  <a:pt x="58491" y="12204"/>
                  <a:pt x="58281" y="12125"/>
                  <a:pt x="58754" y="12020"/>
                </a:cubicBezTo>
                <a:cubicBezTo>
                  <a:pt x="58912" y="12230"/>
                  <a:pt x="58754" y="12257"/>
                  <a:pt x="59175" y="12493"/>
                </a:cubicBezTo>
                <a:cubicBezTo>
                  <a:pt x="58868" y="12493"/>
                  <a:pt x="58625" y="12382"/>
                  <a:pt x="58470" y="12382"/>
                </a:cubicBezTo>
                <a:cubicBezTo>
                  <a:pt x="58426" y="12382"/>
                  <a:pt x="58389" y="12391"/>
                  <a:pt x="58360" y="12414"/>
                </a:cubicBezTo>
                <a:cubicBezTo>
                  <a:pt x="59202" y="12677"/>
                  <a:pt x="56966" y="12756"/>
                  <a:pt x="57939" y="13098"/>
                </a:cubicBezTo>
                <a:cubicBezTo>
                  <a:pt x="57810" y="13043"/>
                  <a:pt x="58016" y="12975"/>
                  <a:pt x="58178" y="12975"/>
                </a:cubicBezTo>
                <a:cubicBezTo>
                  <a:pt x="58248" y="12975"/>
                  <a:pt x="58310" y="12988"/>
                  <a:pt x="58334" y="13019"/>
                </a:cubicBezTo>
                <a:cubicBezTo>
                  <a:pt x="58360" y="13125"/>
                  <a:pt x="58018" y="13125"/>
                  <a:pt x="57939" y="13177"/>
                </a:cubicBezTo>
                <a:cubicBezTo>
                  <a:pt x="59307" y="13466"/>
                  <a:pt x="58044" y="13624"/>
                  <a:pt x="58728" y="13887"/>
                </a:cubicBezTo>
                <a:cubicBezTo>
                  <a:pt x="58439" y="13940"/>
                  <a:pt x="58176" y="13940"/>
                  <a:pt x="57913" y="13940"/>
                </a:cubicBezTo>
                <a:cubicBezTo>
                  <a:pt x="58570" y="14071"/>
                  <a:pt x="58781" y="14440"/>
                  <a:pt x="58702" y="14518"/>
                </a:cubicBezTo>
                <a:cubicBezTo>
                  <a:pt x="58044" y="14466"/>
                  <a:pt x="58544" y="14334"/>
                  <a:pt x="58097" y="14255"/>
                </a:cubicBezTo>
                <a:lnTo>
                  <a:pt x="58097" y="14255"/>
                </a:lnTo>
                <a:cubicBezTo>
                  <a:pt x="58228" y="14676"/>
                  <a:pt x="58912" y="14860"/>
                  <a:pt x="59307" y="15097"/>
                </a:cubicBezTo>
                <a:cubicBezTo>
                  <a:pt x="59323" y="15122"/>
                  <a:pt x="59271" y="15128"/>
                  <a:pt x="59190" y="15128"/>
                </a:cubicBezTo>
                <a:cubicBezTo>
                  <a:pt x="59092" y="15128"/>
                  <a:pt x="58952" y="15118"/>
                  <a:pt x="58843" y="15118"/>
                </a:cubicBezTo>
                <a:cubicBezTo>
                  <a:pt x="58753" y="15118"/>
                  <a:pt x="58684" y="15125"/>
                  <a:pt x="58676" y="15150"/>
                </a:cubicBezTo>
                <a:cubicBezTo>
                  <a:pt x="59570" y="15176"/>
                  <a:pt x="59754" y="15492"/>
                  <a:pt x="59885" y="15702"/>
                </a:cubicBezTo>
                <a:cubicBezTo>
                  <a:pt x="59491" y="15676"/>
                  <a:pt x="59070" y="15623"/>
                  <a:pt x="58676" y="15544"/>
                </a:cubicBezTo>
                <a:cubicBezTo>
                  <a:pt x="58912" y="15518"/>
                  <a:pt x="58754" y="15360"/>
                  <a:pt x="58465" y="15281"/>
                </a:cubicBezTo>
                <a:cubicBezTo>
                  <a:pt x="58414" y="15291"/>
                  <a:pt x="58365" y="15296"/>
                  <a:pt x="58316" y="15296"/>
                </a:cubicBezTo>
                <a:cubicBezTo>
                  <a:pt x="57986" y="15296"/>
                  <a:pt x="57691" y="15090"/>
                  <a:pt x="57255" y="15044"/>
                </a:cubicBezTo>
                <a:cubicBezTo>
                  <a:pt x="57353" y="15008"/>
                  <a:pt x="57451" y="14988"/>
                  <a:pt x="57546" y="14988"/>
                </a:cubicBezTo>
                <a:cubicBezTo>
                  <a:pt x="57655" y="14988"/>
                  <a:pt x="57762" y="15014"/>
                  <a:pt x="57860" y="15071"/>
                </a:cubicBezTo>
                <a:cubicBezTo>
                  <a:pt x="57413" y="14729"/>
                  <a:pt x="57939" y="14413"/>
                  <a:pt x="57492" y="14071"/>
                </a:cubicBezTo>
                <a:lnTo>
                  <a:pt x="57492" y="14071"/>
                </a:lnTo>
                <a:cubicBezTo>
                  <a:pt x="57666" y="14091"/>
                  <a:pt x="57826" y="14153"/>
                  <a:pt x="57961" y="14153"/>
                </a:cubicBezTo>
                <a:cubicBezTo>
                  <a:pt x="58010" y="14153"/>
                  <a:pt x="58055" y="14145"/>
                  <a:pt x="58097" y="14124"/>
                </a:cubicBezTo>
                <a:cubicBezTo>
                  <a:pt x="57387" y="14124"/>
                  <a:pt x="57992" y="13992"/>
                  <a:pt x="57492" y="13966"/>
                </a:cubicBezTo>
                <a:cubicBezTo>
                  <a:pt x="57150" y="13966"/>
                  <a:pt x="56782" y="13887"/>
                  <a:pt x="56493" y="13703"/>
                </a:cubicBezTo>
                <a:lnTo>
                  <a:pt x="56493" y="13703"/>
                </a:lnTo>
                <a:cubicBezTo>
                  <a:pt x="56594" y="13747"/>
                  <a:pt x="56703" y="13766"/>
                  <a:pt x="56816" y="13766"/>
                </a:cubicBezTo>
                <a:cubicBezTo>
                  <a:pt x="56908" y="13766"/>
                  <a:pt x="57003" y="13753"/>
                  <a:pt x="57098" y="13729"/>
                </a:cubicBezTo>
                <a:cubicBezTo>
                  <a:pt x="55835" y="13493"/>
                  <a:pt x="57229" y="13440"/>
                  <a:pt x="56493" y="13256"/>
                </a:cubicBezTo>
                <a:cubicBezTo>
                  <a:pt x="56526" y="13250"/>
                  <a:pt x="56561" y="13247"/>
                  <a:pt x="56596" y="13247"/>
                </a:cubicBezTo>
                <a:cubicBezTo>
                  <a:pt x="56777" y="13247"/>
                  <a:pt x="56965" y="13316"/>
                  <a:pt x="57052" y="13316"/>
                </a:cubicBezTo>
                <a:cubicBezTo>
                  <a:pt x="57094" y="13316"/>
                  <a:pt x="57112" y="13301"/>
                  <a:pt x="57098" y="13256"/>
                </a:cubicBezTo>
                <a:lnTo>
                  <a:pt x="56256" y="13125"/>
                </a:lnTo>
                <a:cubicBezTo>
                  <a:pt x="56151" y="12914"/>
                  <a:pt x="56098" y="12677"/>
                  <a:pt x="56072" y="12441"/>
                </a:cubicBezTo>
                <a:cubicBezTo>
                  <a:pt x="56177" y="12362"/>
                  <a:pt x="55046" y="12441"/>
                  <a:pt x="55257" y="12283"/>
                </a:cubicBezTo>
                <a:lnTo>
                  <a:pt x="55257" y="12283"/>
                </a:lnTo>
                <a:cubicBezTo>
                  <a:pt x="55348" y="12296"/>
                  <a:pt x="55417" y="12302"/>
                  <a:pt x="55470" y="12302"/>
                </a:cubicBezTo>
                <a:cubicBezTo>
                  <a:pt x="55905" y="12302"/>
                  <a:pt x="55180" y="11902"/>
                  <a:pt x="55995" y="11902"/>
                </a:cubicBezTo>
                <a:cubicBezTo>
                  <a:pt x="56075" y="11902"/>
                  <a:pt x="56170" y="11906"/>
                  <a:pt x="56282" y="11915"/>
                </a:cubicBezTo>
                <a:cubicBezTo>
                  <a:pt x="55625" y="11494"/>
                  <a:pt x="56598" y="11441"/>
                  <a:pt x="55677" y="11047"/>
                </a:cubicBezTo>
                <a:cubicBezTo>
                  <a:pt x="56019" y="11047"/>
                  <a:pt x="56361" y="10889"/>
                  <a:pt x="55888" y="10784"/>
                </a:cubicBezTo>
                <a:lnTo>
                  <a:pt x="55888" y="10784"/>
                </a:lnTo>
                <a:cubicBezTo>
                  <a:pt x="55991" y="10835"/>
                  <a:pt x="55792" y="10875"/>
                  <a:pt x="55641" y="10875"/>
                </a:cubicBezTo>
                <a:cubicBezTo>
                  <a:pt x="55560" y="10875"/>
                  <a:pt x="55493" y="10864"/>
                  <a:pt x="55493" y="10836"/>
                </a:cubicBezTo>
                <a:cubicBezTo>
                  <a:pt x="56414" y="10363"/>
                  <a:pt x="55861" y="9521"/>
                  <a:pt x="56309" y="8969"/>
                </a:cubicBezTo>
                <a:lnTo>
                  <a:pt x="56309" y="8969"/>
                </a:lnTo>
                <a:cubicBezTo>
                  <a:pt x="56216" y="8988"/>
                  <a:pt x="56123" y="9006"/>
                  <a:pt x="56030" y="9006"/>
                </a:cubicBezTo>
                <a:cubicBezTo>
                  <a:pt x="55991" y="9006"/>
                  <a:pt x="55953" y="9003"/>
                  <a:pt x="55914" y="8995"/>
                </a:cubicBezTo>
                <a:lnTo>
                  <a:pt x="55914" y="8864"/>
                </a:lnTo>
                <a:cubicBezTo>
                  <a:pt x="56124" y="8864"/>
                  <a:pt x="56309" y="8890"/>
                  <a:pt x="56519" y="8943"/>
                </a:cubicBezTo>
                <a:cubicBezTo>
                  <a:pt x="56019" y="8759"/>
                  <a:pt x="57282" y="8680"/>
                  <a:pt x="56940" y="8548"/>
                </a:cubicBezTo>
                <a:lnTo>
                  <a:pt x="56940" y="8548"/>
                </a:lnTo>
                <a:cubicBezTo>
                  <a:pt x="56887" y="8572"/>
                  <a:pt x="56846" y="8581"/>
                  <a:pt x="56817" y="8581"/>
                </a:cubicBezTo>
                <a:cubicBezTo>
                  <a:pt x="56715" y="8581"/>
                  <a:pt x="56756" y="8469"/>
                  <a:pt x="56940" y="8469"/>
                </a:cubicBezTo>
                <a:cubicBezTo>
                  <a:pt x="56650" y="8469"/>
                  <a:pt x="56387" y="8417"/>
                  <a:pt x="56124" y="8285"/>
                </a:cubicBezTo>
                <a:lnTo>
                  <a:pt x="56124" y="8285"/>
                </a:lnTo>
                <a:cubicBezTo>
                  <a:pt x="56101" y="8332"/>
                  <a:pt x="56182" y="8421"/>
                  <a:pt x="55995" y="8421"/>
                </a:cubicBezTo>
                <a:cubicBezTo>
                  <a:pt x="55972" y="8421"/>
                  <a:pt x="55945" y="8420"/>
                  <a:pt x="55914" y="8417"/>
                </a:cubicBezTo>
                <a:cubicBezTo>
                  <a:pt x="55099" y="8022"/>
                  <a:pt x="56019" y="7628"/>
                  <a:pt x="56151" y="7286"/>
                </a:cubicBezTo>
                <a:cubicBezTo>
                  <a:pt x="56028" y="7237"/>
                  <a:pt x="55913" y="7223"/>
                  <a:pt x="55803" y="7223"/>
                </a:cubicBezTo>
                <a:cubicBezTo>
                  <a:pt x="55670" y="7223"/>
                  <a:pt x="55544" y="7243"/>
                  <a:pt x="55422" y="7243"/>
                </a:cubicBezTo>
                <a:cubicBezTo>
                  <a:pt x="55321" y="7243"/>
                  <a:pt x="55223" y="7230"/>
                  <a:pt x="55125" y="7181"/>
                </a:cubicBezTo>
                <a:cubicBezTo>
                  <a:pt x="55832" y="7130"/>
                  <a:pt x="54260" y="6837"/>
                  <a:pt x="55018" y="6837"/>
                </a:cubicBezTo>
                <a:cubicBezTo>
                  <a:pt x="55050" y="6837"/>
                  <a:pt x="55085" y="6838"/>
                  <a:pt x="55125" y="6839"/>
                </a:cubicBezTo>
                <a:cubicBezTo>
                  <a:pt x="55574" y="6910"/>
                  <a:pt x="55471" y="7192"/>
                  <a:pt x="56092" y="7192"/>
                </a:cubicBezTo>
                <a:cubicBezTo>
                  <a:pt x="56163" y="7192"/>
                  <a:pt x="56243" y="7189"/>
                  <a:pt x="56335" y="7181"/>
                </a:cubicBezTo>
                <a:cubicBezTo>
                  <a:pt x="55809" y="6944"/>
                  <a:pt x="54494" y="6707"/>
                  <a:pt x="55335" y="6550"/>
                </a:cubicBezTo>
                <a:cubicBezTo>
                  <a:pt x="53337" y="6392"/>
                  <a:pt x="54257" y="5971"/>
                  <a:pt x="53284" y="5708"/>
                </a:cubicBezTo>
                <a:cubicBezTo>
                  <a:pt x="53705" y="5655"/>
                  <a:pt x="54310" y="5445"/>
                  <a:pt x="53705" y="5235"/>
                </a:cubicBezTo>
                <a:lnTo>
                  <a:pt x="53705" y="5235"/>
                </a:lnTo>
                <a:cubicBezTo>
                  <a:pt x="53468" y="5498"/>
                  <a:pt x="53021" y="5708"/>
                  <a:pt x="51890" y="5708"/>
                </a:cubicBezTo>
                <a:cubicBezTo>
                  <a:pt x="51838" y="5655"/>
                  <a:pt x="51916" y="5603"/>
                  <a:pt x="51680" y="5576"/>
                </a:cubicBezTo>
                <a:lnTo>
                  <a:pt x="51680" y="5576"/>
                </a:lnTo>
                <a:cubicBezTo>
                  <a:pt x="51338" y="5761"/>
                  <a:pt x="52574" y="5787"/>
                  <a:pt x="52285" y="5971"/>
                </a:cubicBezTo>
                <a:cubicBezTo>
                  <a:pt x="52385" y="5981"/>
                  <a:pt x="52465" y="5986"/>
                  <a:pt x="52528" y="5986"/>
                </a:cubicBezTo>
                <a:cubicBezTo>
                  <a:pt x="52899" y="5986"/>
                  <a:pt x="52721" y="5832"/>
                  <a:pt x="53136" y="5832"/>
                </a:cubicBezTo>
                <a:cubicBezTo>
                  <a:pt x="53185" y="5832"/>
                  <a:pt x="53242" y="5835"/>
                  <a:pt x="53310" y="5839"/>
                </a:cubicBezTo>
                <a:cubicBezTo>
                  <a:pt x="53416" y="6155"/>
                  <a:pt x="53521" y="6444"/>
                  <a:pt x="53100" y="6628"/>
                </a:cubicBezTo>
                <a:cubicBezTo>
                  <a:pt x="53284" y="6523"/>
                  <a:pt x="52442" y="6497"/>
                  <a:pt x="52495" y="6418"/>
                </a:cubicBezTo>
                <a:cubicBezTo>
                  <a:pt x="52653" y="6392"/>
                  <a:pt x="53074" y="6234"/>
                  <a:pt x="52679" y="6208"/>
                </a:cubicBezTo>
                <a:cubicBezTo>
                  <a:pt x="51627" y="6050"/>
                  <a:pt x="50891" y="5550"/>
                  <a:pt x="51864" y="5392"/>
                </a:cubicBezTo>
                <a:cubicBezTo>
                  <a:pt x="50707" y="5182"/>
                  <a:pt x="51864" y="5077"/>
                  <a:pt x="51864" y="5024"/>
                </a:cubicBezTo>
                <a:lnTo>
                  <a:pt x="51864" y="5024"/>
                </a:lnTo>
                <a:cubicBezTo>
                  <a:pt x="51820" y="5028"/>
                  <a:pt x="51775" y="5031"/>
                  <a:pt x="51730" y="5031"/>
                </a:cubicBezTo>
                <a:cubicBezTo>
                  <a:pt x="51505" y="5031"/>
                  <a:pt x="51268" y="4976"/>
                  <a:pt x="51049" y="4866"/>
                </a:cubicBezTo>
                <a:lnTo>
                  <a:pt x="51049" y="4866"/>
                </a:lnTo>
                <a:cubicBezTo>
                  <a:pt x="51136" y="4874"/>
                  <a:pt x="51212" y="4877"/>
                  <a:pt x="51279" y="4877"/>
                </a:cubicBezTo>
                <a:cubicBezTo>
                  <a:pt x="51851" y="4877"/>
                  <a:pt x="51693" y="4638"/>
                  <a:pt x="51140" y="4638"/>
                </a:cubicBezTo>
                <a:cubicBezTo>
                  <a:pt x="51057" y="4638"/>
                  <a:pt x="50965" y="4643"/>
                  <a:pt x="50864" y="4656"/>
                </a:cubicBezTo>
                <a:cubicBezTo>
                  <a:pt x="50864" y="4558"/>
                  <a:pt x="51058" y="4531"/>
                  <a:pt x="51280" y="4531"/>
                </a:cubicBezTo>
                <a:cubicBezTo>
                  <a:pt x="51415" y="4531"/>
                  <a:pt x="51560" y="4541"/>
                  <a:pt x="51680" y="4551"/>
                </a:cubicBezTo>
                <a:cubicBezTo>
                  <a:pt x="51206" y="4367"/>
                  <a:pt x="50733" y="4209"/>
                  <a:pt x="50233" y="4077"/>
                </a:cubicBezTo>
                <a:lnTo>
                  <a:pt x="50233" y="4077"/>
                </a:lnTo>
                <a:cubicBezTo>
                  <a:pt x="50570" y="4111"/>
                  <a:pt x="50745" y="4155"/>
                  <a:pt x="50869" y="4155"/>
                </a:cubicBezTo>
                <a:cubicBezTo>
                  <a:pt x="50938" y="4155"/>
                  <a:pt x="50992" y="4141"/>
                  <a:pt x="51049" y="4104"/>
                </a:cubicBezTo>
                <a:cubicBezTo>
                  <a:pt x="50864" y="4051"/>
                  <a:pt x="50654" y="3998"/>
                  <a:pt x="50444" y="3972"/>
                </a:cubicBezTo>
                <a:cubicBezTo>
                  <a:pt x="50509" y="3959"/>
                  <a:pt x="50582" y="3952"/>
                  <a:pt x="50654" y="3952"/>
                </a:cubicBezTo>
                <a:cubicBezTo>
                  <a:pt x="50705" y="3952"/>
                  <a:pt x="50755" y="3956"/>
                  <a:pt x="50804" y="3962"/>
                </a:cubicBezTo>
                <a:lnTo>
                  <a:pt x="50804" y="3962"/>
                </a:lnTo>
                <a:cubicBezTo>
                  <a:pt x="49452" y="3731"/>
                  <a:pt x="51539" y="3576"/>
                  <a:pt x="50864" y="3446"/>
                </a:cubicBezTo>
                <a:lnTo>
                  <a:pt x="50864" y="3446"/>
                </a:lnTo>
                <a:cubicBezTo>
                  <a:pt x="50845" y="3485"/>
                  <a:pt x="50812" y="3509"/>
                  <a:pt x="50661" y="3509"/>
                </a:cubicBezTo>
                <a:cubicBezTo>
                  <a:pt x="50606" y="3509"/>
                  <a:pt x="50535" y="3506"/>
                  <a:pt x="50444" y="3499"/>
                </a:cubicBezTo>
                <a:cubicBezTo>
                  <a:pt x="50549" y="3315"/>
                  <a:pt x="50549" y="3131"/>
                  <a:pt x="51259" y="3131"/>
                </a:cubicBezTo>
                <a:cubicBezTo>
                  <a:pt x="50338" y="2999"/>
                  <a:pt x="51601" y="3025"/>
                  <a:pt x="51469" y="2894"/>
                </a:cubicBezTo>
                <a:cubicBezTo>
                  <a:pt x="50225" y="2750"/>
                  <a:pt x="50004" y="2193"/>
                  <a:pt x="50787" y="2193"/>
                </a:cubicBezTo>
                <a:cubicBezTo>
                  <a:pt x="50864" y="2193"/>
                  <a:pt x="50952" y="2198"/>
                  <a:pt x="51049" y="2210"/>
                </a:cubicBezTo>
                <a:cubicBezTo>
                  <a:pt x="50549" y="2026"/>
                  <a:pt x="49918" y="1894"/>
                  <a:pt x="50654" y="1789"/>
                </a:cubicBezTo>
                <a:cubicBezTo>
                  <a:pt x="50491" y="1769"/>
                  <a:pt x="50371" y="1761"/>
                  <a:pt x="50283" y="1761"/>
                </a:cubicBezTo>
                <a:cubicBezTo>
                  <a:pt x="49791" y="1761"/>
                  <a:pt x="50307" y="2026"/>
                  <a:pt x="49839" y="2026"/>
                </a:cubicBezTo>
                <a:cubicBezTo>
                  <a:pt x="49339" y="1894"/>
                  <a:pt x="49891" y="1631"/>
                  <a:pt x="49418" y="1474"/>
                </a:cubicBezTo>
                <a:cubicBezTo>
                  <a:pt x="49768" y="1424"/>
                  <a:pt x="50118" y="1405"/>
                  <a:pt x="50468" y="1405"/>
                </a:cubicBezTo>
                <a:cubicBezTo>
                  <a:pt x="50670" y="1405"/>
                  <a:pt x="50873" y="1411"/>
                  <a:pt x="51075" y="1421"/>
                </a:cubicBezTo>
                <a:cubicBezTo>
                  <a:pt x="50943" y="1316"/>
                  <a:pt x="50312" y="1263"/>
                  <a:pt x="50049" y="1158"/>
                </a:cubicBezTo>
                <a:lnTo>
                  <a:pt x="50049" y="1158"/>
                </a:lnTo>
                <a:cubicBezTo>
                  <a:pt x="50026" y="1203"/>
                  <a:pt x="50063" y="1268"/>
                  <a:pt x="49920" y="1268"/>
                </a:cubicBezTo>
                <a:cubicBezTo>
                  <a:pt x="49898" y="1268"/>
                  <a:pt x="49871" y="1267"/>
                  <a:pt x="49839" y="1263"/>
                </a:cubicBezTo>
                <a:cubicBezTo>
                  <a:pt x="49194" y="1102"/>
                  <a:pt x="49355" y="881"/>
                  <a:pt x="50234" y="881"/>
                </a:cubicBezTo>
                <a:cubicBezTo>
                  <a:pt x="50359" y="881"/>
                  <a:pt x="50499" y="885"/>
                  <a:pt x="50654" y="895"/>
                </a:cubicBezTo>
                <a:cubicBezTo>
                  <a:pt x="50499" y="961"/>
                  <a:pt x="51256" y="1065"/>
                  <a:pt x="51438" y="1065"/>
                </a:cubicBezTo>
                <a:cubicBezTo>
                  <a:pt x="51472" y="1065"/>
                  <a:pt x="51486" y="1061"/>
                  <a:pt x="51469" y="1053"/>
                </a:cubicBezTo>
                <a:cubicBezTo>
                  <a:pt x="50601" y="921"/>
                  <a:pt x="50786" y="685"/>
                  <a:pt x="50049" y="553"/>
                </a:cubicBezTo>
                <a:lnTo>
                  <a:pt x="50049" y="553"/>
                </a:lnTo>
                <a:cubicBezTo>
                  <a:pt x="49734" y="711"/>
                  <a:pt x="50628" y="711"/>
                  <a:pt x="50444" y="842"/>
                </a:cubicBezTo>
                <a:cubicBezTo>
                  <a:pt x="50023" y="842"/>
                  <a:pt x="49801" y="807"/>
                  <a:pt x="49583" y="807"/>
                </a:cubicBezTo>
                <a:cubicBezTo>
                  <a:pt x="49473" y="807"/>
                  <a:pt x="49365" y="816"/>
                  <a:pt x="49234" y="842"/>
                </a:cubicBezTo>
                <a:cubicBezTo>
                  <a:pt x="49339" y="632"/>
                  <a:pt x="49286" y="527"/>
                  <a:pt x="49023" y="343"/>
                </a:cubicBezTo>
                <a:lnTo>
                  <a:pt x="49023" y="343"/>
                </a:lnTo>
                <a:cubicBezTo>
                  <a:pt x="49418" y="369"/>
                  <a:pt x="49286" y="474"/>
                  <a:pt x="49839" y="474"/>
                </a:cubicBezTo>
                <a:cubicBezTo>
                  <a:pt x="50049" y="343"/>
                  <a:pt x="49155" y="343"/>
                  <a:pt x="49023" y="264"/>
                </a:cubicBezTo>
                <a:cubicBezTo>
                  <a:pt x="49076" y="264"/>
                  <a:pt x="49102" y="238"/>
                  <a:pt x="49155" y="238"/>
                </a:cubicBezTo>
                <a:lnTo>
                  <a:pt x="38687" y="211"/>
                </a:lnTo>
                <a:lnTo>
                  <a:pt x="22986" y="159"/>
                </a:lnTo>
                <a:lnTo>
                  <a:pt x="22986" y="159"/>
                </a:lnTo>
                <a:cubicBezTo>
                  <a:pt x="23065" y="290"/>
                  <a:pt x="23013" y="395"/>
                  <a:pt x="22776" y="474"/>
                </a:cubicBezTo>
                <a:cubicBezTo>
                  <a:pt x="23249" y="606"/>
                  <a:pt x="23302" y="1027"/>
                  <a:pt x="23355" y="1263"/>
                </a:cubicBezTo>
                <a:cubicBezTo>
                  <a:pt x="23336" y="1245"/>
                  <a:pt x="23310" y="1238"/>
                  <a:pt x="23276" y="1238"/>
                </a:cubicBezTo>
                <a:cubicBezTo>
                  <a:pt x="23165" y="1238"/>
                  <a:pt x="22978" y="1316"/>
                  <a:pt x="22776" y="1316"/>
                </a:cubicBezTo>
                <a:cubicBezTo>
                  <a:pt x="22723" y="1027"/>
                  <a:pt x="23039" y="842"/>
                  <a:pt x="21961" y="685"/>
                </a:cubicBezTo>
                <a:cubicBezTo>
                  <a:pt x="22092" y="658"/>
                  <a:pt x="22224" y="632"/>
                  <a:pt x="22381" y="632"/>
                </a:cubicBezTo>
                <a:cubicBezTo>
                  <a:pt x="22408" y="658"/>
                  <a:pt x="22381" y="685"/>
                  <a:pt x="22566" y="711"/>
                </a:cubicBezTo>
                <a:cubicBezTo>
                  <a:pt x="22855" y="501"/>
                  <a:pt x="21251" y="658"/>
                  <a:pt x="21145" y="448"/>
                </a:cubicBezTo>
                <a:lnTo>
                  <a:pt x="21145" y="448"/>
                </a:lnTo>
                <a:cubicBezTo>
                  <a:pt x="21230" y="452"/>
                  <a:pt x="21300" y="454"/>
                  <a:pt x="21358" y="454"/>
                </a:cubicBezTo>
                <a:cubicBezTo>
                  <a:pt x="21888" y="454"/>
                  <a:pt x="21404" y="298"/>
                  <a:pt x="21795" y="298"/>
                </a:cubicBezTo>
                <a:cubicBezTo>
                  <a:pt x="21906" y="298"/>
                  <a:pt x="22087" y="311"/>
                  <a:pt x="22381" y="343"/>
                </a:cubicBezTo>
                <a:cubicBezTo>
                  <a:pt x="22487" y="448"/>
                  <a:pt x="21882" y="448"/>
                  <a:pt x="22566" y="527"/>
                </a:cubicBezTo>
                <a:cubicBezTo>
                  <a:pt x="22592" y="395"/>
                  <a:pt x="22592" y="264"/>
                  <a:pt x="22513" y="159"/>
                </a:cubicBezTo>
                <a:lnTo>
                  <a:pt x="22197" y="159"/>
                </a:lnTo>
                <a:cubicBezTo>
                  <a:pt x="22224" y="185"/>
                  <a:pt x="22197" y="238"/>
                  <a:pt x="22171" y="264"/>
                </a:cubicBezTo>
                <a:cubicBezTo>
                  <a:pt x="21996" y="264"/>
                  <a:pt x="21715" y="252"/>
                  <a:pt x="21470" y="252"/>
                </a:cubicBezTo>
                <a:cubicBezTo>
                  <a:pt x="21347" y="252"/>
                  <a:pt x="21233" y="255"/>
                  <a:pt x="21145" y="264"/>
                </a:cubicBezTo>
                <a:cubicBezTo>
                  <a:pt x="20646" y="395"/>
                  <a:pt x="21329" y="632"/>
                  <a:pt x="20356" y="658"/>
                </a:cubicBezTo>
                <a:cubicBezTo>
                  <a:pt x="19830" y="238"/>
                  <a:pt x="20462" y="264"/>
                  <a:pt x="20777" y="159"/>
                </a:cubicBezTo>
                <a:lnTo>
                  <a:pt x="19646" y="159"/>
                </a:lnTo>
                <a:cubicBezTo>
                  <a:pt x="19804" y="316"/>
                  <a:pt x="19751" y="448"/>
                  <a:pt x="19120" y="448"/>
                </a:cubicBezTo>
                <a:cubicBezTo>
                  <a:pt x="19015" y="369"/>
                  <a:pt x="18910" y="264"/>
                  <a:pt x="18831" y="159"/>
                </a:cubicBezTo>
                <a:lnTo>
                  <a:pt x="18121" y="159"/>
                </a:lnTo>
                <a:cubicBezTo>
                  <a:pt x="17963" y="185"/>
                  <a:pt x="17832" y="185"/>
                  <a:pt x="17700" y="211"/>
                </a:cubicBezTo>
                <a:cubicBezTo>
                  <a:pt x="17700" y="185"/>
                  <a:pt x="17700" y="159"/>
                  <a:pt x="17700" y="159"/>
                </a:cubicBezTo>
                <a:lnTo>
                  <a:pt x="17411" y="159"/>
                </a:lnTo>
                <a:cubicBezTo>
                  <a:pt x="17595" y="238"/>
                  <a:pt x="17753" y="343"/>
                  <a:pt x="17884" y="501"/>
                </a:cubicBezTo>
                <a:cubicBezTo>
                  <a:pt x="17243" y="478"/>
                  <a:pt x="17180" y="275"/>
                  <a:pt x="16706" y="275"/>
                </a:cubicBezTo>
                <a:cubicBezTo>
                  <a:pt x="16636" y="275"/>
                  <a:pt x="16556" y="280"/>
                  <a:pt x="16464" y="290"/>
                </a:cubicBezTo>
                <a:cubicBezTo>
                  <a:pt x="17647" y="869"/>
                  <a:pt x="15780" y="1368"/>
                  <a:pt x="15859" y="1816"/>
                </a:cubicBezTo>
                <a:cubicBezTo>
                  <a:pt x="15149" y="1342"/>
                  <a:pt x="14833" y="948"/>
                  <a:pt x="15254" y="632"/>
                </a:cubicBezTo>
                <a:cubicBezTo>
                  <a:pt x="15269" y="602"/>
                  <a:pt x="15226" y="593"/>
                  <a:pt x="15157" y="593"/>
                </a:cubicBezTo>
                <a:cubicBezTo>
                  <a:pt x="15065" y="593"/>
                  <a:pt x="14927" y="609"/>
                  <a:pt x="14818" y="609"/>
                </a:cubicBezTo>
                <a:cubicBezTo>
                  <a:pt x="14722" y="609"/>
                  <a:pt x="14649" y="597"/>
                  <a:pt x="14649" y="553"/>
                </a:cubicBezTo>
                <a:cubicBezTo>
                  <a:pt x="14939" y="474"/>
                  <a:pt x="14991" y="316"/>
                  <a:pt x="14939" y="132"/>
                </a:cubicBezTo>
                <a:lnTo>
                  <a:pt x="11335" y="106"/>
                </a:lnTo>
                <a:lnTo>
                  <a:pt x="11335" y="106"/>
                </a:lnTo>
                <a:cubicBezTo>
                  <a:pt x="11546" y="238"/>
                  <a:pt x="11072" y="316"/>
                  <a:pt x="11178" y="448"/>
                </a:cubicBezTo>
                <a:cubicBezTo>
                  <a:pt x="10874" y="448"/>
                  <a:pt x="10744" y="431"/>
                  <a:pt x="10703" y="431"/>
                </a:cubicBezTo>
                <a:cubicBezTo>
                  <a:pt x="10655" y="431"/>
                  <a:pt x="10726" y="454"/>
                  <a:pt x="10783" y="553"/>
                </a:cubicBezTo>
                <a:cubicBezTo>
                  <a:pt x="10441" y="501"/>
                  <a:pt x="10099" y="474"/>
                  <a:pt x="9757" y="474"/>
                </a:cubicBezTo>
                <a:cubicBezTo>
                  <a:pt x="9700" y="429"/>
                  <a:pt x="9772" y="418"/>
                  <a:pt x="9886" y="418"/>
                </a:cubicBezTo>
                <a:cubicBezTo>
                  <a:pt x="9993" y="418"/>
                  <a:pt x="10138" y="427"/>
                  <a:pt x="10250" y="427"/>
                </a:cubicBezTo>
                <a:cubicBezTo>
                  <a:pt x="10294" y="427"/>
                  <a:pt x="10333" y="426"/>
                  <a:pt x="10362" y="422"/>
                </a:cubicBezTo>
                <a:cubicBezTo>
                  <a:pt x="10020" y="343"/>
                  <a:pt x="9679" y="264"/>
                  <a:pt x="9337" y="211"/>
                </a:cubicBezTo>
                <a:cubicBezTo>
                  <a:pt x="9494" y="159"/>
                  <a:pt x="9968" y="185"/>
                  <a:pt x="10152" y="132"/>
                </a:cubicBezTo>
                <a:cubicBezTo>
                  <a:pt x="10152" y="132"/>
                  <a:pt x="10126" y="106"/>
                  <a:pt x="10099" y="106"/>
                </a:cubicBezTo>
                <a:lnTo>
                  <a:pt x="9153" y="106"/>
                </a:lnTo>
                <a:cubicBezTo>
                  <a:pt x="9100" y="185"/>
                  <a:pt x="9047" y="290"/>
                  <a:pt x="8548" y="290"/>
                </a:cubicBezTo>
                <a:cubicBezTo>
                  <a:pt x="9389" y="579"/>
                  <a:pt x="11020" y="711"/>
                  <a:pt x="11178" y="1027"/>
                </a:cubicBezTo>
                <a:cubicBezTo>
                  <a:pt x="11213" y="1031"/>
                  <a:pt x="11248" y="1033"/>
                  <a:pt x="11283" y="1033"/>
                </a:cubicBezTo>
                <a:cubicBezTo>
                  <a:pt x="11457" y="1033"/>
                  <a:pt x="11629" y="978"/>
                  <a:pt x="11783" y="869"/>
                </a:cubicBezTo>
                <a:lnTo>
                  <a:pt x="11783" y="869"/>
                </a:lnTo>
                <a:cubicBezTo>
                  <a:pt x="12756" y="1184"/>
                  <a:pt x="11572" y="1342"/>
                  <a:pt x="12598" y="1605"/>
                </a:cubicBezTo>
                <a:cubicBezTo>
                  <a:pt x="12414" y="1684"/>
                  <a:pt x="12203" y="1710"/>
                  <a:pt x="11993" y="1710"/>
                </a:cubicBezTo>
                <a:cubicBezTo>
                  <a:pt x="12114" y="1807"/>
                  <a:pt x="12833" y="2059"/>
                  <a:pt x="12360" y="2059"/>
                </a:cubicBezTo>
                <a:cubicBezTo>
                  <a:pt x="12318" y="2059"/>
                  <a:pt x="12266" y="2057"/>
                  <a:pt x="12203" y="2052"/>
                </a:cubicBezTo>
                <a:lnTo>
                  <a:pt x="12203" y="2052"/>
                </a:lnTo>
                <a:cubicBezTo>
                  <a:pt x="12230" y="2131"/>
                  <a:pt x="12887" y="2157"/>
                  <a:pt x="12808" y="2210"/>
                </a:cubicBezTo>
                <a:cubicBezTo>
                  <a:pt x="11493" y="2342"/>
                  <a:pt x="13361" y="2973"/>
                  <a:pt x="12414" y="3131"/>
                </a:cubicBezTo>
                <a:cubicBezTo>
                  <a:pt x="13334" y="3367"/>
                  <a:pt x="13124" y="3788"/>
                  <a:pt x="12808" y="3867"/>
                </a:cubicBezTo>
                <a:cubicBezTo>
                  <a:pt x="14360" y="4209"/>
                  <a:pt x="13729" y="4787"/>
                  <a:pt x="12808" y="4945"/>
                </a:cubicBezTo>
                <a:cubicBezTo>
                  <a:pt x="12887" y="5235"/>
                  <a:pt x="13439" y="5261"/>
                  <a:pt x="13413" y="5498"/>
                </a:cubicBezTo>
                <a:cubicBezTo>
                  <a:pt x="13466" y="5419"/>
                  <a:pt x="14176" y="5340"/>
                  <a:pt x="13834" y="5287"/>
                </a:cubicBezTo>
                <a:lnTo>
                  <a:pt x="13834" y="5287"/>
                </a:lnTo>
                <a:cubicBezTo>
                  <a:pt x="14570" y="5366"/>
                  <a:pt x="14465" y="5524"/>
                  <a:pt x="14439" y="5761"/>
                </a:cubicBezTo>
                <a:cubicBezTo>
                  <a:pt x="14439" y="5761"/>
                  <a:pt x="14202" y="5708"/>
                  <a:pt x="14228" y="5682"/>
                </a:cubicBezTo>
                <a:lnTo>
                  <a:pt x="14228" y="5682"/>
                </a:lnTo>
                <a:cubicBezTo>
                  <a:pt x="13887" y="5997"/>
                  <a:pt x="16175" y="6918"/>
                  <a:pt x="13624" y="7076"/>
                </a:cubicBezTo>
                <a:cubicBezTo>
                  <a:pt x="13650" y="6944"/>
                  <a:pt x="13571" y="6813"/>
                  <a:pt x="13203" y="6681"/>
                </a:cubicBezTo>
                <a:lnTo>
                  <a:pt x="13203" y="6681"/>
                </a:lnTo>
                <a:cubicBezTo>
                  <a:pt x="13545" y="6813"/>
                  <a:pt x="12572" y="7102"/>
                  <a:pt x="13808" y="7260"/>
                </a:cubicBezTo>
                <a:cubicBezTo>
                  <a:pt x="13913" y="7391"/>
                  <a:pt x="13571" y="7391"/>
                  <a:pt x="13203" y="7391"/>
                </a:cubicBezTo>
                <a:cubicBezTo>
                  <a:pt x="12729" y="7312"/>
                  <a:pt x="12256" y="7260"/>
                  <a:pt x="12387" y="7154"/>
                </a:cubicBezTo>
                <a:cubicBezTo>
                  <a:pt x="12339" y="7149"/>
                  <a:pt x="12301" y="7147"/>
                  <a:pt x="12273" y="7147"/>
                </a:cubicBezTo>
                <a:cubicBezTo>
                  <a:pt x="12137" y="7147"/>
                  <a:pt x="12201" y="7200"/>
                  <a:pt x="12178" y="7229"/>
                </a:cubicBezTo>
                <a:lnTo>
                  <a:pt x="12178" y="7229"/>
                </a:lnTo>
                <a:cubicBezTo>
                  <a:pt x="12965" y="7337"/>
                  <a:pt x="12784" y="7509"/>
                  <a:pt x="12808" y="7680"/>
                </a:cubicBezTo>
                <a:cubicBezTo>
                  <a:pt x="11861" y="7559"/>
                  <a:pt x="11946" y="7370"/>
                  <a:pt x="11985" y="7238"/>
                </a:cubicBezTo>
                <a:lnTo>
                  <a:pt x="11985" y="7238"/>
                </a:lnTo>
                <a:cubicBezTo>
                  <a:pt x="12036" y="7245"/>
                  <a:pt x="12074" y="7247"/>
                  <a:pt x="12102" y="7247"/>
                </a:cubicBezTo>
                <a:cubicBezTo>
                  <a:pt x="12149" y="7247"/>
                  <a:pt x="12170" y="7240"/>
                  <a:pt x="12178" y="7229"/>
                </a:cubicBezTo>
                <a:lnTo>
                  <a:pt x="12178" y="7229"/>
                </a:lnTo>
                <a:cubicBezTo>
                  <a:pt x="12121" y="7221"/>
                  <a:pt x="12060" y="7214"/>
                  <a:pt x="11993" y="7207"/>
                </a:cubicBezTo>
                <a:lnTo>
                  <a:pt x="11993" y="7207"/>
                </a:lnTo>
                <a:cubicBezTo>
                  <a:pt x="11991" y="7217"/>
                  <a:pt x="11988" y="7228"/>
                  <a:pt x="11985" y="7238"/>
                </a:cubicBezTo>
                <a:lnTo>
                  <a:pt x="11985" y="7238"/>
                </a:lnTo>
                <a:cubicBezTo>
                  <a:pt x="11932" y="7232"/>
                  <a:pt x="11866" y="7222"/>
                  <a:pt x="11783" y="7207"/>
                </a:cubicBezTo>
                <a:cubicBezTo>
                  <a:pt x="11756" y="6970"/>
                  <a:pt x="12282" y="6891"/>
                  <a:pt x="12203" y="6655"/>
                </a:cubicBezTo>
                <a:lnTo>
                  <a:pt x="12203" y="6655"/>
                </a:lnTo>
                <a:cubicBezTo>
                  <a:pt x="11783" y="6707"/>
                  <a:pt x="11598" y="6813"/>
                  <a:pt x="11598" y="7049"/>
                </a:cubicBezTo>
                <a:cubicBezTo>
                  <a:pt x="10520" y="6444"/>
                  <a:pt x="10336" y="6102"/>
                  <a:pt x="10783" y="5603"/>
                </a:cubicBezTo>
                <a:cubicBezTo>
                  <a:pt x="10609" y="5583"/>
                  <a:pt x="10477" y="5576"/>
                  <a:pt x="10372" y="5576"/>
                </a:cubicBezTo>
                <a:cubicBezTo>
                  <a:pt x="9937" y="5576"/>
                  <a:pt x="9978" y="5710"/>
                  <a:pt x="9476" y="5710"/>
                </a:cubicBezTo>
                <a:cubicBezTo>
                  <a:pt x="9441" y="5710"/>
                  <a:pt x="9404" y="5709"/>
                  <a:pt x="9363" y="5708"/>
                </a:cubicBezTo>
                <a:cubicBezTo>
                  <a:pt x="9784" y="5366"/>
                  <a:pt x="8548" y="4998"/>
                  <a:pt x="8942" y="4814"/>
                </a:cubicBezTo>
                <a:lnTo>
                  <a:pt x="8942" y="4814"/>
                </a:lnTo>
                <a:lnTo>
                  <a:pt x="9363" y="4840"/>
                </a:lnTo>
                <a:cubicBezTo>
                  <a:pt x="9784" y="4866"/>
                  <a:pt x="9731" y="4919"/>
                  <a:pt x="9757" y="4972"/>
                </a:cubicBezTo>
                <a:cubicBezTo>
                  <a:pt x="10362" y="4972"/>
                  <a:pt x="9652" y="4787"/>
                  <a:pt x="8942" y="4761"/>
                </a:cubicBezTo>
                <a:cubicBezTo>
                  <a:pt x="8942" y="4656"/>
                  <a:pt x="8627" y="4577"/>
                  <a:pt x="8758" y="4446"/>
                </a:cubicBezTo>
                <a:lnTo>
                  <a:pt x="8758" y="4446"/>
                </a:lnTo>
                <a:cubicBezTo>
                  <a:pt x="9179" y="4498"/>
                  <a:pt x="9179" y="4577"/>
                  <a:pt x="9153" y="4656"/>
                </a:cubicBezTo>
                <a:cubicBezTo>
                  <a:pt x="10020" y="4630"/>
                  <a:pt x="8942" y="4288"/>
                  <a:pt x="8548" y="4077"/>
                </a:cubicBezTo>
                <a:cubicBezTo>
                  <a:pt x="8447" y="4031"/>
                  <a:pt x="8465" y="4016"/>
                  <a:pt x="8539" y="4016"/>
                </a:cubicBezTo>
                <a:cubicBezTo>
                  <a:pt x="8660" y="4016"/>
                  <a:pt x="8933" y="4056"/>
                  <a:pt x="9072" y="4056"/>
                </a:cubicBezTo>
                <a:cubicBezTo>
                  <a:pt x="9134" y="4056"/>
                  <a:pt x="9170" y="4048"/>
                  <a:pt x="9153" y="4025"/>
                </a:cubicBezTo>
                <a:cubicBezTo>
                  <a:pt x="8627" y="3814"/>
                  <a:pt x="8784" y="3025"/>
                  <a:pt x="9363" y="3025"/>
                </a:cubicBezTo>
                <a:cubicBezTo>
                  <a:pt x="9100" y="2916"/>
                  <a:pt x="8800" y="2861"/>
                  <a:pt x="8510" y="2861"/>
                </a:cubicBezTo>
                <a:cubicBezTo>
                  <a:pt x="8452" y="2861"/>
                  <a:pt x="8394" y="2863"/>
                  <a:pt x="8337" y="2868"/>
                </a:cubicBezTo>
                <a:cubicBezTo>
                  <a:pt x="8250" y="2758"/>
                  <a:pt x="8363" y="2703"/>
                  <a:pt x="8707" y="2703"/>
                </a:cubicBezTo>
                <a:cubicBezTo>
                  <a:pt x="8776" y="2703"/>
                  <a:pt x="8854" y="2705"/>
                  <a:pt x="8942" y="2710"/>
                </a:cubicBezTo>
                <a:cubicBezTo>
                  <a:pt x="7943" y="2499"/>
                  <a:pt x="8758" y="2368"/>
                  <a:pt x="9153" y="2210"/>
                </a:cubicBezTo>
                <a:cubicBezTo>
                  <a:pt x="9142" y="2168"/>
                  <a:pt x="9035" y="2160"/>
                  <a:pt x="8913" y="2160"/>
                </a:cubicBezTo>
                <a:cubicBezTo>
                  <a:pt x="8832" y="2160"/>
                  <a:pt x="8745" y="2163"/>
                  <a:pt x="8675" y="2163"/>
                </a:cubicBezTo>
                <a:cubicBezTo>
                  <a:pt x="8589" y="2163"/>
                  <a:pt x="8530" y="2157"/>
                  <a:pt x="8548" y="2131"/>
                </a:cubicBezTo>
                <a:cubicBezTo>
                  <a:pt x="8548" y="2100"/>
                  <a:pt x="8572" y="2089"/>
                  <a:pt x="8616" y="2089"/>
                </a:cubicBezTo>
                <a:cubicBezTo>
                  <a:pt x="8684" y="2089"/>
                  <a:pt x="8798" y="2115"/>
                  <a:pt x="8942" y="2131"/>
                </a:cubicBezTo>
                <a:cubicBezTo>
                  <a:pt x="8942" y="2000"/>
                  <a:pt x="8074" y="1947"/>
                  <a:pt x="8337" y="1816"/>
                </a:cubicBezTo>
                <a:lnTo>
                  <a:pt x="8337" y="1816"/>
                </a:lnTo>
                <a:cubicBezTo>
                  <a:pt x="8837" y="1868"/>
                  <a:pt x="9442" y="1947"/>
                  <a:pt x="10178" y="2000"/>
                </a:cubicBezTo>
                <a:cubicBezTo>
                  <a:pt x="10152" y="1921"/>
                  <a:pt x="9310" y="1894"/>
                  <a:pt x="8942" y="1868"/>
                </a:cubicBezTo>
                <a:cubicBezTo>
                  <a:pt x="8758" y="1684"/>
                  <a:pt x="9521" y="1763"/>
                  <a:pt x="9547" y="1658"/>
                </a:cubicBezTo>
                <a:cubicBezTo>
                  <a:pt x="9153" y="1658"/>
                  <a:pt x="8732" y="1605"/>
                  <a:pt x="8337" y="1500"/>
                </a:cubicBezTo>
                <a:cubicBezTo>
                  <a:pt x="8022" y="1395"/>
                  <a:pt x="7943" y="1316"/>
                  <a:pt x="8732" y="1316"/>
                </a:cubicBezTo>
                <a:cubicBezTo>
                  <a:pt x="8916" y="1447"/>
                  <a:pt x="8521" y="1447"/>
                  <a:pt x="8337" y="1500"/>
                </a:cubicBezTo>
                <a:cubicBezTo>
                  <a:pt x="8679" y="1500"/>
                  <a:pt x="9021" y="1526"/>
                  <a:pt x="9363" y="1579"/>
                </a:cubicBezTo>
                <a:cubicBezTo>
                  <a:pt x="8784" y="1368"/>
                  <a:pt x="9284" y="1395"/>
                  <a:pt x="9547" y="1263"/>
                </a:cubicBezTo>
                <a:cubicBezTo>
                  <a:pt x="8942" y="1158"/>
                  <a:pt x="8337" y="1105"/>
                  <a:pt x="7732" y="1105"/>
                </a:cubicBezTo>
                <a:cubicBezTo>
                  <a:pt x="8022" y="1027"/>
                  <a:pt x="8179" y="895"/>
                  <a:pt x="8521" y="842"/>
                </a:cubicBezTo>
                <a:cubicBezTo>
                  <a:pt x="9047" y="869"/>
                  <a:pt x="8942" y="974"/>
                  <a:pt x="8942" y="1079"/>
                </a:cubicBezTo>
                <a:cubicBezTo>
                  <a:pt x="9113" y="1092"/>
                  <a:pt x="9284" y="1099"/>
                  <a:pt x="9455" y="1099"/>
                </a:cubicBezTo>
                <a:cubicBezTo>
                  <a:pt x="9626" y="1099"/>
                  <a:pt x="9797" y="1092"/>
                  <a:pt x="9968" y="1079"/>
                </a:cubicBezTo>
                <a:cubicBezTo>
                  <a:pt x="9902" y="1027"/>
                  <a:pt x="9817" y="1027"/>
                  <a:pt x="9711" y="1027"/>
                </a:cubicBezTo>
                <a:cubicBezTo>
                  <a:pt x="9606" y="1027"/>
                  <a:pt x="9481" y="1027"/>
                  <a:pt x="9337" y="974"/>
                </a:cubicBezTo>
                <a:cubicBezTo>
                  <a:pt x="9416" y="921"/>
                  <a:pt x="9679" y="895"/>
                  <a:pt x="9547" y="764"/>
                </a:cubicBezTo>
                <a:cubicBezTo>
                  <a:pt x="9810" y="764"/>
                  <a:pt x="10099" y="790"/>
                  <a:pt x="10362" y="816"/>
                </a:cubicBezTo>
                <a:cubicBezTo>
                  <a:pt x="9757" y="553"/>
                  <a:pt x="8364" y="553"/>
                  <a:pt x="8521" y="343"/>
                </a:cubicBezTo>
                <a:cubicBezTo>
                  <a:pt x="8285" y="343"/>
                  <a:pt x="8101" y="343"/>
                  <a:pt x="8127" y="395"/>
                </a:cubicBezTo>
                <a:cubicBezTo>
                  <a:pt x="7732" y="290"/>
                  <a:pt x="7548" y="185"/>
                  <a:pt x="7496" y="80"/>
                </a:cubicBezTo>
                <a:cubicBezTo>
                  <a:pt x="4997" y="53"/>
                  <a:pt x="2499" y="27"/>
                  <a:pt x="0" y="1"/>
                </a:cubicBezTo>
                <a:close/>
              </a:path>
            </a:pathLst>
          </a:custGeom>
          <a:solidFill>
            <a:srgbClr val="FDA8A1">
              <a:alpha val="8980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1" name="Google Shape;401;p7"/>
          <p:cNvGrpSpPr/>
          <p:nvPr/>
        </p:nvGrpSpPr>
        <p:grpSpPr>
          <a:xfrm flipH="1" rot="7599789">
            <a:off x="1083826" y="-69868"/>
            <a:ext cx="1626465" cy="2818822"/>
            <a:chOff x="6432875" y="4317085"/>
            <a:chExt cx="378080" cy="925065"/>
          </a:xfrm>
        </p:grpSpPr>
        <p:sp>
          <p:nvSpPr>
            <p:cNvPr id="402" name="Google Shape;402;p7"/>
            <p:cNvSpPr/>
            <p:nvPr/>
          </p:nvSpPr>
          <p:spPr>
            <a:xfrm>
              <a:off x="6464200" y="4760400"/>
              <a:ext cx="71025" cy="68850"/>
            </a:xfrm>
            <a:custGeom>
              <a:rect b="b" l="l" r="r" t="t"/>
              <a:pathLst>
                <a:path extrusionOk="0" h="2754" w="2841">
                  <a:moveTo>
                    <a:pt x="1353" y="1"/>
                  </a:moveTo>
                  <a:cubicBezTo>
                    <a:pt x="1233" y="1"/>
                    <a:pt x="1114" y="20"/>
                    <a:pt x="1000" y="61"/>
                  </a:cubicBezTo>
                  <a:cubicBezTo>
                    <a:pt x="737" y="140"/>
                    <a:pt x="500" y="271"/>
                    <a:pt x="263" y="376"/>
                  </a:cubicBezTo>
                  <a:cubicBezTo>
                    <a:pt x="79" y="508"/>
                    <a:pt x="0" y="745"/>
                    <a:pt x="53" y="981"/>
                  </a:cubicBezTo>
                  <a:cubicBezTo>
                    <a:pt x="79" y="1087"/>
                    <a:pt x="106" y="1192"/>
                    <a:pt x="132" y="1297"/>
                  </a:cubicBezTo>
                  <a:cubicBezTo>
                    <a:pt x="211" y="1770"/>
                    <a:pt x="474" y="2191"/>
                    <a:pt x="868" y="2480"/>
                  </a:cubicBezTo>
                  <a:cubicBezTo>
                    <a:pt x="1062" y="2661"/>
                    <a:pt x="1313" y="2753"/>
                    <a:pt x="1565" y="2753"/>
                  </a:cubicBezTo>
                  <a:cubicBezTo>
                    <a:pt x="1826" y="2753"/>
                    <a:pt x="2088" y="2655"/>
                    <a:pt x="2288" y="2454"/>
                  </a:cubicBezTo>
                  <a:cubicBezTo>
                    <a:pt x="2762" y="2033"/>
                    <a:pt x="2841" y="1323"/>
                    <a:pt x="2473" y="824"/>
                  </a:cubicBezTo>
                  <a:cubicBezTo>
                    <a:pt x="2394" y="718"/>
                    <a:pt x="2315" y="587"/>
                    <a:pt x="2262" y="482"/>
                  </a:cubicBezTo>
                  <a:cubicBezTo>
                    <a:pt x="2047" y="168"/>
                    <a:pt x="1700" y="1"/>
                    <a:pt x="1353" y="1"/>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7"/>
            <p:cNvSpPr/>
            <p:nvPr/>
          </p:nvSpPr>
          <p:spPr>
            <a:xfrm>
              <a:off x="6622659" y="4317085"/>
              <a:ext cx="39475" cy="39525"/>
            </a:xfrm>
            <a:custGeom>
              <a:rect b="b" l="l" r="r" t="t"/>
              <a:pathLst>
                <a:path extrusionOk="0" h="1581" w="1579">
                  <a:moveTo>
                    <a:pt x="914" y="0"/>
                  </a:moveTo>
                  <a:cubicBezTo>
                    <a:pt x="814" y="0"/>
                    <a:pt x="717" y="20"/>
                    <a:pt x="631" y="56"/>
                  </a:cubicBezTo>
                  <a:cubicBezTo>
                    <a:pt x="237" y="135"/>
                    <a:pt x="0" y="530"/>
                    <a:pt x="132" y="924"/>
                  </a:cubicBezTo>
                  <a:cubicBezTo>
                    <a:pt x="200" y="1222"/>
                    <a:pt x="549" y="1580"/>
                    <a:pt x="881" y="1580"/>
                  </a:cubicBezTo>
                  <a:cubicBezTo>
                    <a:pt x="930" y="1580"/>
                    <a:pt x="979" y="1572"/>
                    <a:pt x="1026" y="1556"/>
                  </a:cubicBezTo>
                  <a:cubicBezTo>
                    <a:pt x="1236" y="1503"/>
                    <a:pt x="1420" y="1345"/>
                    <a:pt x="1499" y="1161"/>
                  </a:cubicBezTo>
                  <a:cubicBezTo>
                    <a:pt x="1578" y="951"/>
                    <a:pt x="1578" y="740"/>
                    <a:pt x="1552" y="530"/>
                  </a:cubicBezTo>
                  <a:cubicBezTo>
                    <a:pt x="1552" y="346"/>
                    <a:pt x="1447" y="162"/>
                    <a:pt x="1263" y="83"/>
                  </a:cubicBezTo>
                  <a:cubicBezTo>
                    <a:pt x="1150" y="26"/>
                    <a:pt x="1030" y="0"/>
                    <a:pt x="914" y="0"/>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7"/>
            <p:cNvSpPr/>
            <p:nvPr/>
          </p:nvSpPr>
          <p:spPr>
            <a:xfrm>
              <a:off x="6625950" y="5184675"/>
              <a:ext cx="62475" cy="57475"/>
            </a:xfrm>
            <a:custGeom>
              <a:rect b="b" l="l" r="r" t="t"/>
              <a:pathLst>
                <a:path extrusionOk="0" h="2299" w="2499">
                  <a:moveTo>
                    <a:pt x="1341" y="1"/>
                  </a:moveTo>
                  <a:cubicBezTo>
                    <a:pt x="737" y="1"/>
                    <a:pt x="0" y="842"/>
                    <a:pt x="368" y="1526"/>
                  </a:cubicBezTo>
                  <a:cubicBezTo>
                    <a:pt x="526" y="1789"/>
                    <a:pt x="763" y="2026"/>
                    <a:pt x="1026" y="2184"/>
                  </a:cubicBezTo>
                  <a:cubicBezTo>
                    <a:pt x="1165" y="2259"/>
                    <a:pt x="1322" y="2299"/>
                    <a:pt x="1477" y="2299"/>
                  </a:cubicBezTo>
                  <a:cubicBezTo>
                    <a:pt x="1645" y="2299"/>
                    <a:pt x="1810" y="2253"/>
                    <a:pt x="1946" y="2157"/>
                  </a:cubicBezTo>
                  <a:cubicBezTo>
                    <a:pt x="2315" y="1868"/>
                    <a:pt x="2499" y="1395"/>
                    <a:pt x="2393" y="921"/>
                  </a:cubicBezTo>
                  <a:cubicBezTo>
                    <a:pt x="2341" y="711"/>
                    <a:pt x="2315" y="474"/>
                    <a:pt x="2262" y="237"/>
                  </a:cubicBezTo>
                  <a:cubicBezTo>
                    <a:pt x="1973" y="106"/>
                    <a:pt x="1657" y="53"/>
                    <a:pt x="1341" y="1"/>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7"/>
            <p:cNvSpPr/>
            <p:nvPr/>
          </p:nvSpPr>
          <p:spPr>
            <a:xfrm>
              <a:off x="6432875" y="5109775"/>
              <a:ext cx="61600" cy="56825"/>
            </a:xfrm>
            <a:custGeom>
              <a:rect b="b" l="l" r="r" t="t"/>
              <a:pathLst>
                <a:path extrusionOk="0" h="2273" w="2464">
                  <a:moveTo>
                    <a:pt x="1288" y="0"/>
                  </a:moveTo>
                  <a:cubicBezTo>
                    <a:pt x="534" y="0"/>
                    <a:pt x="0" y="806"/>
                    <a:pt x="359" y="1524"/>
                  </a:cubicBezTo>
                  <a:cubicBezTo>
                    <a:pt x="464" y="1787"/>
                    <a:pt x="675" y="1971"/>
                    <a:pt x="938" y="2103"/>
                  </a:cubicBezTo>
                  <a:cubicBezTo>
                    <a:pt x="1155" y="2216"/>
                    <a:pt x="1303" y="2273"/>
                    <a:pt x="1430" y="2273"/>
                  </a:cubicBezTo>
                  <a:cubicBezTo>
                    <a:pt x="1626" y="2273"/>
                    <a:pt x="1771" y="2137"/>
                    <a:pt x="2042" y="1866"/>
                  </a:cubicBezTo>
                  <a:cubicBezTo>
                    <a:pt x="2358" y="1577"/>
                    <a:pt x="2463" y="1129"/>
                    <a:pt x="2305" y="735"/>
                  </a:cubicBezTo>
                  <a:cubicBezTo>
                    <a:pt x="2305" y="735"/>
                    <a:pt x="2305" y="709"/>
                    <a:pt x="2305" y="709"/>
                  </a:cubicBezTo>
                  <a:cubicBezTo>
                    <a:pt x="2253" y="472"/>
                    <a:pt x="2148" y="288"/>
                    <a:pt x="2016" y="104"/>
                  </a:cubicBezTo>
                  <a:cubicBezTo>
                    <a:pt x="1944" y="32"/>
                    <a:pt x="1867" y="14"/>
                    <a:pt x="1789" y="14"/>
                  </a:cubicBezTo>
                  <a:cubicBezTo>
                    <a:pt x="1717" y="14"/>
                    <a:pt x="1644" y="29"/>
                    <a:pt x="1575" y="29"/>
                  </a:cubicBezTo>
                  <a:cubicBezTo>
                    <a:pt x="1555" y="29"/>
                    <a:pt x="1536" y="28"/>
                    <a:pt x="1516" y="25"/>
                  </a:cubicBezTo>
                  <a:cubicBezTo>
                    <a:pt x="1438" y="8"/>
                    <a:pt x="1362" y="0"/>
                    <a:pt x="1288" y="0"/>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7"/>
            <p:cNvSpPr/>
            <p:nvPr/>
          </p:nvSpPr>
          <p:spPr>
            <a:xfrm>
              <a:off x="6620675" y="4889475"/>
              <a:ext cx="56575" cy="56550"/>
            </a:xfrm>
            <a:custGeom>
              <a:rect b="b" l="l" r="r" t="t"/>
              <a:pathLst>
                <a:path extrusionOk="0" h="2262" w="2263">
                  <a:moveTo>
                    <a:pt x="1552" y="0"/>
                  </a:moveTo>
                  <a:cubicBezTo>
                    <a:pt x="1237" y="0"/>
                    <a:pt x="948" y="53"/>
                    <a:pt x="658" y="132"/>
                  </a:cubicBezTo>
                  <a:cubicBezTo>
                    <a:pt x="264" y="316"/>
                    <a:pt x="1" y="710"/>
                    <a:pt x="1" y="1157"/>
                  </a:cubicBezTo>
                  <a:cubicBezTo>
                    <a:pt x="106" y="1788"/>
                    <a:pt x="632" y="2236"/>
                    <a:pt x="1263" y="2262"/>
                  </a:cubicBezTo>
                  <a:cubicBezTo>
                    <a:pt x="1368" y="2262"/>
                    <a:pt x="1500" y="2236"/>
                    <a:pt x="1605" y="2183"/>
                  </a:cubicBezTo>
                  <a:cubicBezTo>
                    <a:pt x="1710" y="2130"/>
                    <a:pt x="1789" y="2025"/>
                    <a:pt x="1894" y="1973"/>
                  </a:cubicBezTo>
                  <a:cubicBezTo>
                    <a:pt x="2078" y="1920"/>
                    <a:pt x="1815" y="1788"/>
                    <a:pt x="1921" y="1710"/>
                  </a:cubicBezTo>
                  <a:cubicBezTo>
                    <a:pt x="2157" y="1525"/>
                    <a:pt x="2263" y="1210"/>
                    <a:pt x="2131" y="921"/>
                  </a:cubicBezTo>
                  <a:cubicBezTo>
                    <a:pt x="2026" y="658"/>
                    <a:pt x="1921" y="421"/>
                    <a:pt x="1815" y="158"/>
                  </a:cubicBezTo>
                  <a:cubicBezTo>
                    <a:pt x="1763" y="79"/>
                    <a:pt x="1658" y="0"/>
                    <a:pt x="1552" y="0"/>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7"/>
            <p:cNvSpPr/>
            <p:nvPr/>
          </p:nvSpPr>
          <p:spPr>
            <a:xfrm>
              <a:off x="6755030" y="4722330"/>
              <a:ext cx="55925" cy="56825"/>
            </a:xfrm>
            <a:custGeom>
              <a:rect b="b" l="l" r="r" t="t"/>
              <a:pathLst>
                <a:path extrusionOk="0" h="2273" w="2237">
                  <a:moveTo>
                    <a:pt x="500" y="1061"/>
                  </a:moveTo>
                  <a:lnTo>
                    <a:pt x="500" y="1272"/>
                  </a:lnTo>
                  <a:lnTo>
                    <a:pt x="448" y="1272"/>
                  </a:lnTo>
                  <a:lnTo>
                    <a:pt x="448" y="1061"/>
                  </a:lnTo>
                  <a:close/>
                  <a:moveTo>
                    <a:pt x="1122" y="0"/>
                  </a:moveTo>
                  <a:cubicBezTo>
                    <a:pt x="755" y="0"/>
                    <a:pt x="421" y="182"/>
                    <a:pt x="211" y="509"/>
                  </a:cubicBezTo>
                  <a:cubicBezTo>
                    <a:pt x="1" y="825"/>
                    <a:pt x="1" y="1245"/>
                    <a:pt x="185" y="1587"/>
                  </a:cubicBezTo>
                  <a:cubicBezTo>
                    <a:pt x="342" y="1903"/>
                    <a:pt x="658" y="2140"/>
                    <a:pt x="1000" y="2245"/>
                  </a:cubicBezTo>
                  <a:cubicBezTo>
                    <a:pt x="1065" y="2263"/>
                    <a:pt x="1134" y="2272"/>
                    <a:pt x="1203" y="2272"/>
                  </a:cubicBezTo>
                  <a:cubicBezTo>
                    <a:pt x="1330" y="2272"/>
                    <a:pt x="1460" y="2243"/>
                    <a:pt x="1579" y="2192"/>
                  </a:cubicBezTo>
                  <a:cubicBezTo>
                    <a:pt x="1999" y="1982"/>
                    <a:pt x="2236" y="1482"/>
                    <a:pt x="2157" y="1009"/>
                  </a:cubicBezTo>
                  <a:cubicBezTo>
                    <a:pt x="2105" y="640"/>
                    <a:pt x="2131" y="246"/>
                    <a:pt x="1684" y="36"/>
                  </a:cubicBezTo>
                  <a:cubicBezTo>
                    <a:pt x="1579" y="36"/>
                    <a:pt x="1421" y="9"/>
                    <a:pt x="1263" y="9"/>
                  </a:cubicBezTo>
                  <a:cubicBezTo>
                    <a:pt x="1216" y="3"/>
                    <a:pt x="1169" y="0"/>
                    <a:pt x="1122" y="0"/>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7"/>
            <p:cNvSpPr/>
            <p:nvPr/>
          </p:nvSpPr>
          <p:spPr>
            <a:xfrm>
              <a:off x="6641725" y="4608050"/>
              <a:ext cx="53275" cy="56600"/>
            </a:xfrm>
            <a:custGeom>
              <a:rect b="b" l="l" r="r" t="t"/>
              <a:pathLst>
                <a:path extrusionOk="0" h="2264" w="2131">
                  <a:moveTo>
                    <a:pt x="868" y="1"/>
                  </a:moveTo>
                  <a:cubicBezTo>
                    <a:pt x="369" y="80"/>
                    <a:pt x="0" y="527"/>
                    <a:pt x="0" y="1053"/>
                  </a:cubicBezTo>
                  <a:cubicBezTo>
                    <a:pt x="27" y="1658"/>
                    <a:pt x="421" y="1999"/>
                    <a:pt x="921" y="2210"/>
                  </a:cubicBezTo>
                  <a:cubicBezTo>
                    <a:pt x="1002" y="2246"/>
                    <a:pt x="1090" y="2263"/>
                    <a:pt x="1177" y="2263"/>
                  </a:cubicBezTo>
                  <a:cubicBezTo>
                    <a:pt x="1344" y="2263"/>
                    <a:pt x="1510" y="2199"/>
                    <a:pt x="1631" y="2078"/>
                  </a:cubicBezTo>
                  <a:cubicBezTo>
                    <a:pt x="1710" y="2026"/>
                    <a:pt x="1736" y="1868"/>
                    <a:pt x="1815" y="1815"/>
                  </a:cubicBezTo>
                  <a:cubicBezTo>
                    <a:pt x="1999" y="1710"/>
                    <a:pt x="2131" y="1500"/>
                    <a:pt x="2104" y="1263"/>
                  </a:cubicBezTo>
                  <a:cubicBezTo>
                    <a:pt x="2104" y="974"/>
                    <a:pt x="2078" y="711"/>
                    <a:pt x="2052" y="448"/>
                  </a:cubicBezTo>
                  <a:cubicBezTo>
                    <a:pt x="2052" y="237"/>
                    <a:pt x="1894" y="80"/>
                    <a:pt x="1710" y="53"/>
                  </a:cubicBezTo>
                  <a:cubicBezTo>
                    <a:pt x="1421" y="1"/>
                    <a:pt x="1158" y="1"/>
                    <a:pt x="868" y="1"/>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7"/>
            <p:cNvSpPr/>
            <p:nvPr/>
          </p:nvSpPr>
          <p:spPr>
            <a:xfrm>
              <a:off x="6710545" y="4407595"/>
              <a:ext cx="65100" cy="57550"/>
            </a:xfrm>
            <a:custGeom>
              <a:rect b="b" l="l" r="r" t="t"/>
              <a:pathLst>
                <a:path extrusionOk="0" h="2302" w="2604">
                  <a:moveTo>
                    <a:pt x="684" y="1177"/>
                  </a:moveTo>
                  <a:cubicBezTo>
                    <a:pt x="710" y="1230"/>
                    <a:pt x="710" y="1282"/>
                    <a:pt x="710" y="1335"/>
                  </a:cubicBezTo>
                  <a:lnTo>
                    <a:pt x="632" y="1335"/>
                  </a:lnTo>
                  <a:cubicBezTo>
                    <a:pt x="632" y="1282"/>
                    <a:pt x="658" y="1230"/>
                    <a:pt x="658" y="1177"/>
                  </a:cubicBezTo>
                  <a:close/>
                  <a:moveTo>
                    <a:pt x="1591" y="0"/>
                  </a:moveTo>
                  <a:cubicBezTo>
                    <a:pt x="1499" y="0"/>
                    <a:pt x="1407" y="7"/>
                    <a:pt x="1315" y="20"/>
                  </a:cubicBezTo>
                  <a:cubicBezTo>
                    <a:pt x="500" y="20"/>
                    <a:pt x="0" y="888"/>
                    <a:pt x="395" y="1598"/>
                  </a:cubicBezTo>
                  <a:cubicBezTo>
                    <a:pt x="605" y="1940"/>
                    <a:pt x="947" y="2203"/>
                    <a:pt x="1368" y="2282"/>
                  </a:cubicBezTo>
                  <a:cubicBezTo>
                    <a:pt x="1419" y="2295"/>
                    <a:pt x="1470" y="2301"/>
                    <a:pt x="1520" y="2301"/>
                  </a:cubicBezTo>
                  <a:cubicBezTo>
                    <a:pt x="1677" y="2301"/>
                    <a:pt x="1827" y="2237"/>
                    <a:pt x="1947" y="2098"/>
                  </a:cubicBezTo>
                  <a:cubicBezTo>
                    <a:pt x="2262" y="1730"/>
                    <a:pt x="2604" y="1335"/>
                    <a:pt x="2341" y="809"/>
                  </a:cubicBezTo>
                  <a:cubicBezTo>
                    <a:pt x="2315" y="651"/>
                    <a:pt x="2262" y="493"/>
                    <a:pt x="2210" y="362"/>
                  </a:cubicBezTo>
                  <a:cubicBezTo>
                    <a:pt x="2131" y="204"/>
                    <a:pt x="1999" y="99"/>
                    <a:pt x="1868" y="20"/>
                  </a:cubicBezTo>
                  <a:cubicBezTo>
                    <a:pt x="1776" y="7"/>
                    <a:pt x="1684" y="0"/>
                    <a:pt x="1591" y="0"/>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7"/>
            <p:cNvSpPr/>
            <p:nvPr/>
          </p:nvSpPr>
          <p:spPr>
            <a:xfrm>
              <a:off x="6698647" y="5012563"/>
              <a:ext cx="54600" cy="56400"/>
            </a:xfrm>
            <a:custGeom>
              <a:rect b="b" l="l" r="r" t="t"/>
              <a:pathLst>
                <a:path extrusionOk="0" h="2256" w="2184">
                  <a:moveTo>
                    <a:pt x="553" y="941"/>
                  </a:moveTo>
                  <a:cubicBezTo>
                    <a:pt x="500" y="1099"/>
                    <a:pt x="500" y="1177"/>
                    <a:pt x="447" y="1230"/>
                  </a:cubicBezTo>
                  <a:lnTo>
                    <a:pt x="395" y="1230"/>
                  </a:lnTo>
                  <a:cubicBezTo>
                    <a:pt x="395" y="1177"/>
                    <a:pt x="395" y="1125"/>
                    <a:pt x="395" y="1072"/>
                  </a:cubicBezTo>
                  <a:cubicBezTo>
                    <a:pt x="395" y="1046"/>
                    <a:pt x="447" y="1020"/>
                    <a:pt x="553" y="941"/>
                  </a:cubicBezTo>
                  <a:close/>
                  <a:moveTo>
                    <a:pt x="1223" y="0"/>
                  </a:moveTo>
                  <a:cubicBezTo>
                    <a:pt x="1079" y="0"/>
                    <a:pt x="934" y="7"/>
                    <a:pt x="789" y="20"/>
                  </a:cubicBezTo>
                  <a:cubicBezTo>
                    <a:pt x="395" y="152"/>
                    <a:pt x="79" y="494"/>
                    <a:pt x="27" y="941"/>
                  </a:cubicBezTo>
                  <a:cubicBezTo>
                    <a:pt x="0" y="1572"/>
                    <a:pt x="447" y="2124"/>
                    <a:pt x="1079" y="2256"/>
                  </a:cubicBezTo>
                  <a:cubicBezTo>
                    <a:pt x="1184" y="2256"/>
                    <a:pt x="1315" y="2256"/>
                    <a:pt x="1447" y="2203"/>
                  </a:cubicBezTo>
                  <a:cubicBezTo>
                    <a:pt x="1552" y="2177"/>
                    <a:pt x="1631" y="2124"/>
                    <a:pt x="1710" y="2072"/>
                  </a:cubicBezTo>
                  <a:cubicBezTo>
                    <a:pt x="1815" y="1914"/>
                    <a:pt x="1841" y="1809"/>
                    <a:pt x="1920" y="1756"/>
                  </a:cubicBezTo>
                  <a:cubicBezTo>
                    <a:pt x="2104" y="1625"/>
                    <a:pt x="2183" y="1440"/>
                    <a:pt x="2157" y="1230"/>
                  </a:cubicBezTo>
                  <a:cubicBezTo>
                    <a:pt x="2131" y="914"/>
                    <a:pt x="2025" y="625"/>
                    <a:pt x="1999" y="310"/>
                  </a:cubicBezTo>
                  <a:cubicBezTo>
                    <a:pt x="1973" y="152"/>
                    <a:pt x="1815" y="20"/>
                    <a:pt x="1657" y="20"/>
                  </a:cubicBezTo>
                  <a:cubicBezTo>
                    <a:pt x="1513" y="7"/>
                    <a:pt x="1368" y="0"/>
                    <a:pt x="1223" y="0"/>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411" name="Google Shape;411;p7"/>
          <p:cNvPicPr preferRelativeResize="0"/>
          <p:nvPr/>
        </p:nvPicPr>
        <p:blipFill rotWithShape="1">
          <a:blip r:embed="rId6">
            <a:alphaModFix/>
          </a:blip>
          <a:srcRect b="0" l="0" r="0" t="0"/>
          <a:stretch/>
        </p:blipFill>
        <p:spPr>
          <a:xfrm>
            <a:off x="8990717" y="1704918"/>
            <a:ext cx="1993576" cy="1993576"/>
          </a:xfrm>
          <a:prstGeom prst="rect">
            <a:avLst/>
          </a:prstGeom>
          <a:noFill/>
          <a:ln>
            <a:noFill/>
          </a:ln>
        </p:spPr>
      </p:pic>
      <p:pic>
        <p:nvPicPr>
          <p:cNvPr id="412" name="Google Shape;412;p7"/>
          <p:cNvPicPr preferRelativeResize="0"/>
          <p:nvPr/>
        </p:nvPicPr>
        <p:blipFill rotWithShape="1">
          <a:blip r:embed="rId7">
            <a:alphaModFix/>
          </a:blip>
          <a:srcRect b="0" l="0" r="0" t="0"/>
          <a:stretch/>
        </p:blipFill>
        <p:spPr>
          <a:xfrm>
            <a:off x="10997228" y="121153"/>
            <a:ext cx="822754" cy="365303"/>
          </a:xfrm>
          <a:prstGeom prst="rect">
            <a:avLst/>
          </a:prstGeom>
          <a:noFill/>
          <a:ln>
            <a:noFill/>
          </a:ln>
        </p:spPr>
      </p:pic>
      <p:pic>
        <p:nvPicPr>
          <p:cNvPr id="413" name="Google Shape;413;p7"/>
          <p:cNvPicPr preferRelativeResize="0"/>
          <p:nvPr/>
        </p:nvPicPr>
        <p:blipFill rotWithShape="1">
          <a:blip r:embed="rId8">
            <a:alphaModFix/>
          </a:blip>
          <a:srcRect b="0" l="0" r="0" t="0"/>
          <a:stretch/>
        </p:blipFill>
        <p:spPr>
          <a:xfrm>
            <a:off x="11080623" y="6430732"/>
            <a:ext cx="1095039" cy="302476"/>
          </a:xfrm>
          <a:prstGeom prst="rect">
            <a:avLst/>
          </a:prstGeom>
          <a:noFill/>
          <a:ln>
            <a:noFill/>
          </a:ln>
        </p:spPr>
      </p:pic>
      <p:grpSp>
        <p:nvGrpSpPr>
          <p:cNvPr id="414" name="Google Shape;414;p7"/>
          <p:cNvGrpSpPr/>
          <p:nvPr/>
        </p:nvGrpSpPr>
        <p:grpSpPr>
          <a:xfrm>
            <a:off x="915655" y="5236400"/>
            <a:ext cx="387641" cy="387661"/>
            <a:chOff x="864491" y="1723250"/>
            <a:chExt cx="397866" cy="397887"/>
          </a:xfrm>
        </p:grpSpPr>
        <p:sp>
          <p:nvSpPr>
            <p:cNvPr id="415" name="Google Shape;415;p7"/>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6" name="Google Shape;416;p7"/>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17" name="Google Shape;417;p7"/>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418" name="Google Shape;418;p7"/>
          <p:cNvGrpSpPr/>
          <p:nvPr/>
        </p:nvGrpSpPr>
        <p:grpSpPr>
          <a:xfrm>
            <a:off x="3848899" y="5283161"/>
            <a:ext cx="387641" cy="387661"/>
            <a:chOff x="864491" y="1723250"/>
            <a:chExt cx="397866" cy="397887"/>
          </a:xfrm>
        </p:grpSpPr>
        <p:sp>
          <p:nvSpPr>
            <p:cNvPr id="419" name="Google Shape;419;p7"/>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0" name="Google Shape;420;p7"/>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1" name="Google Shape;421;p7"/>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422" name="Google Shape;422;p7"/>
          <p:cNvGrpSpPr/>
          <p:nvPr/>
        </p:nvGrpSpPr>
        <p:grpSpPr>
          <a:xfrm>
            <a:off x="8982037" y="5350648"/>
            <a:ext cx="387641" cy="387661"/>
            <a:chOff x="864491" y="1723250"/>
            <a:chExt cx="397866" cy="397887"/>
          </a:xfrm>
        </p:grpSpPr>
        <p:sp>
          <p:nvSpPr>
            <p:cNvPr id="423" name="Google Shape;423;p7"/>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4" name="Google Shape;424;p7"/>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5" name="Google Shape;425;p7"/>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426" name="Google Shape;426;p7"/>
          <p:cNvGrpSpPr/>
          <p:nvPr/>
        </p:nvGrpSpPr>
        <p:grpSpPr>
          <a:xfrm>
            <a:off x="6185805" y="5307623"/>
            <a:ext cx="387641" cy="387661"/>
            <a:chOff x="864491" y="1723250"/>
            <a:chExt cx="397866" cy="397887"/>
          </a:xfrm>
        </p:grpSpPr>
        <p:sp>
          <p:nvSpPr>
            <p:cNvPr id="427" name="Google Shape;427;p7"/>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8" name="Google Shape;428;p7"/>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29" name="Google Shape;429;p7"/>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adFill>
              <a:gsLst>
                <a:gs pos="0">
                  <a:srgbClr val="FF965B"/>
                </a:gs>
                <a:gs pos="37000">
                  <a:srgbClr val="FF7C80"/>
                </a:gs>
                <a:gs pos="61000">
                  <a:srgbClr val="CA146F"/>
                </a:gs>
                <a:gs pos="100000">
                  <a:srgbClr val="512A54"/>
                </a:gs>
              </a:gsLst>
              <a:lin ang="1620000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430" name="Google Shape;430;p7"/>
          <p:cNvSpPr txBox="1"/>
          <p:nvPr/>
        </p:nvSpPr>
        <p:spPr>
          <a:xfrm>
            <a:off x="1513423" y="5254729"/>
            <a:ext cx="16878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rgbClr val="512A54"/>
                </a:solidFill>
                <a:latin typeface="Trebuchet MS"/>
                <a:ea typeface="Trebuchet MS"/>
                <a:cs typeface="Trebuchet MS"/>
                <a:sym typeface="Trebuchet MS"/>
              </a:rPr>
              <a:t>379K</a:t>
            </a:r>
            <a:endParaRPr/>
          </a:p>
        </p:txBody>
      </p:sp>
      <p:sp>
        <p:nvSpPr>
          <p:cNvPr id="431" name="Google Shape;431;p7"/>
          <p:cNvSpPr txBox="1"/>
          <p:nvPr/>
        </p:nvSpPr>
        <p:spPr>
          <a:xfrm>
            <a:off x="4374840" y="5266543"/>
            <a:ext cx="1687862"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rgbClr val="512A54"/>
                </a:solidFill>
                <a:latin typeface="Trebuchet MS"/>
                <a:ea typeface="Trebuchet MS"/>
                <a:cs typeface="Trebuchet MS"/>
                <a:sym typeface="Trebuchet MS"/>
              </a:rPr>
              <a:t>476K </a:t>
            </a:r>
            <a:r>
              <a:rPr b="1" lang="en-IN" sz="1200">
                <a:solidFill>
                  <a:srgbClr val="512A54"/>
                </a:solidFill>
                <a:latin typeface="Trebuchet MS"/>
                <a:ea typeface="Trebuchet MS"/>
                <a:cs typeface="Trebuchet MS"/>
                <a:sym typeface="Trebuchet MS"/>
              </a:rPr>
              <a:t>(SEPHORA INDIA)</a:t>
            </a:r>
            <a:endParaRPr b="1" sz="1800">
              <a:solidFill>
                <a:srgbClr val="512A54"/>
              </a:solidFill>
              <a:latin typeface="Trebuchet MS"/>
              <a:ea typeface="Trebuchet MS"/>
              <a:cs typeface="Trebuchet MS"/>
              <a:sym typeface="Trebuchet MS"/>
            </a:endParaRPr>
          </a:p>
        </p:txBody>
      </p:sp>
      <p:sp>
        <p:nvSpPr>
          <p:cNvPr id="432" name="Google Shape;432;p7"/>
          <p:cNvSpPr txBox="1"/>
          <p:nvPr/>
        </p:nvSpPr>
        <p:spPr>
          <a:xfrm>
            <a:off x="6821478" y="5292321"/>
            <a:ext cx="16878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rgbClr val="512A54"/>
                </a:solidFill>
                <a:latin typeface="Trebuchet MS"/>
                <a:ea typeface="Trebuchet MS"/>
                <a:cs typeface="Trebuchet MS"/>
                <a:sym typeface="Trebuchet MS"/>
              </a:rPr>
              <a:t>1.5M</a:t>
            </a:r>
            <a:endParaRPr/>
          </a:p>
        </p:txBody>
      </p:sp>
      <p:sp>
        <p:nvSpPr>
          <p:cNvPr id="433" name="Google Shape;433;p7"/>
          <p:cNvSpPr txBox="1"/>
          <p:nvPr/>
        </p:nvSpPr>
        <p:spPr>
          <a:xfrm>
            <a:off x="9588483" y="5271198"/>
            <a:ext cx="1687862"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1800">
                <a:solidFill>
                  <a:srgbClr val="512A54"/>
                </a:solidFill>
                <a:latin typeface="Trebuchet MS"/>
                <a:ea typeface="Trebuchet MS"/>
                <a:cs typeface="Trebuchet MS"/>
                <a:sym typeface="Trebuchet MS"/>
              </a:rPr>
              <a:t>1.2M </a:t>
            </a:r>
            <a:r>
              <a:rPr b="1" lang="en-IN" sz="1200">
                <a:solidFill>
                  <a:srgbClr val="512A54"/>
                </a:solidFill>
                <a:latin typeface="Trebuchet MS"/>
                <a:ea typeface="Trebuchet MS"/>
                <a:cs typeface="Trebuchet MS"/>
                <a:sym typeface="Trebuchet MS"/>
              </a:rPr>
              <a:t>(INDIA)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8"/>
          <p:cNvSpPr/>
          <p:nvPr/>
        </p:nvSpPr>
        <p:spPr>
          <a:xfrm>
            <a:off x="-446871" y="383079"/>
            <a:ext cx="11809446" cy="480198"/>
          </a:xfrm>
          <a:custGeom>
            <a:rect b="b" l="l" r="r" t="t"/>
            <a:pathLst>
              <a:path extrusionOk="0" h="6576" w="59518">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8"/>
          <p:cNvSpPr txBox="1"/>
          <p:nvPr/>
        </p:nvSpPr>
        <p:spPr>
          <a:xfrm>
            <a:off x="1267538" y="323884"/>
            <a:ext cx="9313116" cy="572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500" u="none" cap="none" strike="noStrike">
                <a:solidFill>
                  <a:srgbClr val="475281"/>
                </a:solidFill>
                <a:latin typeface="Aharoni"/>
                <a:ea typeface="Aharoni"/>
                <a:cs typeface="Aharoni"/>
                <a:sym typeface="Aharoni"/>
              </a:rPr>
              <a:t>OBJECTIVES of the CAMPAIGN </a:t>
            </a:r>
            <a:endParaRPr/>
          </a:p>
        </p:txBody>
      </p:sp>
      <p:grpSp>
        <p:nvGrpSpPr>
          <p:cNvPr id="440" name="Google Shape;440;p8"/>
          <p:cNvGrpSpPr/>
          <p:nvPr/>
        </p:nvGrpSpPr>
        <p:grpSpPr>
          <a:xfrm>
            <a:off x="927985" y="1643866"/>
            <a:ext cx="4186613" cy="3570268"/>
            <a:chOff x="715950" y="1253523"/>
            <a:chExt cx="2558399" cy="1591003"/>
          </a:xfrm>
        </p:grpSpPr>
        <p:sp>
          <p:nvSpPr>
            <p:cNvPr id="441" name="Google Shape;441;p8"/>
            <p:cNvSpPr/>
            <p:nvPr/>
          </p:nvSpPr>
          <p:spPr>
            <a:xfrm>
              <a:off x="715950" y="1253523"/>
              <a:ext cx="2558399" cy="1591003"/>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solidFill>
              <a:srgbClr val="FF7C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p:txBody>
        </p:sp>
        <p:sp>
          <p:nvSpPr>
            <p:cNvPr id="442" name="Google Shape;442;p8"/>
            <p:cNvSpPr txBox="1"/>
            <p:nvPr/>
          </p:nvSpPr>
          <p:spPr>
            <a:xfrm>
              <a:off x="820150" y="1627752"/>
              <a:ext cx="2183700" cy="43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1800"/>
                <a:buFont typeface="Cabin"/>
                <a:buNone/>
              </a:pPr>
              <a:r>
                <a:rPr b="1" i="0" lang="en-IN" sz="2400" u="none" cap="none" strike="noStrike">
                  <a:solidFill>
                    <a:srgbClr val="FDDFA9"/>
                  </a:solidFill>
                  <a:latin typeface="Trebuchet MS"/>
                  <a:ea typeface="Trebuchet MS"/>
                  <a:cs typeface="Trebuchet MS"/>
                  <a:sym typeface="Trebuchet MS"/>
                </a:rPr>
                <a:t>Awareness</a:t>
              </a:r>
              <a:endParaRPr b="1" i="0" sz="2400" u="none" cap="none" strike="noStrike">
                <a:solidFill>
                  <a:srgbClr val="FDDFA9"/>
                </a:solidFill>
                <a:latin typeface="Trebuchet MS"/>
                <a:ea typeface="Trebuchet MS"/>
                <a:cs typeface="Trebuchet MS"/>
                <a:sym typeface="Trebuchet MS"/>
              </a:endParaRPr>
            </a:p>
          </p:txBody>
        </p:sp>
        <p:sp>
          <p:nvSpPr>
            <p:cNvPr id="443" name="Google Shape;443;p8"/>
            <p:cNvSpPr txBox="1"/>
            <p:nvPr/>
          </p:nvSpPr>
          <p:spPr>
            <a:xfrm>
              <a:off x="971850" y="1928575"/>
              <a:ext cx="1894200" cy="53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1400"/>
                <a:buFont typeface="Roboto"/>
                <a:buNone/>
              </a:pPr>
              <a:r>
                <a:rPr b="0" i="0" lang="en-IN" sz="1800" u="none" cap="none" strike="noStrike">
                  <a:solidFill>
                    <a:srgbClr val="373F63"/>
                  </a:solidFill>
                  <a:latin typeface="Trebuchet MS"/>
                  <a:ea typeface="Trebuchet MS"/>
                  <a:cs typeface="Trebuchet MS"/>
                  <a:sym typeface="Trebuchet MS"/>
                </a:rPr>
                <a:t>Spread the awareness of staying home, sanitized &amp; beautiful and to be acknowledge the brave frontline warriors.</a:t>
              </a:r>
              <a:endParaRPr/>
            </a:p>
          </p:txBody>
        </p:sp>
      </p:grpSp>
      <p:grpSp>
        <p:nvGrpSpPr>
          <p:cNvPr id="444" name="Google Shape;444;p8"/>
          <p:cNvGrpSpPr/>
          <p:nvPr/>
        </p:nvGrpSpPr>
        <p:grpSpPr>
          <a:xfrm>
            <a:off x="5900164" y="706130"/>
            <a:ext cx="5820825" cy="5927360"/>
            <a:chOff x="5601732" y="829220"/>
            <a:chExt cx="3184265" cy="2861369"/>
          </a:xfrm>
        </p:grpSpPr>
        <p:sp>
          <p:nvSpPr>
            <p:cNvPr id="445" name="Google Shape;445;p8"/>
            <p:cNvSpPr/>
            <p:nvPr/>
          </p:nvSpPr>
          <p:spPr>
            <a:xfrm rot="-9322107">
              <a:off x="5889859" y="1283895"/>
              <a:ext cx="2608011" cy="1952019"/>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solidFill>
              <a:srgbClr val="FF7C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p:txBody>
        </p:sp>
        <p:sp>
          <p:nvSpPr>
            <p:cNvPr id="446" name="Google Shape;446;p8"/>
            <p:cNvSpPr txBox="1"/>
            <p:nvPr/>
          </p:nvSpPr>
          <p:spPr>
            <a:xfrm>
              <a:off x="6123230" y="1581475"/>
              <a:ext cx="2183700" cy="431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1800"/>
                <a:buFont typeface="Cabin"/>
                <a:buNone/>
              </a:pPr>
              <a:r>
                <a:rPr b="1" i="0" lang="en-IN" sz="2400" u="none" cap="none" strike="noStrike">
                  <a:solidFill>
                    <a:srgbClr val="FDDFA9"/>
                  </a:solidFill>
                  <a:latin typeface="Trebuchet MS"/>
                  <a:ea typeface="Trebuchet MS"/>
                  <a:cs typeface="Trebuchet MS"/>
                  <a:sym typeface="Trebuchet MS"/>
                </a:rPr>
                <a:t>Sales</a:t>
              </a:r>
              <a:endParaRPr b="1" i="0" sz="2400" u="none" cap="none" strike="noStrike">
                <a:solidFill>
                  <a:srgbClr val="FDDFA9"/>
                </a:solidFill>
                <a:latin typeface="Trebuchet MS"/>
                <a:ea typeface="Trebuchet MS"/>
                <a:cs typeface="Trebuchet MS"/>
                <a:sym typeface="Trebuchet MS"/>
              </a:endParaRPr>
            </a:p>
          </p:txBody>
        </p:sp>
        <p:sp>
          <p:nvSpPr>
            <p:cNvPr id="447" name="Google Shape;447;p8"/>
            <p:cNvSpPr txBox="1"/>
            <p:nvPr/>
          </p:nvSpPr>
          <p:spPr>
            <a:xfrm>
              <a:off x="6267980" y="1921125"/>
              <a:ext cx="1894200" cy="538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373F63"/>
                </a:buClr>
                <a:buSzPts val="1400"/>
                <a:buFont typeface="Roboto"/>
                <a:buNone/>
              </a:pPr>
              <a:r>
                <a:rPr b="0" i="0" lang="en-IN" sz="1800" u="none" cap="none" strike="noStrike">
                  <a:solidFill>
                    <a:srgbClr val="373F63"/>
                  </a:solidFill>
                  <a:latin typeface="Trebuchet MS"/>
                  <a:ea typeface="Trebuchet MS"/>
                  <a:cs typeface="Trebuchet MS"/>
                  <a:sym typeface="Trebuchet MS"/>
                </a:rPr>
                <a:t>Increasing the sales of the </a:t>
              </a:r>
              <a:r>
                <a:rPr b="0" i="0" lang="en-IN" sz="1800" u="none" cap="none" strike="noStrike">
                  <a:solidFill>
                    <a:srgbClr val="373F63"/>
                  </a:solidFill>
                  <a:latin typeface="Trebuchet MS"/>
                  <a:ea typeface="Trebuchet MS"/>
                  <a:cs typeface="Trebuchet MS"/>
                  <a:sym typeface="Trebuchet MS"/>
                </a:rPr>
                <a:t>chemical-free</a:t>
              </a:r>
              <a:r>
                <a:rPr b="0" i="0" lang="en-IN" sz="1800" u="none" cap="none" strike="noStrike">
                  <a:solidFill>
                    <a:srgbClr val="373F63"/>
                  </a:solidFill>
                  <a:latin typeface="Trebuchet MS"/>
                  <a:ea typeface="Trebuchet MS"/>
                  <a:cs typeface="Trebuchet MS"/>
                  <a:sym typeface="Trebuchet MS"/>
                </a:rPr>
                <a:t> </a:t>
              </a:r>
              <a:endParaRPr/>
            </a:p>
            <a:p>
              <a:pPr indent="0" lvl="0" marL="0" marR="0" rtl="0" algn="ctr">
                <a:lnSpc>
                  <a:spcPct val="100000"/>
                </a:lnSpc>
                <a:spcBef>
                  <a:spcPts val="0"/>
                </a:spcBef>
                <a:spcAft>
                  <a:spcPts val="0"/>
                </a:spcAft>
                <a:buClr>
                  <a:srgbClr val="373F63"/>
                </a:buClr>
                <a:buSzPts val="1400"/>
                <a:buFont typeface="Roboto"/>
                <a:buNone/>
              </a:pPr>
              <a:r>
                <a:rPr b="0" i="0" lang="en-IN" sz="1800" u="none" cap="none" strike="noStrike">
                  <a:solidFill>
                    <a:srgbClr val="373F63"/>
                  </a:solidFill>
                  <a:latin typeface="Trebuchet MS"/>
                  <a:ea typeface="Trebuchet MS"/>
                  <a:cs typeface="Trebuchet MS"/>
                  <a:sym typeface="Trebuchet MS"/>
                </a:rPr>
                <a:t>&amp; natural In-house products of Nykaa thereby increasing revenue share of Nykaa Naturals in Nykaa which is at present 10%.</a:t>
              </a:r>
              <a:endParaRPr b="0" i="0" sz="1800" u="none" cap="none" strike="noStrike">
                <a:solidFill>
                  <a:srgbClr val="373F63"/>
                </a:solidFill>
                <a:latin typeface="Trebuchet MS"/>
                <a:ea typeface="Trebuchet MS"/>
                <a:cs typeface="Trebuchet MS"/>
                <a:sym typeface="Trebuchet MS"/>
              </a:endParaRPr>
            </a:p>
          </p:txBody>
        </p:sp>
      </p:grpSp>
      <p:sp>
        <p:nvSpPr>
          <p:cNvPr id="448" name="Google Shape;448;p8"/>
          <p:cNvSpPr/>
          <p:nvPr/>
        </p:nvSpPr>
        <p:spPr>
          <a:xfrm rot="10800000">
            <a:off x="3921749" y="6053917"/>
            <a:ext cx="9234441" cy="480198"/>
          </a:xfrm>
          <a:custGeom>
            <a:rect b="b" l="l" r="r" t="t"/>
            <a:pathLst>
              <a:path extrusionOk="0" h="6576" w="59518">
                <a:moveTo>
                  <a:pt x="45999" y="447"/>
                </a:moveTo>
                <a:cubicBezTo>
                  <a:pt x="46078" y="474"/>
                  <a:pt x="46104" y="579"/>
                  <a:pt x="46236" y="658"/>
                </a:cubicBezTo>
                <a:cubicBezTo>
                  <a:pt x="46262" y="658"/>
                  <a:pt x="46499" y="605"/>
                  <a:pt x="46393" y="500"/>
                </a:cubicBezTo>
                <a:cubicBezTo>
                  <a:pt x="46630" y="553"/>
                  <a:pt x="46762" y="395"/>
                  <a:pt x="46893" y="395"/>
                </a:cubicBezTo>
                <a:cubicBezTo>
                  <a:pt x="46946" y="474"/>
                  <a:pt x="46840" y="421"/>
                  <a:pt x="46814" y="474"/>
                </a:cubicBezTo>
                <a:cubicBezTo>
                  <a:pt x="46998" y="553"/>
                  <a:pt x="47340" y="342"/>
                  <a:pt x="47419" y="632"/>
                </a:cubicBezTo>
                <a:cubicBezTo>
                  <a:pt x="47524" y="658"/>
                  <a:pt x="47603" y="684"/>
                  <a:pt x="47708" y="710"/>
                </a:cubicBezTo>
                <a:cubicBezTo>
                  <a:pt x="47603" y="605"/>
                  <a:pt x="47629" y="553"/>
                  <a:pt x="47735" y="500"/>
                </a:cubicBezTo>
                <a:cubicBezTo>
                  <a:pt x="47840" y="447"/>
                  <a:pt x="47708" y="632"/>
                  <a:pt x="47866" y="658"/>
                </a:cubicBezTo>
                <a:cubicBezTo>
                  <a:pt x="47892" y="658"/>
                  <a:pt x="47814" y="579"/>
                  <a:pt x="47866" y="579"/>
                </a:cubicBezTo>
                <a:cubicBezTo>
                  <a:pt x="47945" y="553"/>
                  <a:pt x="48024" y="553"/>
                  <a:pt x="48077" y="579"/>
                </a:cubicBezTo>
                <a:cubicBezTo>
                  <a:pt x="48392" y="474"/>
                  <a:pt x="49155" y="763"/>
                  <a:pt x="49392" y="553"/>
                </a:cubicBezTo>
                <a:cubicBezTo>
                  <a:pt x="49470" y="579"/>
                  <a:pt x="49576" y="684"/>
                  <a:pt x="49523" y="710"/>
                </a:cubicBezTo>
                <a:cubicBezTo>
                  <a:pt x="49681" y="763"/>
                  <a:pt x="49891" y="658"/>
                  <a:pt x="50154" y="605"/>
                </a:cubicBezTo>
                <a:cubicBezTo>
                  <a:pt x="50181" y="658"/>
                  <a:pt x="50233" y="658"/>
                  <a:pt x="50259" y="710"/>
                </a:cubicBezTo>
                <a:cubicBezTo>
                  <a:pt x="50286" y="684"/>
                  <a:pt x="50286" y="632"/>
                  <a:pt x="50286" y="579"/>
                </a:cubicBezTo>
                <a:cubicBezTo>
                  <a:pt x="50391" y="579"/>
                  <a:pt x="50470" y="632"/>
                  <a:pt x="50549" y="684"/>
                </a:cubicBezTo>
                <a:cubicBezTo>
                  <a:pt x="50680" y="632"/>
                  <a:pt x="50891" y="632"/>
                  <a:pt x="50891" y="526"/>
                </a:cubicBezTo>
                <a:cubicBezTo>
                  <a:pt x="50970" y="553"/>
                  <a:pt x="50891" y="579"/>
                  <a:pt x="50943" y="632"/>
                </a:cubicBezTo>
                <a:cubicBezTo>
                  <a:pt x="51022" y="632"/>
                  <a:pt x="50996" y="605"/>
                  <a:pt x="51048" y="605"/>
                </a:cubicBezTo>
                <a:cubicBezTo>
                  <a:pt x="51127" y="605"/>
                  <a:pt x="51101" y="658"/>
                  <a:pt x="51101" y="710"/>
                </a:cubicBezTo>
                <a:cubicBezTo>
                  <a:pt x="51206" y="710"/>
                  <a:pt x="51127" y="632"/>
                  <a:pt x="51259" y="658"/>
                </a:cubicBezTo>
                <a:cubicBezTo>
                  <a:pt x="51680" y="816"/>
                  <a:pt x="51995" y="447"/>
                  <a:pt x="52363" y="816"/>
                </a:cubicBezTo>
                <a:cubicBezTo>
                  <a:pt x="52179" y="868"/>
                  <a:pt x="51969" y="895"/>
                  <a:pt x="51785" y="921"/>
                </a:cubicBezTo>
                <a:cubicBezTo>
                  <a:pt x="51916" y="1000"/>
                  <a:pt x="52127" y="947"/>
                  <a:pt x="52258" y="1052"/>
                </a:cubicBezTo>
                <a:cubicBezTo>
                  <a:pt x="52337" y="1000"/>
                  <a:pt x="52285" y="895"/>
                  <a:pt x="52416" y="895"/>
                </a:cubicBezTo>
                <a:cubicBezTo>
                  <a:pt x="52495" y="947"/>
                  <a:pt x="52548" y="1052"/>
                  <a:pt x="52600" y="1079"/>
                </a:cubicBezTo>
                <a:cubicBezTo>
                  <a:pt x="52626" y="1026"/>
                  <a:pt x="52758" y="973"/>
                  <a:pt x="52863" y="921"/>
                </a:cubicBezTo>
                <a:cubicBezTo>
                  <a:pt x="53074" y="1052"/>
                  <a:pt x="53415" y="1000"/>
                  <a:pt x="53573" y="1210"/>
                </a:cubicBezTo>
                <a:cubicBezTo>
                  <a:pt x="53757" y="1210"/>
                  <a:pt x="53941" y="1210"/>
                  <a:pt x="54126" y="1236"/>
                </a:cubicBezTo>
                <a:cubicBezTo>
                  <a:pt x="54178" y="1289"/>
                  <a:pt x="54073" y="1236"/>
                  <a:pt x="54047" y="1315"/>
                </a:cubicBezTo>
                <a:cubicBezTo>
                  <a:pt x="54126" y="1421"/>
                  <a:pt x="54073" y="1473"/>
                  <a:pt x="54073" y="1552"/>
                </a:cubicBezTo>
                <a:cubicBezTo>
                  <a:pt x="54178" y="1605"/>
                  <a:pt x="54126" y="1447"/>
                  <a:pt x="54231" y="1447"/>
                </a:cubicBezTo>
                <a:cubicBezTo>
                  <a:pt x="54178" y="1421"/>
                  <a:pt x="54126" y="1342"/>
                  <a:pt x="54152" y="1263"/>
                </a:cubicBezTo>
                <a:cubicBezTo>
                  <a:pt x="54336" y="1263"/>
                  <a:pt x="54520" y="1263"/>
                  <a:pt x="54704" y="1236"/>
                </a:cubicBezTo>
                <a:cubicBezTo>
                  <a:pt x="54941" y="1236"/>
                  <a:pt x="55178" y="1394"/>
                  <a:pt x="55283" y="1210"/>
                </a:cubicBezTo>
                <a:cubicBezTo>
                  <a:pt x="55335" y="1236"/>
                  <a:pt x="55414" y="1263"/>
                  <a:pt x="55467" y="1315"/>
                </a:cubicBezTo>
                <a:cubicBezTo>
                  <a:pt x="55993" y="1184"/>
                  <a:pt x="56335" y="1342"/>
                  <a:pt x="56782" y="1315"/>
                </a:cubicBezTo>
                <a:cubicBezTo>
                  <a:pt x="56834" y="1315"/>
                  <a:pt x="56887" y="1342"/>
                  <a:pt x="56940" y="1394"/>
                </a:cubicBezTo>
                <a:cubicBezTo>
                  <a:pt x="56966" y="1342"/>
                  <a:pt x="57150" y="1368"/>
                  <a:pt x="57229" y="1421"/>
                </a:cubicBezTo>
                <a:cubicBezTo>
                  <a:pt x="57308" y="1421"/>
                  <a:pt x="57203" y="1342"/>
                  <a:pt x="57308" y="1368"/>
                </a:cubicBezTo>
                <a:cubicBezTo>
                  <a:pt x="57387" y="1421"/>
                  <a:pt x="57545" y="1368"/>
                  <a:pt x="57623" y="1421"/>
                </a:cubicBezTo>
                <a:cubicBezTo>
                  <a:pt x="57597" y="1473"/>
                  <a:pt x="57518" y="1473"/>
                  <a:pt x="57623" y="1552"/>
                </a:cubicBezTo>
                <a:cubicBezTo>
                  <a:pt x="57387" y="1499"/>
                  <a:pt x="57045" y="1552"/>
                  <a:pt x="56966" y="1421"/>
                </a:cubicBezTo>
                <a:cubicBezTo>
                  <a:pt x="56861" y="1684"/>
                  <a:pt x="56466" y="1578"/>
                  <a:pt x="56098" y="1605"/>
                </a:cubicBezTo>
                <a:cubicBezTo>
                  <a:pt x="56466" y="1605"/>
                  <a:pt x="56756" y="1762"/>
                  <a:pt x="57150" y="1736"/>
                </a:cubicBezTo>
                <a:cubicBezTo>
                  <a:pt x="57124" y="1815"/>
                  <a:pt x="57492" y="1947"/>
                  <a:pt x="57439" y="1868"/>
                </a:cubicBezTo>
                <a:cubicBezTo>
                  <a:pt x="57492" y="1920"/>
                  <a:pt x="57466" y="2025"/>
                  <a:pt x="57492" y="2104"/>
                </a:cubicBezTo>
                <a:cubicBezTo>
                  <a:pt x="57466" y="2157"/>
                  <a:pt x="57255" y="2157"/>
                  <a:pt x="57387" y="2236"/>
                </a:cubicBezTo>
                <a:cubicBezTo>
                  <a:pt x="57308" y="2236"/>
                  <a:pt x="57229" y="2236"/>
                  <a:pt x="57150" y="2236"/>
                </a:cubicBezTo>
                <a:cubicBezTo>
                  <a:pt x="57176" y="2262"/>
                  <a:pt x="57150" y="2288"/>
                  <a:pt x="57150" y="2288"/>
                </a:cubicBezTo>
                <a:cubicBezTo>
                  <a:pt x="57413" y="2446"/>
                  <a:pt x="57808" y="2367"/>
                  <a:pt x="58071" y="2525"/>
                </a:cubicBezTo>
                <a:cubicBezTo>
                  <a:pt x="58149" y="2525"/>
                  <a:pt x="58202" y="2420"/>
                  <a:pt x="58281" y="2525"/>
                </a:cubicBezTo>
                <a:cubicBezTo>
                  <a:pt x="58071" y="2604"/>
                  <a:pt x="57650" y="2473"/>
                  <a:pt x="57492" y="2525"/>
                </a:cubicBezTo>
                <a:cubicBezTo>
                  <a:pt x="57597" y="2578"/>
                  <a:pt x="57676" y="2630"/>
                  <a:pt x="57808" y="2657"/>
                </a:cubicBezTo>
                <a:cubicBezTo>
                  <a:pt x="58071" y="2578"/>
                  <a:pt x="58518" y="2709"/>
                  <a:pt x="58912" y="2709"/>
                </a:cubicBezTo>
                <a:cubicBezTo>
                  <a:pt x="58965" y="2762"/>
                  <a:pt x="58860" y="2762"/>
                  <a:pt x="58938" y="2814"/>
                </a:cubicBezTo>
                <a:cubicBezTo>
                  <a:pt x="59044" y="2841"/>
                  <a:pt x="58938" y="2709"/>
                  <a:pt x="59070" y="2709"/>
                </a:cubicBezTo>
                <a:cubicBezTo>
                  <a:pt x="59096" y="2736"/>
                  <a:pt x="59149" y="2788"/>
                  <a:pt x="59201" y="2788"/>
                </a:cubicBezTo>
                <a:cubicBezTo>
                  <a:pt x="59280" y="2762"/>
                  <a:pt x="59307" y="2814"/>
                  <a:pt x="59201" y="2709"/>
                </a:cubicBezTo>
                <a:lnTo>
                  <a:pt x="59359" y="2709"/>
                </a:lnTo>
                <a:cubicBezTo>
                  <a:pt x="59412" y="2788"/>
                  <a:pt x="59517" y="2814"/>
                  <a:pt x="59491" y="2841"/>
                </a:cubicBezTo>
                <a:cubicBezTo>
                  <a:pt x="59254" y="2867"/>
                  <a:pt x="59044" y="2893"/>
                  <a:pt x="58860" y="2946"/>
                </a:cubicBezTo>
                <a:cubicBezTo>
                  <a:pt x="58886" y="2920"/>
                  <a:pt x="58886" y="2867"/>
                  <a:pt x="58860" y="2814"/>
                </a:cubicBezTo>
                <a:cubicBezTo>
                  <a:pt x="58807" y="2736"/>
                  <a:pt x="58675" y="2841"/>
                  <a:pt x="58623" y="2867"/>
                </a:cubicBezTo>
                <a:cubicBezTo>
                  <a:pt x="58544" y="2893"/>
                  <a:pt x="58465" y="2788"/>
                  <a:pt x="58386" y="2762"/>
                </a:cubicBezTo>
                <a:cubicBezTo>
                  <a:pt x="58386" y="2814"/>
                  <a:pt x="58386" y="2841"/>
                  <a:pt x="58465" y="2867"/>
                </a:cubicBezTo>
                <a:cubicBezTo>
                  <a:pt x="58307" y="2893"/>
                  <a:pt x="58044" y="2788"/>
                  <a:pt x="57886" y="2867"/>
                </a:cubicBezTo>
                <a:cubicBezTo>
                  <a:pt x="58044" y="2999"/>
                  <a:pt x="58307" y="2972"/>
                  <a:pt x="58439" y="3130"/>
                </a:cubicBezTo>
                <a:cubicBezTo>
                  <a:pt x="58544" y="3130"/>
                  <a:pt x="58439" y="3077"/>
                  <a:pt x="58491" y="3051"/>
                </a:cubicBezTo>
                <a:cubicBezTo>
                  <a:pt x="58597" y="3051"/>
                  <a:pt x="58675" y="3077"/>
                  <a:pt x="58754" y="3104"/>
                </a:cubicBezTo>
                <a:cubicBezTo>
                  <a:pt x="58807" y="3235"/>
                  <a:pt x="58518" y="3156"/>
                  <a:pt x="58623" y="3262"/>
                </a:cubicBezTo>
                <a:cubicBezTo>
                  <a:pt x="58360" y="3209"/>
                  <a:pt x="58097" y="3235"/>
                  <a:pt x="57860" y="3288"/>
                </a:cubicBezTo>
                <a:cubicBezTo>
                  <a:pt x="57755" y="3262"/>
                  <a:pt x="57886" y="3262"/>
                  <a:pt x="57860" y="3209"/>
                </a:cubicBezTo>
                <a:cubicBezTo>
                  <a:pt x="57623" y="3314"/>
                  <a:pt x="57255" y="3183"/>
                  <a:pt x="57097" y="3262"/>
                </a:cubicBezTo>
                <a:cubicBezTo>
                  <a:pt x="57255" y="3314"/>
                  <a:pt x="57413" y="3340"/>
                  <a:pt x="57571" y="3340"/>
                </a:cubicBezTo>
                <a:cubicBezTo>
                  <a:pt x="57623" y="3393"/>
                  <a:pt x="57492" y="3367"/>
                  <a:pt x="57545" y="3419"/>
                </a:cubicBezTo>
                <a:cubicBezTo>
                  <a:pt x="57413" y="3367"/>
                  <a:pt x="57334" y="3367"/>
                  <a:pt x="57255" y="3419"/>
                </a:cubicBezTo>
                <a:cubicBezTo>
                  <a:pt x="57176" y="3340"/>
                  <a:pt x="57019" y="3340"/>
                  <a:pt x="56940" y="3419"/>
                </a:cubicBezTo>
                <a:cubicBezTo>
                  <a:pt x="56861" y="3419"/>
                  <a:pt x="56834" y="3367"/>
                  <a:pt x="56782" y="3314"/>
                </a:cubicBezTo>
                <a:cubicBezTo>
                  <a:pt x="56545" y="3419"/>
                  <a:pt x="56308" y="3419"/>
                  <a:pt x="56098" y="3314"/>
                </a:cubicBezTo>
                <a:cubicBezTo>
                  <a:pt x="55967" y="3367"/>
                  <a:pt x="55835" y="3393"/>
                  <a:pt x="55704" y="3340"/>
                </a:cubicBezTo>
                <a:cubicBezTo>
                  <a:pt x="55730" y="3314"/>
                  <a:pt x="55809" y="3235"/>
                  <a:pt x="55730" y="3156"/>
                </a:cubicBezTo>
                <a:cubicBezTo>
                  <a:pt x="55519" y="3104"/>
                  <a:pt x="55441" y="3262"/>
                  <a:pt x="55283" y="3156"/>
                </a:cubicBezTo>
                <a:cubicBezTo>
                  <a:pt x="55256" y="3235"/>
                  <a:pt x="55388" y="3288"/>
                  <a:pt x="55493" y="3262"/>
                </a:cubicBezTo>
                <a:cubicBezTo>
                  <a:pt x="55309" y="3551"/>
                  <a:pt x="54625" y="3314"/>
                  <a:pt x="54231" y="3393"/>
                </a:cubicBezTo>
                <a:cubicBezTo>
                  <a:pt x="54152" y="3419"/>
                  <a:pt x="54126" y="3525"/>
                  <a:pt x="53968" y="3498"/>
                </a:cubicBezTo>
                <a:cubicBezTo>
                  <a:pt x="54231" y="3630"/>
                  <a:pt x="54546" y="3498"/>
                  <a:pt x="54730" y="3603"/>
                </a:cubicBezTo>
                <a:cubicBezTo>
                  <a:pt x="54809" y="3603"/>
                  <a:pt x="54730" y="3525"/>
                  <a:pt x="54757" y="3498"/>
                </a:cubicBezTo>
                <a:cubicBezTo>
                  <a:pt x="55178" y="3472"/>
                  <a:pt x="55388" y="3498"/>
                  <a:pt x="55782" y="3498"/>
                </a:cubicBezTo>
                <a:cubicBezTo>
                  <a:pt x="55861" y="3525"/>
                  <a:pt x="55782" y="3525"/>
                  <a:pt x="55861" y="3577"/>
                </a:cubicBezTo>
                <a:cubicBezTo>
                  <a:pt x="55914" y="3551"/>
                  <a:pt x="55861" y="3472"/>
                  <a:pt x="55967" y="3472"/>
                </a:cubicBezTo>
                <a:cubicBezTo>
                  <a:pt x="56072" y="3551"/>
                  <a:pt x="56203" y="3472"/>
                  <a:pt x="56308" y="3577"/>
                </a:cubicBezTo>
                <a:cubicBezTo>
                  <a:pt x="56545" y="3472"/>
                  <a:pt x="56861" y="3577"/>
                  <a:pt x="57176" y="3551"/>
                </a:cubicBezTo>
                <a:cubicBezTo>
                  <a:pt x="57229" y="3603"/>
                  <a:pt x="57255" y="3603"/>
                  <a:pt x="57334" y="3709"/>
                </a:cubicBezTo>
                <a:cubicBezTo>
                  <a:pt x="57150" y="3682"/>
                  <a:pt x="56966" y="3682"/>
                  <a:pt x="56782" y="3682"/>
                </a:cubicBezTo>
                <a:cubicBezTo>
                  <a:pt x="56756" y="3709"/>
                  <a:pt x="56808" y="3761"/>
                  <a:pt x="56808" y="3814"/>
                </a:cubicBezTo>
                <a:cubicBezTo>
                  <a:pt x="56887" y="3840"/>
                  <a:pt x="57019" y="3814"/>
                  <a:pt x="57019" y="3919"/>
                </a:cubicBezTo>
                <a:cubicBezTo>
                  <a:pt x="57150" y="3866"/>
                  <a:pt x="57176" y="3972"/>
                  <a:pt x="57308" y="3945"/>
                </a:cubicBezTo>
                <a:cubicBezTo>
                  <a:pt x="56992" y="3998"/>
                  <a:pt x="56650" y="3998"/>
                  <a:pt x="56335" y="3945"/>
                </a:cubicBezTo>
                <a:cubicBezTo>
                  <a:pt x="56361" y="3893"/>
                  <a:pt x="56545" y="3919"/>
                  <a:pt x="56598" y="3893"/>
                </a:cubicBezTo>
                <a:lnTo>
                  <a:pt x="56519" y="3788"/>
                </a:lnTo>
                <a:cubicBezTo>
                  <a:pt x="56493" y="3761"/>
                  <a:pt x="56387" y="3866"/>
                  <a:pt x="56335" y="3866"/>
                </a:cubicBezTo>
                <a:cubicBezTo>
                  <a:pt x="56256" y="3893"/>
                  <a:pt x="56335" y="3814"/>
                  <a:pt x="56308" y="3788"/>
                </a:cubicBezTo>
                <a:cubicBezTo>
                  <a:pt x="56177" y="3735"/>
                  <a:pt x="56045" y="3761"/>
                  <a:pt x="55940" y="3840"/>
                </a:cubicBezTo>
                <a:cubicBezTo>
                  <a:pt x="55809" y="3866"/>
                  <a:pt x="55809" y="3735"/>
                  <a:pt x="55677" y="3761"/>
                </a:cubicBezTo>
                <a:cubicBezTo>
                  <a:pt x="55625" y="3788"/>
                  <a:pt x="55730" y="3866"/>
                  <a:pt x="55730" y="3919"/>
                </a:cubicBezTo>
                <a:cubicBezTo>
                  <a:pt x="55967" y="4024"/>
                  <a:pt x="55993" y="3761"/>
                  <a:pt x="56256" y="3893"/>
                </a:cubicBezTo>
                <a:cubicBezTo>
                  <a:pt x="56282" y="3945"/>
                  <a:pt x="56151" y="3919"/>
                  <a:pt x="56230" y="3972"/>
                </a:cubicBezTo>
                <a:cubicBezTo>
                  <a:pt x="55730" y="3972"/>
                  <a:pt x="55256" y="3972"/>
                  <a:pt x="54757" y="4024"/>
                </a:cubicBezTo>
                <a:cubicBezTo>
                  <a:pt x="54678" y="4024"/>
                  <a:pt x="54546" y="4051"/>
                  <a:pt x="54546" y="4129"/>
                </a:cubicBezTo>
                <a:cubicBezTo>
                  <a:pt x="55125" y="4077"/>
                  <a:pt x="55730" y="4051"/>
                  <a:pt x="56335" y="4051"/>
                </a:cubicBezTo>
                <a:cubicBezTo>
                  <a:pt x="56361" y="4103"/>
                  <a:pt x="56440" y="4077"/>
                  <a:pt x="56440" y="4129"/>
                </a:cubicBezTo>
                <a:cubicBezTo>
                  <a:pt x="56571" y="3998"/>
                  <a:pt x="56966" y="4051"/>
                  <a:pt x="57203" y="4077"/>
                </a:cubicBezTo>
                <a:cubicBezTo>
                  <a:pt x="57387" y="4077"/>
                  <a:pt x="57650" y="3998"/>
                  <a:pt x="57755" y="4129"/>
                </a:cubicBezTo>
                <a:cubicBezTo>
                  <a:pt x="57492" y="4182"/>
                  <a:pt x="57203" y="4182"/>
                  <a:pt x="56913" y="4182"/>
                </a:cubicBezTo>
                <a:cubicBezTo>
                  <a:pt x="56887" y="4129"/>
                  <a:pt x="56992" y="4156"/>
                  <a:pt x="56966" y="4103"/>
                </a:cubicBezTo>
                <a:cubicBezTo>
                  <a:pt x="56940" y="4077"/>
                  <a:pt x="56887" y="4103"/>
                  <a:pt x="56913" y="4156"/>
                </a:cubicBezTo>
                <a:cubicBezTo>
                  <a:pt x="56571" y="4156"/>
                  <a:pt x="56230" y="4182"/>
                  <a:pt x="55888" y="4235"/>
                </a:cubicBezTo>
                <a:cubicBezTo>
                  <a:pt x="55861" y="4182"/>
                  <a:pt x="55756" y="4235"/>
                  <a:pt x="55756" y="4156"/>
                </a:cubicBezTo>
                <a:cubicBezTo>
                  <a:pt x="55730" y="4208"/>
                  <a:pt x="55598" y="4208"/>
                  <a:pt x="55493" y="4208"/>
                </a:cubicBezTo>
                <a:cubicBezTo>
                  <a:pt x="55493" y="4287"/>
                  <a:pt x="55388" y="4314"/>
                  <a:pt x="55493" y="4419"/>
                </a:cubicBezTo>
                <a:cubicBezTo>
                  <a:pt x="55388" y="4498"/>
                  <a:pt x="55046" y="4498"/>
                  <a:pt x="54993" y="4603"/>
                </a:cubicBezTo>
                <a:cubicBezTo>
                  <a:pt x="54993" y="4682"/>
                  <a:pt x="55125" y="4603"/>
                  <a:pt x="55151" y="4655"/>
                </a:cubicBezTo>
                <a:cubicBezTo>
                  <a:pt x="55178" y="4708"/>
                  <a:pt x="55020" y="4682"/>
                  <a:pt x="54941" y="4682"/>
                </a:cubicBezTo>
                <a:cubicBezTo>
                  <a:pt x="54625" y="4787"/>
                  <a:pt x="54283" y="4866"/>
                  <a:pt x="53941" y="4892"/>
                </a:cubicBezTo>
                <a:cubicBezTo>
                  <a:pt x="53889" y="4892"/>
                  <a:pt x="53994" y="4997"/>
                  <a:pt x="53994" y="5024"/>
                </a:cubicBezTo>
                <a:cubicBezTo>
                  <a:pt x="53705" y="4997"/>
                  <a:pt x="53310" y="5129"/>
                  <a:pt x="52968" y="5024"/>
                </a:cubicBezTo>
                <a:cubicBezTo>
                  <a:pt x="52732" y="5181"/>
                  <a:pt x="52469" y="5208"/>
                  <a:pt x="52232" y="5103"/>
                </a:cubicBezTo>
                <a:cubicBezTo>
                  <a:pt x="51890" y="5234"/>
                  <a:pt x="51522" y="5234"/>
                  <a:pt x="51154" y="5155"/>
                </a:cubicBezTo>
                <a:cubicBezTo>
                  <a:pt x="50891" y="5366"/>
                  <a:pt x="50233" y="5208"/>
                  <a:pt x="49944" y="5050"/>
                </a:cubicBezTo>
                <a:cubicBezTo>
                  <a:pt x="49996" y="4997"/>
                  <a:pt x="50102" y="4997"/>
                  <a:pt x="50181" y="5050"/>
                </a:cubicBezTo>
                <a:cubicBezTo>
                  <a:pt x="50259" y="5050"/>
                  <a:pt x="50207" y="4971"/>
                  <a:pt x="50259" y="4945"/>
                </a:cubicBezTo>
                <a:cubicBezTo>
                  <a:pt x="50102" y="4997"/>
                  <a:pt x="49839" y="4892"/>
                  <a:pt x="49733" y="5024"/>
                </a:cubicBezTo>
                <a:cubicBezTo>
                  <a:pt x="49733" y="5076"/>
                  <a:pt x="49760" y="5076"/>
                  <a:pt x="49786" y="5155"/>
                </a:cubicBezTo>
                <a:cubicBezTo>
                  <a:pt x="49470" y="5103"/>
                  <a:pt x="48971" y="5260"/>
                  <a:pt x="48655" y="4997"/>
                </a:cubicBezTo>
                <a:cubicBezTo>
                  <a:pt x="48471" y="5024"/>
                  <a:pt x="48340" y="4997"/>
                  <a:pt x="48261" y="5076"/>
                </a:cubicBezTo>
                <a:cubicBezTo>
                  <a:pt x="48077" y="4945"/>
                  <a:pt x="47761" y="5076"/>
                  <a:pt x="47445" y="5050"/>
                </a:cubicBezTo>
                <a:cubicBezTo>
                  <a:pt x="47393" y="4997"/>
                  <a:pt x="47445" y="4997"/>
                  <a:pt x="47340" y="4945"/>
                </a:cubicBezTo>
                <a:cubicBezTo>
                  <a:pt x="47209" y="4918"/>
                  <a:pt x="47077" y="4971"/>
                  <a:pt x="46998" y="5076"/>
                </a:cubicBezTo>
                <a:cubicBezTo>
                  <a:pt x="46130" y="5050"/>
                  <a:pt x="45210" y="5050"/>
                  <a:pt x="44368" y="5024"/>
                </a:cubicBezTo>
                <a:cubicBezTo>
                  <a:pt x="44131" y="5024"/>
                  <a:pt x="43921" y="5024"/>
                  <a:pt x="43711" y="4997"/>
                </a:cubicBezTo>
                <a:cubicBezTo>
                  <a:pt x="43264" y="4997"/>
                  <a:pt x="42869" y="5155"/>
                  <a:pt x="42527" y="4945"/>
                </a:cubicBezTo>
                <a:cubicBezTo>
                  <a:pt x="42422" y="4971"/>
                  <a:pt x="42422" y="5050"/>
                  <a:pt x="42290" y="5076"/>
                </a:cubicBezTo>
                <a:cubicBezTo>
                  <a:pt x="42027" y="4971"/>
                  <a:pt x="41791" y="5076"/>
                  <a:pt x="41501" y="5050"/>
                </a:cubicBezTo>
                <a:cubicBezTo>
                  <a:pt x="41501" y="4997"/>
                  <a:pt x="41475" y="4971"/>
                  <a:pt x="41423" y="4945"/>
                </a:cubicBezTo>
                <a:cubicBezTo>
                  <a:pt x="41212" y="4971"/>
                  <a:pt x="41054" y="5181"/>
                  <a:pt x="40765" y="5050"/>
                </a:cubicBezTo>
                <a:cubicBezTo>
                  <a:pt x="40686" y="5050"/>
                  <a:pt x="40739" y="5103"/>
                  <a:pt x="40634" y="5103"/>
                </a:cubicBezTo>
                <a:cubicBezTo>
                  <a:pt x="40292" y="4918"/>
                  <a:pt x="39818" y="5287"/>
                  <a:pt x="39555" y="4997"/>
                </a:cubicBezTo>
                <a:cubicBezTo>
                  <a:pt x="39345" y="5076"/>
                  <a:pt x="39134" y="5076"/>
                  <a:pt x="38924" y="4997"/>
                </a:cubicBezTo>
                <a:cubicBezTo>
                  <a:pt x="38898" y="5103"/>
                  <a:pt x="38766" y="4997"/>
                  <a:pt x="38714" y="4971"/>
                </a:cubicBezTo>
                <a:cubicBezTo>
                  <a:pt x="38661" y="4945"/>
                  <a:pt x="38661" y="5050"/>
                  <a:pt x="38635" y="5076"/>
                </a:cubicBezTo>
                <a:cubicBezTo>
                  <a:pt x="38214" y="5050"/>
                  <a:pt x="37741" y="5181"/>
                  <a:pt x="37425" y="5024"/>
                </a:cubicBezTo>
                <a:cubicBezTo>
                  <a:pt x="37293" y="5024"/>
                  <a:pt x="37241" y="5103"/>
                  <a:pt x="37136" y="5129"/>
                </a:cubicBezTo>
                <a:cubicBezTo>
                  <a:pt x="37083" y="5103"/>
                  <a:pt x="37004" y="5076"/>
                  <a:pt x="37004" y="5024"/>
                </a:cubicBezTo>
                <a:cubicBezTo>
                  <a:pt x="36899" y="5076"/>
                  <a:pt x="36741" y="5050"/>
                  <a:pt x="36662" y="4945"/>
                </a:cubicBezTo>
                <a:cubicBezTo>
                  <a:pt x="36583" y="4945"/>
                  <a:pt x="36531" y="4971"/>
                  <a:pt x="36557" y="5024"/>
                </a:cubicBezTo>
                <a:cubicBezTo>
                  <a:pt x="36504" y="5024"/>
                  <a:pt x="36531" y="4971"/>
                  <a:pt x="36478" y="4971"/>
                </a:cubicBezTo>
                <a:cubicBezTo>
                  <a:pt x="36399" y="4971"/>
                  <a:pt x="36478" y="5076"/>
                  <a:pt x="36426" y="5129"/>
                </a:cubicBezTo>
                <a:cubicBezTo>
                  <a:pt x="36084" y="5129"/>
                  <a:pt x="35321" y="4997"/>
                  <a:pt x="35058" y="5129"/>
                </a:cubicBezTo>
                <a:cubicBezTo>
                  <a:pt x="34585" y="5076"/>
                  <a:pt x="33980" y="5208"/>
                  <a:pt x="33559" y="5076"/>
                </a:cubicBezTo>
                <a:cubicBezTo>
                  <a:pt x="33480" y="5129"/>
                  <a:pt x="33375" y="5155"/>
                  <a:pt x="33296" y="5208"/>
                </a:cubicBezTo>
                <a:cubicBezTo>
                  <a:pt x="32796" y="5155"/>
                  <a:pt x="32559" y="5208"/>
                  <a:pt x="32112" y="5129"/>
                </a:cubicBezTo>
                <a:cubicBezTo>
                  <a:pt x="31902" y="5234"/>
                  <a:pt x="31665" y="5260"/>
                  <a:pt x="31429" y="5208"/>
                </a:cubicBezTo>
                <a:cubicBezTo>
                  <a:pt x="31402" y="5234"/>
                  <a:pt x="31429" y="5287"/>
                  <a:pt x="31376" y="5313"/>
                </a:cubicBezTo>
                <a:cubicBezTo>
                  <a:pt x="30955" y="5287"/>
                  <a:pt x="30377" y="5339"/>
                  <a:pt x="30114" y="5208"/>
                </a:cubicBezTo>
                <a:cubicBezTo>
                  <a:pt x="30008" y="5208"/>
                  <a:pt x="30061" y="5260"/>
                  <a:pt x="29982" y="5287"/>
                </a:cubicBezTo>
                <a:cubicBezTo>
                  <a:pt x="29719" y="5260"/>
                  <a:pt x="29430" y="5287"/>
                  <a:pt x="29167" y="5339"/>
                </a:cubicBezTo>
                <a:cubicBezTo>
                  <a:pt x="28799" y="5181"/>
                  <a:pt x="28220" y="5523"/>
                  <a:pt x="27694" y="5287"/>
                </a:cubicBezTo>
                <a:cubicBezTo>
                  <a:pt x="27484" y="5392"/>
                  <a:pt x="27247" y="5392"/>
                  <a:pt x="27010" y="5313"/>
                </a:cubicBezTo>
                <a:cubicBezTo>
                  <a:pt x="26931" y="5339"/>
                  <a:pt x="26773" y="5471"/>
                  <a:pt x="26668" y="5366"/>
                </a:cubicBezTo>
                <a:cubicBezTo>
                  <a:pt x="26484" y="5366"/>
                  <a:pt x="26274" y="5444"/>
                  <a:pt x="26011" y="5444"/>
                </a:cubicBezTo>
                <a:cubicBezTo>
                  <a:pt x="25984" y="5444"/>
                  <a:pt x="25906" y="5392"/>
                  <a:pt x="25906" y="5392"/>
                </a:cubicBezTo>
                <a:cubicBezTo>
                  <a:pt x="25695" y="5444"/>
                  <a:pt x="25511" y="5444"/>
                  <a:pt x="25327" y="5392"/>
                </a:cubicBezTo>
                <a:cubicBezTo>
                  <a:pt x="24827" y="5497"/>
                  <a:pt x="24328" y="5339"/>
                  <a:pt x="23854" y="5444"/>
                </a:cubicBezTo>
                <a:cubicBezTo>
                  <a:pt x="23591" y="5366"/>
                  <a:pt x="23381" y="5444"/>
                  <a:pt x="23144" y="5366"/>
                </a:cubicBezTo>
                <a:cubicBezTo>
                  <a:pt x="23039" y="5418"/>
                  <a:pt x="22986" y="5366"/>
                  <a:pt x="22960" y="5444"/>
                </a:cubicBezTo>
                <a:cubicBezTo>
                  <a:pt x="22750" y="5366"/>
                  <a:pt x="22302" y="5523"/>
                  <a:pt x="22118" y="5392"/>
                </a:cubicBezTo>
                <a:cubicBezTo>
                  <a:pt x="21961" y="5550"/>
                  <a:pt x="21698" y="5392"/>
                  <a:pt x="21487" y="5392"/>
                </a:cubicBezTo>
                <a:cubicBezTo>
                  <a:pt x="21250" y="5392"/>
                  <a:pt x="20856" y="5550"/>
                  <a:pt x="20646" y="5392"/>
                </a:cubicBezTo>
                <a:cubicBezTo>
                  <a:pt x="20093" y="5523"/>
                  <a:pt x="19409" y="5313"/>
                  <a:pt x="18857" y="5471"/>
                </a:cubicBezTo>
                <a:cubicBezTo>
                  <a:pt x="18357" y="5287"/>
                  <a:pt x="17700" y="5602"/>
                  <a:pt x="17148" y="5471"/>
                </a:cubicBezTo>
                <a:cubicBezTo>
                  <a:pt x="16253" y="5576"/>
                  <a:pt x="15333" y="5629"/>
                  <a:pt x="14412" y="5602"/>
                </a:cubicBezTo>
                <a:cubicBezTo>
                  <a:pt x="14334" y="5602"/>
                  <a:pt x="14334" y="5655"/>
                  <a:pt x="14281" y="5655"/>
                </a:cubicBezTo>
                <a:cubicBezTo>
                  <a:pt x="14018" y="5655"/>
                  <a:pt x="13729" y="5681"/>
                  <a:pt x="13466" y="5734"/>
                </a:cubicBezTo>
                <a:cubicBezTo>
                  <a:pt x="12887" y="5629"/>
                  <a:pt x="12282" y="5813"/>
                  <a:pt x="11730" y="5760"/>
                </a:cubicBezTo>
                <a:cubicBezTo>
                  <a:pt x="11704" y="5760"/>
                  <a:pt x="11730" y="5681"/>
                  <a:pt x="11677" y="5681"/>
                </a:cubicBezTo>
                <a:cubicBezTo>
                  <a:pt x="11572" y="5760"/>
                  <a:pt x="11309" y="5865"/>
                  <a:pt x="11256" y="5707"/>
                </a:cubicBezTo>
                <a:cubicBezTo>
                  <a:pt x="11072" y="5786"/>
                  <a:pt x="10862" y="5813"/>
                  <a:pt x="10678" y="5786"/>
                </a:cubicBezTo>
                <a:cubicBezTo>
                  <a:pt x="10546" y="5918"/>
                  <a:pt x="10283" y="5813"/>
                  <a:pt x="10047" y="5892"/>
                </a:cubicBezTo>
                <a:cubicBezTo>
                  <a:pt x="9757" y="5839"/>
                  <a:pt x="9442" y="5865"/>
                  <a:pt x="9152" y="5997"/>
                </a:cubicBezTo>
                <a:cubicBezTo>
                  <a:pt x="8942" y="5970"/>
                  <a:pt x="8732" y="5997"/>
                  <a:pt x="8521" y="6076"/>
                </a:cubicBezTo>
                <a:cubicBezTo>
                  <a:pt x="8390" y="6049"/>
                  <a:pt x="8232" y="6049"/>
                  <a:pt x="8100" y="6102"/>
                </a:cubicBezTo>
                <a:cubicBezTo>
                  <a:pt x="7864" y="6102"/>
                  <a:pt x="7601" y="6102"/>
                  <a:pt x="7364" y="6102"/>
                </a:cubicBezTo>
                <a:lnTo>
                  <a:pt x="6943" y="6102"/>
                </a:lnTo>
                <a:cubicBezTo>
                  <a:pt x="6628" y="6181"/>
                  <a:pt x="6312" y="6233"/>
                  <a:pt x="6023" y="6260"/>
                </a:cubicBezTo>
                <a:cubicBezTo>
                  <a:pt x="5523" y="6260"/>
                  <a:pt x="5076" y="6444"/>
                  <a:pt x="4629" y="6339"/>
                </a:cubicBezTo>
                <a:cubicBezTo>
                  <a:pt x="4392" y="6418"/>
                  <a:pt x="3971" y="6523"/>
                  <a:pt x="3814" y="6365"/>
                </a:cubicBezTo>
                <a:cubicBezTo>
                  <a:pt x="3156" y="6575"/>
                  <a:pt x="2499" y="6523"/>
                  <a:pt x="1788" y="6575"/>
                </a:cubicBezTo>
                <a:cubicBezTo>
                  <a:pt x="1683" y="6575"/>
                  <a:pt x="1736" y="6496"/>
                  <a:pt x="1631" y="6523"/>
                </a:cubicBezTo>
                <a:cubicBezTo>
                  <a:pt x="1289" y="6575"/>
                  <a:pt x="921" y="6549"/>
                  <a:pt x="579" y="6470"/>
                </a:cubicBezTo>
                <a:cubicBezTo>
                  <a:pt x="684" y="6312"/>
                  <a:pt x="473" y="6339"/>
                  <a:pt x="421" y="6260"/>
                </a:cubicBezTo>
                <a:cubicBezTo>
                  <a:pt x="447" y="6155"/>
                  <a:pt x="658" y="5944"/>
                  <a:pt x="421" y="5944"/>
                </a:cubicBezTo>
                <a:cubicBezTo>
                  <a:pt x="500" y="5734"/>
                  <a:pt x="158" y="5655"/>
                  <a:pt x="105" y="5497"/>
                </a:cubicBezTo>
                <a:cubicBezTo>
                  <a:pt x="184" y="5392"/>
                  <a:pt x="132" y="5339"/>
                  <a:pt x="79" y="5313"/>
                </a:cubicBezTo>
                <a:cubicBezTo>
                  <a:pt x="316" y="4813"/>
                  <a:pt x="0" y="4419"/>
                  <a:pt x="395" y="3814"/>
                </a:cubicBezTo>
                <a:cubicBezTo>
                  <a:pt x="342" y="3603"/>
                  <a:pt x="789" y="3288"/>
                  <a:pt x="552" y="3156"/>
                </a:cubicBezTo>
                <a:cubicBezTo>
                  <a:pt x="763" y="3051"/>
                  <a:pt x="736" y="2814"/>
                  <a:pt x="763" y="2630"/>
                </a:cubicBezTo>
                <a:cubicBezTo>
                  <a:pt x="894" y="2551"/>
                  <a:pt x="1026" y="2473"/>
                  <a:pt x="1184" y="2420"/>
                </a:cubicBezTo>
                <a:cubicBezTo>
                  <a:pt x="1341" y="2210"/>
                  <a:pt x="1525" y="2025"/>
                  <a:pt x="1710" y="1868"/>
                </a:cubicBezTo>
                <a:cubicBezTo>
                  <a:pt x="2472" y="1684"/>
                  <a:pt x="2762" y="1052"/>
                  <a:pt x="3472" y="842"/>
                </a:cubicBezTo>
                <a:cubicBezTo>
                  <a:pt x="3866" y="816"/>
                  <a:pt x="3971" y="1105"/>
                  <a:pt x="4340" y="973"/>
                </a:cubicBezTo>
                <a:cubicBezTo>
                  <a:pt x="4760" y="1105"/>
                  <a:pt x="5181" y="1158"/>
                  <a:pt x="5602" y="1131"/>
                </a:cubicBezTo>
                <a:cubicBezTo>
                  <a:pt x="5786" y="1131"/>
                  <a:pt x="5970" y="1079"/>
                  <a:pt x="6207" y="1079"/>
                </a:cubicBezTo>
                <a:cubicBezTo>
                  <a:pt x="6417" y="1079"/>
                  <a:pt x="6707" y="973"/>
                  <a:pt x="7048" y="973"/>
                </a:cubicBezTo>
                <a:cubicBezTo>
                  <a:pt x="7601" y="947"/>
                  <a:pt x="8206" y="868"/>
                  <a:pt x="8758" y="816"/>
                </a:cubicBezTo>
                <a:cubicBezTo>
                  <a:pt x="8995" y="816"/>
                  <a:pt x="9231" y="816"/>
                  <a:pt x="9389" y="816"/>
                </a:cubicBezTo>
                <a:cubicBezTo>
                  <a:pt x="9731" y="737"/>
                  <a:pt x="10073" y="737"/>
                  <a:pt x="10415" y="789"/>
                </a:cubicBezTo>
                <a:cubicBezTo>
                  <a:pt x="10467" y="763"/>
                  <a:pt x="10546" y="737"/>
                  <a:pt x="10625" y="710"/>
                </a:cubicBezTo>
                <a:cubicBezTo>
                  <a:pt x="10704" y="658"/>
                  <a:pt x="10730" y="710"/>
                  <a:pt x="10783" y="737"/>
                </a:cubicBezTo>
                <a:cubicBezTo>
                  <a:pt x="10862" y="737"/>
                  <a:pt x="10915" y="710"/>
                  <a:pt x="10967" y="658"/>
                </a:cubicBezTo>
                <a:cubicBezTo>
                  <a:pt x="12045" y="632"/>
                  <a:pt x="13229" y="526"/>
                  <a:pt x="14202" y="421"/>
                </a:cubicBezTo>
                <a:cubicBezTo>
                  <a:pt x="14702" y="421"/>
                  <a:pt x="15175" y="395"/>
                  <a:pt x="15649" y="342"/>
                </a:cubicBezTo>
                <a:cubicBezTo>
                  <a:pt x="15780" y="421"/>
                  <a:pt x="15964" y="290"/>
                  <a:pt x="16096" y="369"/>
                </a:cubicBezTo>
                <a:cubicBezTo>
                  <a:pt x="16253" y="316"/>
                  <a:pt x="16411" y="290"/>
                  <a:pt x="16595" y="290"/>
                </a:cubicBezTo>
                <a:cubicBezTo>
                  <a:pt x="16674" y="290"/>
                  <a:pt x="16701" y="369"/>
                  <a:pt x="16753" y="369"/>
                </a:cubicBezTo>
                <a:cubicBezTo>
                  <a:pt x="17042" y="421"/>
                  <a:pt x="17490" y="290"/>
                  <a:pt x="17831" y="290"/>
                </a:cubicBezTo>
                <a:cubicBezTo>
                  <a:pt x="17884" y="290"/>
                  <a:pt x="17858" y="316"/>
                  <a:pt x="17910" y="316"/>
                </a:cubicBezTo>
                <a:cubicBezTo>
                  <a:pt x="18016" y="316"/>
                  <a:pt x="18042" y="263"/>
                  <a:pt x="18121" y="263"/>
                </a:cubicBezTo>
                <a:cubicBezTo>
                  <a:pt x="18410" y="263"/>
                  <a:pt x="18620" y="342"/>
                  <a:pt x="18910" y="342"/>
                </a:cubicBezTo>
                <a:cubicBezTo>
                  <a:pt x="19304" y="342"/>
                  <a:pt x="19751" y="158"/>
                  <a:pt x="20093" y="342"/>
                </a:cubicBezTo>
                <a:cubicBezTo>
                  <a:pt x="20277" y="184"/>
                  <a:pt x="20488" y="316"/>
                  <a:pt x="20777" y="237"/>
                </a:cubicBezTo>
                <a:cubicBezTo>
                  <a:pt x="20830" y="290"/>
                  <a:pt x="20882" y="316"/>
                  <a:pt x="20909" y="369"/>
                </a:cubicBezTo>
                <a:cubicBezTo>
                  <a:pt x="21172" y="237"/>
                  <a:pt x="21487" y="237"/>
                  <a:pt x="21724" y="369"/>
                </a:cubicBezTo>
                <a:cubicBezTo>
                  <a:pt x="21776" y="316"/>
                  <a:pt x="21855" y="316"/>
                  <a:pt x="21908" y="290"/>
                </a:cubicBezTo>
                <a:cubicBezTo>
                  <a:pt x="22276" y="316"/>
                  <a:pt x="22802" y="184"/>
                  <a:pt x="23223" y="290"/>
                </a:cubicBezTo>
                <a:cubicBezTo>
                  <a:pt x="23276" y="290"/>
                  <a:pt x="23276" y="263"/>
                  <a:pt x="23354" y="263"/>
                </a:cubicBezTo>
                <a:cubicBezTo>
                  <a:pt x="23565" y="290"/>
                  <a:pt x="23775" y="342"/>
                  <a:pt x="23959" y="447"/>
                </a:cubicBezTo>
                <a:cubicBezTo>
                  <a:pt x="24301" y="342"/>
                  <a:pt x="25117" y="184"/>
                  <a:pt x="25406" y="421"/>
                </a:cubicBezTo>
                <a:cubicBezTo>
                  <a:pt x="25485" y="395"/>
                  <a:pt x="25537" y="369"/>
                  <a:pt x="25590" y="342"/>
                </a:cubicBezTo>
                <a:cubicBezTo>
                  <a:pt x="25958" y="316"/>
                  <a:pt x="26326" y="369"/>
                  <a:pt x="26695" y="421"/>
                </a:cubicBezTo>
                <a:cubicBezTo>
                  <a:pt x="26852" y="342"/>
                  <a:pt x="27010" y="316"/>
                  <a:pt x="27168" y="316"/>
                </a:cubicBezTo>
                <a:cubicBezTo>
                  <a:pt x="27168" y="342"/>
                  <a:pt x="27194" y="369"/>
                  <a:pt x="27194" y="395"/>
                </a:cubicBezTo>
                <a:cubicBezTo>
                  <a:pt x="27194" y="421"/>
                  <a:pt x="27115" y="447"/>
                  <a:pt x="27115" y="500"/>
                </a:cubicBezTo>
                <a:cubicBezTo>
                  <a:pt x="27115" y="553"/>
                  <a:pt x="27194" y="553"/>
                  <a:pt x="27247" y="579"/>
                </a:cubicBezTo>
                <a:cubicBezTo>
                  <a:pt x="27405" y="526"/>
                  <a:pt x="27536" y="447"/>
                  <a:pt x="27641" y="316"/>
                </a:cubicBezTo>
                <a:cubicBezTo>
                  <a:pt x="28115" y="316"/>
                  <a:pt x="28562" y="211"/>
                  <a:pt x="28904" y="316"/>
                </a:cubicBezTo>
                <a:cubicBezTo>
                  <a:pt x="29272" y="263"/>
                  <a:pt x="29640" y="263"/>
                  <a:pt x="29982" y="290"/>
                </a:cubicBezTo>
                <a:cubicBezTo>
                  <a:pt x="29982" y="395"/>
                  <a:pt x="29982" y="500"/>
                  <a:pt x="30140" y="500"/>
                </a:cubicBezTo>
                <a:cubicBezTo>
                  <a:pt x="30219" y="447"/>
                  <a:pt x="30192" y="421"/>
                  <a:pt x="30166" y="316"/>
                </a:cubicBezTo>
                <a:cubicBezTo>
                  <a:pt x="30455" y="263"/>
                  <a:pt x="30745" y="237"/>
                  <a:pt x="31008" y="263"/>
                </a:cubicBezTo>
                <a:cubicBezTo>
                  <a:pt x="31060" y="316"/>
                  <a:pt x="31113" y="342"/>
                  <a:pt x="31192" y="369"/>
                </a:cubicBezTo>
                <a:cubicBezTo>
                  <a:pt x="31323" y="342"/>
                  <a:pt x="31429" y="290"/>
                  <a:pt x="31507" y="184"/>
                </a:cubicBezTo>
                <a:cubicBezTo>
                  <a:pt x="32112" y="184"/>
                  <a:pt x="32454" y="132"/>
                  <a:pt x="33007" y="132"/>
                </a:cubicBezTo>
                <a:lnTo>
                  <a:pt x="33085" y="211"/>
                </a:lnTo>
                <a:cubicBezTo>
                  <a:pt x="33454" y="27"/>
                  <a:pt x="34032" y="211"/>
                  <a:pt x="34400" y="53"/>
                </a:cubicBezTo>
                <a:cubicBezTo>
                  <a:pt x="34506" y="53"/>
                  <a:pt x="34585" y="79"/>
                  <a:pt x="34663" y="132"/>
                </a:cubicBezTo>
                <a:cubicBezTo>
                  <a:pt x="34926" y="53"/>
                  <a:pt x="35216" y="53"/>
                  <a:pt x="35452" y="132"/>
                </a:cubicBezTo>
                <a:cubicBezTo>
                  <a:pt x="35926" y="0"/>
                  <a:pt x="36557" y="158"/>
                  <a:pt x="37030" y="53"/>
                </a:cubicBezTo>
                <a:cubicBezTo>
                  <a:pt x="37136" y="106"/>
                  <a:pt x="37451" y="211"/>
                  <a:pt x="37556" y="106"/>
                </a:cubicBezTo>
                <a:cubicBezTo>
                  <a:pt x="37609" y="106"/>
                  <a:pt x="37635" y="132"/>
                  <a:pt x="37635" y="158"/>
                </a:cubicBezTo>
                <a:cubicBezTo>
                  <a:pt x="37793" y="79"/>
                  <a:pt x="38004" y="106"/>
                  <a:pt x="38135" y="211"/>
                </a:cubicBezTo>
                <a:cubicBezTo>
                  <a:pt x="38319" y="211"/>
                  <a:pt x="38345" y="132"/>
                  <a:pt x="38530" y="106"/>
                </a:cubicBezTo>
                <a:cubicBezTo>
                  <a:pt x="38556" y="158"/>
                  <a:pt x="38556" y="158"/>
                  <a:pt x="38661" y="184"/>
                </a:cubicBezTo>
                <a:cubicBezTo>
                  <a:pt x="38898" y="79"/>
                  <a:pt x="39134" y="79"/>
                  <a:pt x="39371" y="184"/>
                </a:cubicBezTo>
                <a:cubicBezTo>
                  <a:pt x="39555" y="106"/>
                  <a:pt x="39766" y="132"/>
                  <a:pt x="39950" y="211"/>
                </a:cubicBezTo>
                <a:cubicBezTo>
                  <a:pt x="40239" y="132"/>
                  <a:pt x="40555" y="158"/>
                  <a:pt x="40844" y="290"/>
                </a:cubicBezTo>
                <a:cubicBezTo>
                  <a:pt x="41475" y="132"/>
                  <a:pt x="42501" y="421"/>
                  <a:pt x="43185" y="290"/>
                </a:cubicBezTo>
                <a:cubicBezTo>
                  <a:pt x="43237" y="342"/>
                  <a:pt x="43185" y="342"/>
                  <a:pt x="43264" y="369"/>
                </a:cubicBezTo>
                <a:cubicBezTo>
                  <a:pt x="43448" y="263"/>
                  <a:pt x="43711" y="395"/>
                  <a:pt x="43921" y="395"/>
                </a:cubicBezTo>
                <a:cubicBezTo>
                  <a:pt x="44026" y="395"/>
                  <a:pt x="44079" y="316"/>
                  <a:pt x="44210" y="316"/>
                </a:cubicBezTo>
                <a:cubicBezTo>
                  <a:pt x="44316" y="316"/>
                  <a:pt x="44421" y="369"/>
                  <a:pt x="44526" y="395"/>
                </a:cubicBezTo>
                <a:cubicBezTo>
                  <a:pt x="44631" y="395"/>
                  <a:pt x="44763" y="316"/>
                  <a:pt x="44920" y="395"/>
                </a:cubicBezTo>
                <a:cubicBezTo>
                  <a:pt x="44999" y="395"/>
                  <a:pt x="44920" y="290"/>
                  <a:pt x="44999" y="290"/>
                </a:cubicBezTo>
                <a:cubicBezTo>
                  <a:pt x="45105" y="316"/>
                  <a:pt x="45105" y="421"/>
                  <a:pt x="45236" y="395"/>
                </a:cubicBezTo>
                <a:cubicBezTo>
                  <a:pt x="45368" y="395"/>
                  <a:pt x="45236" y="342"/>
                  <a:pt x="45289" y="316"/>
                </a:cubicBezTo>
                <a:cubicBezTo>
                  <a:pt x="45552" y="342"/>
                  <a:pt x="45867" y="553"/>
                  <a:pt x="45999" y="447"/>
                </a:cubicBezTo>
                <a:close/>
                <a:moveTo>
                  <a:pt x="50733" y="1105"/>
                </a:moveTo>
                <a:cubicBezTo>
                  <a:pt x="50759" y="1105"/>
                  <a:pt x="50785" y="1105"/>
                  <a:pt x="50812" y="1131"/>
                </a:cubicBezTo>
                <a:cubicBezTo>
                  <a:pt x="50917" y="1052"/>
                  <a:pt x="51101" y="1131"/>
                  <a:pt x="51285" y="1131"/>
                </a:cubicBezTo>
                <a:cubicBezTo>
                  <a:pt x="51206" y="1026"/>
                  <a:pt x="51048" y="1026"/>
                  <a:pt x="50917" y="895"/>
                </a:cubicBezTo>
                <a:cubicBezTo>
                  <a:pt x="50785" y="921"/>
                  <a:pt x="50680" y="973"/>
                  <a:pt x="50733" y="1105"/>
                </a:cubicBezTo>
                <a:close/>
                <a:moveTo>
                  <a:pt x="52705" y="1131"/>
                </a:moveTo>
                <a:cubicBezTo>
                  <a:pt x="52732" y="1184"/>
                  <a:pt x="52811" y="1158"/>
                  <a:pt x="52863" y="1184"/>
                </a:cubicBezTo>
                <a:cubicBezTo>
                  <a:pt x="52863" y="1131"/>
                  <a:pt x="52889" y="1105"/>
                  <a:pt x="52889" y="1052"/>
                </a:cubicBezTo>
                <a:cubicBezTo>
                  <a:pt x="52784" y="1052"/>
                  <a:pt x="52758" y="1158"/>
                  <a:pt x="52679" y="1131"/>
                </a:cubicBezTo>
                <a:close/>
                <a:moveTo>
                  <a:pt x="48681" y="1789"/>
                </a:moveTo>
                <a:cubicBezTo>
                  <a:pt x="48813" y="1789"/>
                  <a:pt x="48839" y="1762"/>
                  <a:pt x="48944" y="1762"/>
                </a:cubicBezTo>
                <a:cubicBezTo>
                  <a:pt x="48866" y="1657"/>
                  <a:pt x="48760" y="1762"/>
                  <a:pt x="48629" y="1684"/>
                </a:cubicBezTo>
                <a:cubicBezTo>
                  <a:pt x="48629" y="1710"/>
                  <a:pt x="48629" y="1710"/>
                  <a:pt x="48681" y="1762"/>
                </a:cubicBezTo>
                <a:close/>
                <a:moveTo>
                  <a:pt x="54941" y="1552"/>
                </a:moveTo>
                <a:cubicBezTo>
                  <a:pt x="54941" y="1499"/>
                  <a:pt x="55099" y="1526"/>
                  <a:pt x="55072" y="1447"/>
                </a:cubicBezTo>
                <a:cubicBezTo>
                  <a:pt x="54915" y="1421"/>
                  <a:pt x="54836" y="1499"/>
                  <a:pt x="54915" y="1526"/>
                </a:cubicBezTo>
                <a:close/>
                <a:moveTo>
                  <a:pt x="51653" y="2210"/>
                </a:moveTo>
                <a:cubicBezTo>
                  <a:pt x="51732" y="2183"/>
                  <a:pt x="51916" y="2288"/>
                  <a:pt x="51864" y="2183"/>
                </a:cubicBezTo>
                <a:cubicBezTo>
                  <a:pt x="51732" y="2183"/>
                  <a:pt x="51574" y="2157"/>
                  <a:pt x="51601" y="2210"/>
                </a:cubicBezTo>
                <a:close/>
                <a:moveTo>
                  <a:pt x="53442" y="2262"/>
                </a:moveTo>
                <a:cubicBezTo>
                  <a:pt x="53468" y="2262"/>
                  <a:pt x="53494" y="2236"/>
                  <a:pt x="53521" y="2236"/>
                </a:cubicBezTo>
                <a:cubicBezTo>
                  <a:pt x="53363" y="1999"/>
                  <a:pt x="53205" y="2157"/>
                  <a:pt x="52995" y="2078"/>
                </a:cubicBezTo>
                <a:cubicBezTo>
                  <a:pt x="53021" y="2104"/>
                  <a:pt x="52995" y="2104"/>
                  <a:pt x="52995" y="2157"/>
                </a:cubicBezTo>
                <a:cubicBezTo>
                  <a:pt x="53074" y="2131"/>
                  <a:pt x="53152" y="2157"/>
                  <a:pt x="53231" y="2183"/>
                </a:cubicBezTo>
                <a:cubicBezTo>
                  <a:pt x="53258" y="2210"/>
                  <a:pt x="53231" y="2236"/>
                  <a:pt x="53179" y="2236"/>
                </a:cubicBezTo>
                <a:cubicBezTo>
                  <a:pt x="52995" y="2157"/>
                  <a:pt x="52784" y="2183"/>
                  <a:pt x="52626" y="2288"/>
                </a:cubicBezTo>
                <a:cubicBezTo>
                  <a:pt x="52863" y="2341"/>
                  <a:pt x="53100" y="2341"/>
                  <a:pt x="53337" y="2315"/>
                </a:cubicBezTo>
                <a:cubicBezTo>
                  <a:pt x="53284" y="2262"/>
                  <a:pt x="53415" y="2288"/>
                  <a:pt x="53389" y="2236"/>
                </a:cubicBezTo>
                <a:cubicBezTo>
                  <a:pt x="53310" y="2236"/>
                  <a:pt x="53284" y="2157"/>
                  <a:pt x="53337" y="2157"/>
                </a:cubicBezTo>
                <a:cubicBezTo>
                  <a:pt x="53389" y="2157"/>
                  <a:pt x="53337" y="2210"/>
                  <a:pt x="53389" y="2262"/>
                </a:cubicBezTo>
                <a:close/>
                <a:moveTo>
                  <a:pt x="54809" y="2131"/>
                </a:moveTo>
                <a:cubicBezTo>
                  <a:pt x="54704" y="2025"/>
                  <a:pt x="54862" y="2052"/>
                  <a:pt x="54836" y="1999"/>
                </a:cubicBezTo>
                <a:cubicBezTo>
                  <a:pt x="54757" y="1973"/>
                  <a:pt x="54652" y="1947"/>
                  <a:pt x="54573" y="1947"/>
                </a:cubicBezTo>
                <a:cubicBezTo>
                  <a:pt x="54441" y="2025"/>
                  <a:pt x="54652" y="2210"/>
                  <a:pt x="54757" y="2131"/>
                </a:cubicBezTo>
                <a:close/>
                <a:moveTo>
                  <a:pt x="53757" y="2131"/>
                </a:moveTo>
                <a:cubicBezTo>
                  <a:pt x="53863" y="2104"/>
                  <a:pt x="53889" y="2157"/>
                  <a:pt x="53968" y="2157"/>
                </a:cubicBezTo>
                <a:lnTo>
                  <a:pt x="53915" y="2052"/>
                </a:lnTo>
                <a:cubicBezTo>
                  <a:pt x="53784" y="2078"/>
                  <a:pt x="53731" y="2078"/>
                  <a:pt x="53731" y="2131"/>
                </a:cubicBezTo>
                <a:close/>
                <a:moveTo>
                  <a:pt x="53626" y="2288"/>
                </a:moveTo>
                <a:cubicBezTo>
                  <a:pt x="53731" y="2341"/>
                  <a:pt x="53863" y="2341"/>
                  <a:pt x="53994" y="2315"/>
                </a:cubicBezTo>
                <a:cubicBezTo>
                  <a:pt x="53968" y="2288"/>
                  <a:pt x="53941" y="2262"/>
                  <a:pt x="53941" y="2210"/>
                </a:cubicBezTo>
                <a:cubicBezTo>
                  <a:pt x="53757" y="2157"/>
                  <a:pt x="53573" y="2157"/>
                  <a:pt x="53600" y="2262"/>
                </a:cubicBezTo>
                <a:close/>
                <a:moveTo>
                  <a:pt x="55704" y="2236"/>
                </a:moveTo>
                <a:cubicBezTo>
                  <a:pt x="55598" y="2210"/>
                  <a:pt x="55493" y="2183"/>
                  <a:pt x="55414" y="2183"/>
                </a:cubicBezTo>
                <a:cubicBezTo>
                  <a:pt x="55388" y="2288"/>
                  <a:pt x="55625" y="2262"/>
                  <a:pt x="55651" y="2236"/>
                </a:cubicBezTo>
                <a:close/>
                <a:moveTo>
                  <a:pt x="55362" y="2262"/>
                </a:moveTo>
                <a:cubicBezTo>
                  <a:pt x="55335" y="2210"/>
                  <a:pt x="55283" y="2210"/>
                  <a:pt x="55230" y="2210"/>
                </a:cubicBezTo>
                <a:cubicBezTo>
                  <a:pt x="55204" y="2262"/>
                  <a:pt x="55256" y="2262"/>
                  <a:pt x="55309" y="2262"/>
                </a:cubicBezTo>
                <a:close/>
                <a:moveTo>
                  <a:pt x="54415" y="2736"/>
                </a:moveTo>
                <a:cubicBezTo>
                  <a:pt x="54467" y="2814"/>
                  <a:pt x="54336" y="2788"/>
                  <a:pt x="54415" y="2867"/>
                </a:cubicBezTo>
                <a:cubicBezTo>
                  <a:pt x="54520" y="2893"/>
                  <a:pt x="54494" y="2867"/>
                  <a:pt x="54625" y="2867"/>
                </a:cubicBezTo>
                <a:cubicBezTo>
                  <a:pt x="54520" y="2788"/>
                  <a:pt x="54652" y="2788"/>
                  <a:pt x="54625" y="2709"/>
                </a:cubicBezTo>
                <a:cubicBezTo>
                  <a:pt x="54441" y="2630"/>
                  <a:pt x="54441" y="2499"/>
                  <a:pt x="54283" y="2420"/>
                </a:cubicBezTo>
                <a:cubicBezTo>
                  <a:pt x="54336" y="2551"/>
                  <a:pt x="54099" y="2394"/>
                  <a:pt x="54152" y="2525"/>
                </a:cubicBezTo>
                <a:cubicBezTo>
                  <a:pt x="54231" y="2525"/>
                  <a:pt x="54389" y="2657"/>
                  <a:pt x="54310" y="2709"/>
                </a:cubicBezTo>
                <a:cubicBezTo>
                  <a:pt x="54231" y="2683"/>
                  <a:pt x="54099" y="2709"/>
                  <a:pt x="54047" y="2578"/>
                </a:cubicBezTo>
                <a:cubicBezTo>
                  <a:pt x="54099" y="2551"/>
                  <a:pt x="54126" y="2499"/>
                  <a:pt x="54073" y="2420"/>
                </a:cubicBezTo>
                <a:cubicBezTo>
                  <a:pt x="53836" y="2394"/>
                  <a:pt x="53678" y="2604"/>
                  <a:pt x="53468" y="2525"/>
                </a:cubicBezTo>
                <a:cubicBezTo>
                  <a:pt x="53442" y="2473"/>
                  <a:pt x="53521" y="2473"/>
                  <a:pt x="53468" y="2420"/>
                </a:cubicBezTo>
                <a:cubicBezTo>
                  <a:pt x="53337" y="2367"/>
                  <a:pt x="53337" y="2473"/>
                  <a:pt x="53284" y="2499"/>
                </a:cubicBezTo>
                <a:cubicBezTo>
                  <a:pt x="53363" y="2578"/>
                  <a:pt x="53521" y="2499"/>
                  <a:pt x="53547" y="2657"/>
                </a:cubicBezTo>
                <a:cubicBezTo>
                  <a:pt x="53652" y="2657"/>
                  <a:pt x="53705" y="2709"/>
                  <a:pt x="53810" y="2683"/>
                </a:cubicBezTo>
                <a:cubicBezTo>
                  <a:pt x="53810" y="2683"/>
                  <a:pt x="53810" y="2657"/>
                  <a:pt x="53836" y="2657"/>
                </a:cubicBezTo>
                <a:cubicBezTo>
                  <a:pt x="53889" y="2683"/>
                  <a:pt x="53705" y="2604"/>
                  <a:pt x="53784" y="2578"/>
                </a:cubicBezTo>
                <a:cubicBezTo>
                  <a:pt x="53968" y="2657"/>
                  <a:pt x="54178" y="2709"/>
                  <a:pt x="54362" y="2736"/>
                </a:cubicBezTo>
                <a:close/>
                <a:moveTo>
                  <a:pt x="54573" y="2630"/>
                </a:moveTo>
                <a:cubicBezTo>
                  <a:pt x="54730" y="2630"/>
                  <a:pt x="54915" y="2630"/>
                  <a:pt x="55020" y="2736"/>
                </a:cubicBezTo>
                <a:cubicBezTo>
                  <a:pt x="55072" y="2736"/>
                  <a:pt x="55072" y="2657"/>
                  <a:pt x="55151" y="2709"/>
                </a:cubicBezTo>
                <a:cubicBezTo>
                  <a:pt x="55099" y="2841"/>
                  <a:pt x="55151" y="2972"/>
                  <a:pt x="55283" y="3051"/>
                </a:cubicBezTo>
                <a:cubicBezTo>
                  <a:pt x="55414" y="2920"/>
                  <a:pt x="55204" y="2709"/>
                  <a:pt x="55046" y="2525"/>
                </a:cubicBezTo>
                <a:cubicBezTo>
                  <a:pt x="54941" y="2578"/>
                  <a:pt x="54836" y="2604"/>
                  <a:pt x="54730" y="2578"/>
                </a:cubicBezTo>
                <a:cubicBezTo>
                  <a:pt x="54757" y="2551"/>
                  <a:pt x="54730" y="2499"/>
                  <a:pt x="54678" y="2446"/>
                </a:cubicBezTo>
                <a:cubicBezTo>
                  <a:pt x="54415" y="2394"/>
                  <a:pt x="54520" y="2551"/>
                  <a:pt x="54494" y="2630"/>
                </a:cubicBezTo>
                <a:close/>
                <a:moveTo>
                  <a:pt x="55677" y="2525"/>
                </a:moveTo>
                <a:cubicBezTo>
                  <a:pt x="55704" y="2551"/>
                  <a:pt x="55704" y="2578"/>
                  <a:pt x="55730" y="2604"/>
                </a:cubicBezTo>
                <a:cubicBezTo>
                  <a:pt x="55888" y="2604"/>
                  <a:pt x="56045" y="2630"/>
                  <a:pt x="56203" y="2709"/>
                </a:cubicBezTo>
                <a:cubicBezTo>
                  <a:pt x="56045" y="2604"/>
                  <a:pt x="56335" y="2630"/>
                  <a:pt x="56361" y="2551"/>
                </a:cubicBezTo>
                <a:cubicBezTo>
                  <a:pt x="56282" y="2551"/>
                  <a:pt x="56282" y="2473"/>
                  <a:pt x="56230" y="2499"/>
                </a:cubicBezTo>
                <a:cubicBezTo>
                  <a:pt x="56072" y="2578"/>
                  <a:pt x="55914" y="2578"/>
                  <a:pt x="55756" y="2499"/>
                </a:cubicBezTo>
                <a:cubicBezTo>
                  <a:pt x="55730" y="2525"/>
                  <a:pt x="55677" y="2525"/>
                  <a:pt x="55625" y="2525"/>
                </a:cubicBezTo>
                <a:close/>
                <a:moveTo>
                  <a:pt x="52390" y="2867"/>
                </a:moveTo>
                <a:cubicBezTo>
                  <a:pt x="52679" y="2920"/>
                  <a:pt x="52942" y="2946"/>
                  <a:pt x="53231" y="2920"/>
                </a:cubicBezTo>
                <a:cubicBezTo>
                  <a:pt x="53258" y="2867"/>
                  <a:pt x="53363" y="2867"/>
                  <a:pt x="53284" y="2762"/>
                </a:cubicBezTo>
                <a:cubicBezTo>
                  <a:pt x="53126" y="2736"/>
                  <a:pt x="52968" y="2762"/>
                  <a:pt x="52811" y="2841"/>
                </a:cubicBezTo>
                <a:cubicBezTo>
                  <a:pt x="52811" y="2814"/>
                  <a:pt x="52784" y="2788"/>
                  <a:pt x="52758" y="2788"/>
                </a:cubicBezTo>
                <a:cubicBezTo>
                  <a:pt x="52679" y="2841"/>
                  <a:pt x="52416" y="2841"/>
                  <a:pt x="52337" y="2867"/>
                </a:cubicBezTo>
                <a:close/>
                <a:moveTo>
                  <a:pt x="57334" y="2630"/>
                </a:moveTo>
                <a:cubicBezTo>
                  <a:pt x="57387" y="2630"/>
                  <a:pt x="57439" y="2578"/>
                  <a:pt x="57466" y="2525"/>
                </a:cubicBezTo>
                <a:cubicBezTo>
                  <a:pt x="57387" y="2525"/>
                  <a:pt x="57229" y="2446"/>
                  <a:pt x="57203" y="2499"/>
                </a:cubicBezTo>
                <a:cubicBezTo>
                  <a:pt x="57229" y="2551"/>
                  <a:pt x="57229" y="2578"/>
                  <a:pt x="57255" y="2630"/>
                </a:cubicBezTo>
                <a:close/>
                <a:moveTo>
                  <a:pt x="55940" y="2683"/>
                </a:moveTo>
                <a:cubicBezTo>
                  <a:pt x="55940" y="2762"/>
                  <a:pt x="56019" y="2736"/>
                  <a:pt x="56045" y="2736"/>
                </a:cubicBezTo>
                <a:lnTo>
                  <a:pt x="56019" y="2657"/>
                </a:lnTo>
                <a:cubicBezTo>
                  <a:pt x="55967" y="2630"/>
                  <a:pt x="55914" y="2657"/>
                  <a:pt x="55861" y="2683"/>
                </a:cubicBezTo>
                <a:close/>
                <a:moveTo>
                  <a:pt x="56519" y="3077"/>
                </a:moveTo>
                <a:cubicBezTo>
                  <a:pt x="56624" y="3051"/>
                  <a:pt x="56387" y="3025"/>
                  <a:pt x="56387" y="2893"/>
                </a:cubicBezTo>
                <a:cubicBezTo>
                  <a:pt x="56414" y="2893"/>
                  <a:pt x="56414" y="2867"/>
                  <a:pt x="56440" y="2867"/>
                </a:cubicBezTo>
                <a:cubicBezTo>
                  <a:pt x="56624" y="2893"/>
                  <a:pt x="56861" y="2814"/>
                  <a:pt x="56992" y="2946"/>
                </a:cubicBezTo>
                <a:cubicBezTo>
                  <a:pt x="57308" y="2788"/>
                  <a:pt x="57676" y="3077"/>
                  <a:pt x="57913" y="2920"/>
                </a:cubicBezTo>
                <a:cubicBezTo>
                  <a:pt x="57650" y="2814"/>
                  <a:pt x="57334" y="2920"/>
                  <a:pt x="57071" y="2762"/>
                </a:cubicBezTo>
                <a:cubicBezTo>
                  <a:pt x="56887" y="2867"/>
                  <a:pt x="56335" y="2709"/>
                  <a:pt x="56072" y="2788"/>
                </a:cubicBezTo>
                <a:cubicBezTo>
                  <a:pt x="56072" y="2972"/>
                  <a:pt x="56308" y="2946"/>
                  <a:pt x="56440" y="3077"/>
                </a:cubicBezTo>
                <a:close/>
                <a:moveTo>
                  <a:pt x="54941" y="3130"/>
                </a:moveTo>
                <a:cubicBezTo>
                  <a:pt x="54967" y="3183"/>
                  <a:pt x="55046" y="3209"/>
                  <a:pt x="55072" y="3235"/>
                </a:cubicBezTo>
                <a:cubicBezTo>
                  <a:pt x="55046" y="3156"/>
                  <a:pt x="55125" y="3130"/>
                  <a:pt x="55072" y="3077"/>
                </a:cubicBezTo>
                <a:cubicBezTo>
                  <a:pt x="54915" y="3051"/>
                  <a:pt x="54941" y="3130"/>
                  <a:pt x="54888" y="3130"/>
                </a:cubicBezTo>
                <a:close/>
                <a:moveTo>
                  <a:pt x="54652" y="3288"/>
                </a:moveTo>
                <a:cubicBezTo>
                  <a:pt x="54625" y="3209"/>
                  <a:pt x="54730" y="3209"/>
                  <a:pt x="54809" y="3209"/>
                </a:cubicBezTo>
                <a:cubicBezTo>
                  <a:pt x="54783" y="3156"/>
                  <a:pt x="54757" y="3130"/>
                  <a:pt x="54704" y="3130"/>
                </a:cubicBezTo>
                <a:cubicBezTo>
                  <a:pt x="54625" y="3183"/>
                  <a:pt x="54389" y="3235"/>
                  <a:pt x="54599" y="3288"/>
                </a:cubicBezTo>
                <a:close/>
                <a:moveTo>
                  <a:pt x="56177" y="3156"/>
                </a:moveTo>
                <a:cubicBezTo>
                  <a:pt x="56203" y="3209"/>
                  <a:pt x="56256" y="3235"/>
                  <a:pt x="56282" y="3262"/>
                </a:cubicBezTo>
                <a:cubicBezTo>
                  <a:pt x="56387" y="3262"/>
                  <a:pt x="56335" y="3235"/>
                  <a:pt x="56414" y="3235"/>
                </a:cubicBezTo>
                <a:cubicBezTo>
                  <a:pt x="56387" y="3077"/>
                  <a:pt x="56177" y="3025"/>
                  <a:pt x="56098" y="3156"/>
                </a:cubicBezTo>
                <a:close/>
                <a:moveTo>
                  <a:pt x="58018" y="3104"/>
                </a:moveTo>
                <a:cubicBezTo>
                  <a:pt x="58044" y="3051"/>
                  <a:pt x="58123" y="3051"/>
                  <a:pt x="58123" y="2999"/>
                </a:cubicBezTo>
                <a:lnTo>
                  <a:pt x="57992" y="2999"/>
                </a:lnTo>
                <a:cubicBezTo>
                  <a:pt x="57965" y="3051"/>
                  <a:pt x="57886" y="3051"/>
                  <a:pt x="57965" y="3104"/>
                </a:cubicBezTo>
                <a:close/>
                <a:moveTo>
                  <a:pt x="51364" y="3656"/>
                </a:moveTo>
                <a:cubicBezTo>
                  <a:pt x="51496" y="3761"/>
                  <a:pt x="51680" y="3656"/>
                  <a:pt x="51811" y="3656"/>
                </a:cubicBezTo>
                <a:cubicBezTo>
                  <a:pt x="51653" y="3551"/>
                  <a:pt x="51285" y="3525"/>
                  <a:pt x="51285" y="3656"/>
                </a:cubicBezTo>
                <a:close/>
                <a:moveTo>
                  <a:pt x="52127" y="3656"/>
                </a:moveTo>
                <a:cubicBezTo>
                  <a:pt x="52206" y="3709"/>
                  <a:pt x="52285" y="3735"/>
                  <a:pt x="52363" y="3788"/>
                </a:cubicBezTo>
                <a:cubicBezTo>
                  <a:pt x="52311" y="3840"/>
                  <a:pt x="52206" y="3866"/>
                  <a:pt x="52153" y="3919"/>
                </a:cubicBezTo>
                <a:cubicBezTo>
                  <a:pt x="52258" y="3919"/>
                  <a:pt x="52337" y="3972"/>
                  <a:pt x="52442" y="3945"/>
                </a:cubicBezTo>
                <a:cubicBezTo>
                  <a:pt x="52653" y="3840"/>
                  <a:pt x="52337" y="3735"/>
                  <a:pt x="52311" y="3577"/>
                </a:cubicBezTo>
                <a:cubicBezTo>
                  <a:pt x="52100" y="3577"/>
                  <a:pt x="52074" y="3603"/>
                  <a:pt x="52048" y="3656"/>
                </a:cubicBezTo>
                <a:close/>
                <a:moveTo>
                  <a:pt x="53074" y="3603"/>
                </a:moveTo>
                <a:cubicBezTo>
                  <a:pt x="53152" y="3656"/>
                  <a:pt x="53205" y="3630"/>
                  <a:pt x="53284" y="3709"/>
                </a:cubicBezTo>
                <a:lnTo>
                  <a:pt x="53231" y="3603"/>
                </a:lnTo>
                <a:cubicBezTo>
                  <a:pt x="53284" y="3577"/>
                  <a:pt x="53389" y="3603"/>
                  <a:pt x="53389" y="3525"/>
                </a:cubicBezTo>
                <a:cubicBezTo>
                  <a:pt x="53284" y="3551"/>
                  <a:pt x="53179" y="3551"/>
                  <a:pt x="53074" y="3525"/>
                </a:cubicBezTo>
                <a:cubicBezTo>
                  <a:pt x="53047" y="3551"/>
                  <a:pt x="52995" y="3551"/>
                  <a:pt x="52995" y="3577"/>
                </a:cubicBezTo>
                <a:close/>
                <a:moveTo>
                  <a:pt x="53494" y="3551"/>
                </a:moveTo>
                <a:lnTo>
                  <a:pt x="53521" y="3577"/>
                </a:lnTo>
                <a:cubicBezTo>
                  <a:pt x="53600" y="3577"/>
                  <a:pt x="53600" y="3603"/>
                  <a:pt x="53626" y="3577"/>
                </a:cubicBezTo>
                <a:lnTo>
                  <a:pt x="53600" y="3551"/>
                </a:lnTo>
                <a:cubicBezTo>
                  <a:pt x="53468" y="3498"/>
                  <a:pt x="53521" y="3525"/>
                  <a:pt x="53442" y="3525"/>
                </a:cubicBezTo>
                <a:close/>
                <a:moveTo>
                  <a:pt x="53810" y="3682"/>
                </a:moveTo>
                <a:cubicBezTo>
                  <a:pt x="53889" y="3735"/>
                  <a:pt x="54073" y="3709"/>
                  <a:pt x="54099" y="3656"/>
                </a:cubicBezTo>
                <a:cubicBezTo>
                  <a:pt x="53941" y="3709"/>
                  <a:pt x="53915" y="3577"/>
                  <a:pt x="53810" y="3577"/>
                </a:cubicBezTo>
                <a:cubicBezTo>
                  <a:pt x="53705" y="3577"/>
                  <a:pt x="53731" y="3630"/>
                  <a:pt x="53731" y="3656"/>
                </a:cubicBezTo>
                <a:close/>
                <a:moveTo>
                  <a:pt x="55704" y="3788"/>
                </a:moveTo>
                <a:cubicBezTo>
                  <a:pt x="55651" y="3682"/>
                  <a:pt x="55677" y="3682"/>
                  <a:pt x="55598" y="3603"/>
                </a:cubicBezTo>
                <a:lnTo>
                  <a:pt x="55493" y="3603"/>
                </a:lnTo>
                <a:cubicBezTo>
                  <a:pt x="55493" y="3709"/>
                  <a:pt x="55519" y="3735"/>
                  <a:pt x="55625" y="3788"/>
                </a:cubicBezTo>
                <a:close/>
                <a:moveTo>
                  <a:pt x="55730" y="3630"/>
                </a:moveTo>
                <a:cubicBezTo>
                  <a:pt x="55809" y="3761"/>
                  <a:pt x="55861" y="3630"/>
                  <a:pt x="55835" y="3603"/>
                </a:cubicBezTo>
                <a:cubicBezTo>
                  <a:pt x="55677" y="3577"/>
                  <a:pt x="55730" y="3630"/>
                  <a:pt x="55651" y="3630"/>
                </a:cubicBezTo>
                <a:close/>
                <a:moveTo>
                  <a:pt x="43658" y="4813"/>
                </a:moveTo>
                <a:cubicBezTo>
                  <a:pt x="43684" y="4787"/>
                  <a:pt x="43737" y="4787"/>
                  <a:pt x="43790" y="4813"/>
                </a:cubicBezTo>
                <a:cubicBezTo>
                  <a:pt x="43763" y="4761"/>
                  <a:pt x="43816" y="4761"/>
                  <a:pt x="43816" y="4734"/>
                </a:cubicBezTo>
                <a:cubicBezTo>
                  <a:pt x="43790" y="4761"/>
                  <a:pt x="43737" y="4761"/>
                  <a:pt x="43684" y="4734"/>
                </a:cubicBezTo>
                <a:cubicBezTo>
                  <a:pt x="43684" y="4787"/>
                  <a:pt x="43658" y="4787"/>
                  <a:pt x="43658" y="4813"/>
                </a:cubicBezTo>
                <a:close/>
                <a:moveTo>
                  <a:pt x="43974" y="4813"/>
                </a:moveTo>
                <a:cubicBezTo>
                  <a:pt x="44026" y="4840"/>
                  <a:pt x="44158" y="4840"/>
                  <a:pt x="44184" y="4813"/>
                </a:cubicBezTo>
                <a:cubicBezTo>
                  <a:pt x="44105" y="4787"/>
                  <a:pt x="43974" y="4708"/>
                  <a:pt x="43974" y="4787"/>
                </a:cubicBezTo>
                <a:close/>
                <a:moveTo>
                  <a:pt x="44263" y="4813"/>
                </a:moveTo>
                <a:cubicBezTo>
                  <a:pt x="44394" y="4840"/>
                  <a:pt x="44526" y="4840"/>
                  <a:pt x="44657" y="4813"/>
                </a:cubicBezTo>
                <a:cubicBezTo>
                  <a:pt x="44605" y="4682"/>
                  <a:pt x="44263" y="4708"/>
                  <a:pt x="44263" y="4787"/>
                </a:cubicBezTo>
                <a:close/>
                <a:moveTo>
                  <a:pt x="54599" y="4445"/>
                </a:moveTo>
                <a:cubicBezTo>
                  <a:pt x="54730" y="4498"/>
                  <a:pt x="54888" y="4498"/>
                  <a:pt x="55046" y="4445"/>
                </a:cubicBezTo>
                <a:cubicBezTo>
                  <a:pt x="55046" y="4392"/>
                  <a:pt x="54993" y="4366"/>
                  <a:pt x="54967" y="4261"/>
                </a:cubicBezTo>
                <a:cubicBezTo>
                  <a:pt x="54836" y="4314"/>
                  <a:pt x="54704" y="4366"/>
                  <a:pt x="54599" y="4445"/>
                </a:cubicBezTo>
                <a:close/>
                <a:moveTo>
                  <a:pt x="53573" y="4550"/>
                </a:moveTo>
                <a:cubicBezTo>
                  <a:pt x="53600" y="4629"/>
                  <a:pt x="53652" y="4682"/>
                  <a:pt x="53731" y="4734"/>
                </a:cubicBezTo>
                <a:cubicBezTo>
                  <a:pt x="53810" y="4708"/>
                  <a:pt x="53836" y="4734"/>
                  <a:pt x="53889" y="4734"/>
                </a:cubicBezTo>
                <a:cubicBezTo>
                  <a:pt x="53863" y="4655"/>
                  <a:pt x="53757" y="4629"/>
                  <a:pt x="53705" y="4577"/>
                </a:cubicBezTo>
                <a:cubicBezTo>
                  <a:pt x="53705" y="4524"/>
                  <a:pt x="53784" y="4498"/>
                  <a:pt x="53784" y="4445"/>
                </a:cubicBezTo>
                <a:cubicBezTo>
                  <a:pt x="53678" y="4445"/>
                  <a:pt x="53705" y="4524"/>
                  <a:pt x="53573" y="4550"/>
                </a:cubicBezTo>
                <a:close/>
                <a:moveTo>
                  <a:pt x="54020" y="4577"/>
                </a:moveTo>
                <a:cubicBezTo>
                  <a:pt x="54126" y="4550"/>
                  <a:pt x="54231" y="4524"/>
                  <a:pt x="54178" y="4445"/>
                </a:cubicBezTo>
                <a:cubicBezTo>
                  <a:pt x="54126" y="4445"/>
                  <a:pt x="54099" y="4419"/>
                  <a:pt x="54047" y="4445"/>
                </a:cubicBezTo>
                <a:cubicBezTo>
                  <a:pt x="54099" y="4498"/>
                  <a:pt x="53915" y="4471"/>
                  <a:pt x="54020" y="4577"/>
                </a:cubicBezTo>
                <a:close/>
                <a:moveTo>
                  <a:pt x="49339" y="4945"/>
                </a:moveTo>
                <a:cubicBezTo>
                  <a:pt x="49392" y="4971"/>
                  <a:pt x="49444" y="4971"/>
                  <a:pt x="49497" y="4945"/>
                </a:cubicBezTo>
                <a:cubicBezTo>
                  <a:pt x="49470" y="4866"/>
                  <a:pt x="49313" y="4866"/>
                  <a:pt x="49339" y="4945"/>
                </a:cubicBezTo>
                <a:close/>
              </a:path>
            </a:pathLst>
          </a:custGeom>
          <a:solidFill>
            <a:srgbClr val="FDDFA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9" name="Google Shape;449;p8"/>
          <p:cNvGrpSpPr/>
          <p:nvPr/>
        </p:nvGrpSpPr>
        <p:grpSpPr>
          <a:xfrm rot="-9965946">
            <a:off x="-1259747" y="4911968"/>
            <a:ext cx="5671847" cy="2912584"/>
            <a:chOff x="-440535" y="5181292"/>
            <a:chExt cx="2667003" cy="1974363"/>
          </a:xfrm>
        </p:grpSpPr>
        <p:grpSp>
          <p:nvGrpSpPr>
            <p:cNvPr id="450" name="Google Shape;450;p8"/>
            <p:cNvGrpSpPr/>
            <p:nvPr/>
          </p:nvGrpSpPr>
          <p:grpSpPr>
            <a:xfrm rot="4104570">
              <a:off x="454739" y="5255846"/>
              <a:ext cx="946492" cy="1156553"/>
              <a:chOff x="4704616" y="273982"/>
              <a:chExt cx="1435274" cy="1476937"/>
            </a:xfrm>
          </p:grpSpPr>
          <p:sp>
            <p:nvSpPr>
              <p:cNvPr id="451" name="Google Shape;451;p8"/>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8"/>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8"/>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8"/>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8"/>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8"/>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8"/>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8"/>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9" name="Google Shape;459;p8"/>
            <p:cNvGrpSpPr/>
            <p:nvPr/>
          </p:nvGrpSpPr>
          <p:grpSpPr>
            <a:xfrm rot="4104570">
              <a:off x="-201937" y="5922866"/>
              <a:ext cx="946492" cy="1156553"/>
              <a:chOff x="4704616" y="273982"/>
              <a:chExt cx="1435274" cy="1476937"/>
            </a:xfrm>
          </p:grpSpPr>
          <p:sp>
            <p:nvSpPr>
              <p:cNvPr id="460" name="Google Shape;460;p8"/>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8"/>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8"/>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8"/>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8"/>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8"/>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8"/>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8"/>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8" name="Google Shape;468;p8"/>
            <p:cNvGrpSpPr/>
            <p:nvPr/>
          </p:nvGrpSpPr>
          <p:grpSpPr>
            <a:xfrm rot="-8588282">
              <a:off x="1027684" y="5830814"/>
              <a:ext cx="946492" cy="1156553"/>
              <a:chOff x="4704616" y="273982"/>
              <a:chExt cx="1435274" cy="1476937"/>
            </a:xfrm>
          </p:grpSpPr>
          <p:sp>
            <p:nvSpPr>
              <p:cNvPr id="469" name="Google Shape;469;p8"/>
              <p:cNvSpPr/>
              <p:nvPr/>
            </p:nvSpPr>
            <p:spPr>
              <a:xfrm>
                <a:off x="5488673" y="962786"/>
                <a:ext cx="446751" cy="279946"/>
              </a:xfrm>
              <a:custGeom>
                <a:rect b="b" l="l" r="r" t="t"/>
                <a:pathLst>
                  <a:path extrusionOk="0" h="3709" w="5919">
                    <a:moveTo>
                      <a:pt x="5655" y="1263"/>
                    </a:moveTo>
                    <a:cubicBezTo>
                      <a:pt x="5629" y="1289"/>
                      <a:pt x="5603" y="1342"/>
                      <a:pt x="5629" y="1368"/>
                    </a:cubicBezTo>
                    <a:cubicBezTo>
                      <a:pt x="5681" y="1394"/>
                      <a:pt x="5681" y="1368"/>
                      <a:pt x="5708" y="1368"/>
                    </a:cubicBezTo>
                    <a:cubicBezTo>
                      <a:pt x="5760" y="1447"/>
                      <a:pt x="5655" y="1447"/>
                      <a:pt x="5655" y="1473"/>
                    </a:cubicBezTo>
                    <a:cubicBezTo>
                      <a:pt x="5734" y="1552"/>
                      <a:pt x="5734" y="1473"/>
                      <a:pt x="5787" y="1499"/>
                    </a:cubicBezTo>
                    <a:cubicBezTo>
                      <a:pt x="5734" y="1526"/>
                      <a:pt x="5708" y="1552"/>
                      <a:pt x="5708" y="1605"/>
                    </a:cubicBezTo>
                    <a:cubicBezTo>
                      <a:pt x="5813" y="1684"/>
                      <a:pt x="5787" y="1605"/>
                      <a:pt x="5839" y="1605"/>
                    </a:cubicBezTo>
                    <a:cubicBezTo>
                      <a:pt x="5866" y="1605"/>
                      <a:pt x="5813" y="1657"/>
                      <a:pt x="5787" y="1684"/>
                    </a:cubicBezTo>
                    <a:cubicBezTo>
                      <a:pt x="5787" y="1710"/>
                      <a:pt x="5839" y="1736"/>
                      <a:pt x="5813" y="1762"/>
                    </a:cubicBezTo>
                    <a:cubicBezTo>
                      <a:pt x="5866" y="1789"/>
                      <a:pt x="5866" y="1736"/>
                      <a:pt x="5918" y="1762"/>
                    </a:cubicBezTo>
                    <a:cubicBezTo>
                      <a:pt x="5918" y="1815"/>
                      <a:pt x="5918" y="1894"/>
                      <a:pt x="5918" y="1973"/>
                    </a:cubicBezTo>
                    <a:cubicBezTo>
                      <a:pt x="5918" y="2052"/>
                      <a:pt x="5892" y="2131"/>
                      <a:pt x="5866" y="2236"/>
                    </a:cubicBezTo>
                    <a:cubicBezTo>
                      <a:pt x="5760" y="2499"/>
                      <a:pt x="5340" y="2473"/>
                      <a:pt x="5050" y="2630"/>
                    </a:cubicBezTo>
                    <a:cubicBezTo>
                      <a:pt x="4787" y="2788"/>
                      <a:pt x="4629" y="2946"/>
                      <a:pt x="4340" y="3051"/>
                    </a:cubicBezTo>
                    <a:cubicBezTo>
                      <a:pt x="4182" y="3130"/>
                      <a:pt x="4025" y="3235"/>
                      <a:pt x="3840" y="3314"/>
                    </a:cubicBezTo>
                    <a:cubicBezTo>
                      <a:pt x="3683" y="3419"/>
                      <a:pt x="3499" y="3498"/>
                      <a:pt x="3314" y="3551"/>
                    </a:cubicBezTo>
                    <a:cubicBezTo>
                      <a:pt x="3157" y="3603"/>
                      <a:pt x="2946" y="3630"/>
                      <a:pt x="2788" y="3656"/>
                    </a:cubicBezTo>
                    <a:cubicBezTo>
                      <a:pt x="2552" y="3709"/>
                      <a:pt x="2262" y="3603"/>
                      <a:pt x="2052" y="3630"/>
                    </a:cubicBezTo>
                    <a:cubicBezTo>
                      <a:pt x="1947" y="3682"/>
                      <a:pt x="1815" y="3656"/>
                      <a:pt x="1710" y="3603"/>
                    </a:cubicBezTo>
                    <a:cubicBezTo>
                      <a:pt x="1631" y="3577"/>
                      <a:pt x="1526" y="3525"/>
                      <a:pt x="1421" y="3498"/>
                    </a:cubicBezTo>
                    <a:cubicBezTo>
                      <a:pt x="1316" y="3446"/>
                      <a:pt x="1184" y="3367"/>
                      <a:pt x="1053" y="3288"/>
                    </a:cubicBezTo>
                    <a:cubicBezTo>
                      <a:pt x="921" y="3235"/>
                      <a:pt x="790" y="3183"/>
                      <a:pt x="632" y="3156"/>
                    </a:cubicBezTo>
                    <a:cubicBezTo>
                      <a:pt x="527" y="3077"/>
                      <a:pt x="421" y="3025"/>
                      <a:pt x="316" y="2999"/>
                    </a:cubicBezTo>
                    <a:cubicBezTo>
                      <a:pt x="106" y="2814"/>
                      <a:pt x="132" y="2762"/>
                      <a:pt x="106" y="2683"/>
                    </a:cubicBezTo>
                    <a:cubicBezTo>
                      <a:pt x="27" y="2420"/>
                      <a:pt x="1" y="2157"/>
                      <a:pt x="53" y="1894"/>
                    </a:cubicBezTo>
                    <a:cubicBezTo>
                      <a:pt x="80" y="1657"/>
                      <a:pt x="158" y="1447"/>
                      <a:pt x="316" y="1263"/>
                    </a:cubicBezTo>
                    <a:cubicBezTo>
                      <a:pt x="395" y="1184"/>
                      <a:pt x="500" y="1105"/>
                      <a:pt x="632" y="1079"/>
                    </a:cubicBezTo>
                    <a:cubicBezTo>
                      <a:pt x="869" y="1000"/>
                      <a:pt x="1079" y="921"/>
                      <a:pt x="1289" y="816"/>
                    </a:cubicBezTo>
                    <a:cubicBezTo>
                      <a:pt x="1395" y="763"/>
                      <a:pt x="1447" y="737"/>
                      <a:pt x="1526" y="710"/>
                    </a:cubicBezTo>
                    <a:lnTo>
                      <a:pt x="1579" y="684"/>
                    </a:lnTo>
                    <a:lnTo>
                      <a:pt x="1631" y="684"/>
                    </a:lnTo>
                    <a:cubicBezTo>
                      <a:pt x="1658" y="684"/>
                      <a:pt x="1710" y="684"/>
                      <a:pt x="1736" y="684"/>
                    </a:cubicBezTo>
                    <a:cubicBezTo>
                      <a:pt x="1868" y="684"/>
                      <a:pt x="1868" y="474"/>
                      <a:pt x="1973" y="421"/>
                    </a:cubicBezTo>
                    <a:cubicBezTo>
                      <a:pt x="2315" y="316"/>
                      <a:pt x="2525" y="0"/>
                      <a:pt x="3288" y="158"/>
                    </a:cubicBezTo>
                    <a:cubicBezTo>
                      <a:pt x="3604" y="211"/>
                      <a:pt x="4182" y="553"/>
                      <a:pt x="4472" y="579"/>
                    </a:cubicBezTo>
                    <a:cubicBezTo>
                      <a:pt x="4524" y="632"/>
                      <a:pt x="4419" y="553"/>
                      <a:pt x="4472" y="605"/>
                    </a:cubicBezTo>
                    <a:cubicBezTo>
                      <a:pt x="4524" y="658"/>
                      <a:pt x="4577" y="658"/>
                      <a:pt x="4603" y="658"/>
                    </a:cubicBezTo>
                    <a:cubicBezTo>
                      <a:pt x="4682" y="710"/>
                      <a:pt x="4577" y="658"/>
                      <a:pt x="4603" y="684"/>
                    </a:cubicBezTo>
                    <a:cubicBezTo>
                      <a:pt x="4656" y="710"/>
                      <a:pt x="4735" y="737"/>
                      <a:pt x="4814" y="763"/>
                    </a:cubicBezTo>
                    <a:cubicBezTo>
                      <a:pt x="4840" y="789"/>
                      <a:pt x="4814" y="789"/>
                      <a:pt x="4814" y="763"/>
                    </a:cubicBezTo>
                    <a:cubicBezTo>
                      <a:pt x="4892" y="842"/>
                      <a:pt x="4892" y="789"/>
                      <a:pt x="4971" y="842"/>
                    </a:cubicBezTo>
                    <a:cubicBezTo>
                      <a:pt x="4998" y="895"/>
                      <a:pt x="4892" y="842"/>
                      <a:pt x="4892" y="842"/>
                    </a:cubicBezTo>
                    <a:cubicBezTo>
                      <a:pt x="4945" y="868"/>
                      <a:pt x="4998" y="895"/>
                      <a:pt x="5077" y="895"/>
                    </a:cubicBezTo>
                    <a:cubicBezTo>
                      <a:pt x="5103" y="921"/>
                      <a:pt x="5050" y="895"/>
                      <a:pt x="5050" y="921"/>
                    </a:cubicBezTo>
                    <a:cubicBezTo>
                      <a:pt x="5155" y="1000"/>
                      <a:pt x="4971" y="921"/>
                      <a:pt x="4971" y="973"/>
                    </a:cubicBezTo>
                    <a:cubicBezTo>
                      <a:pt x="5103" y="1000"/>
                      <a:pt x="5234" y="1052"/>
                      <a:pt x="5392" y="1079"/>
                    </a:cubicBezTo>
                    <a:cubicBezTo>
                      <a:pt x="5418" y="1105"/>
                      <a:pt x="5392" y="1079"/>
                      <a:pt x="5392" y="1105"/>
                    </a:cubicBezTo>
                    <a:cubicBezTo>
                      <a:pt x="5445" y="1158"/>
                      <a:pt x="5445" y="1131"/>
                      <a:pt x="5471" y="1131"/>
                    </a:cubicBezTo>
                    <a:cubicBezTo>
                      <a:pt x="5497" y="1131"/>
                      <a:pt x="5392" y="1158"/>
                      <a:pt x="5366" y="1158"/>
                    </a:cubicBezTo>
                    <a:cubicBezTo>
                      <a:pt x="5392" y="1184"/>
                      <a:pt x="5471" y="1236"/>
                      <a:pt x="5445" y="1236"/>
                    </a:cubicBezTo>
                    <a:cubicBezTo>
                      <a:pt x="5497" y="1263"/>
                      <a:pt x="5524" y="1236"/>
                      <a:pt x="5524" y="1236"/>
                    </a:cubicBezTo>
                    <a:cubicBezTo>
                      <a:pt x="5576" y="1289"/>
                      <a:pt x="5524" y="1263"/>
                      <a:pt x="5497" y="1289"/>
                    </a:cubicBezTo>
                    <a:cubicBezTo>
                      <a:pt x="5550" y="1289"/>
                      <a:pt x="5576" y="1236"/>
                      <a:pt x="5655" y="1263"/>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8"/>
              <p:cNvSpPr/>
              <p:nvPr/>
            </p:nvSpPr>
            <p:spPr>
              <a:xfrm>
                <a:off x="4704616" y="1411421"/>
                <a:ext cx="387124" cy="339498"/>
              </a:xfrm>
              <a:custGeom>
                <a:rect b="b" l="l" r="r" t="t"/>
                <a:pathLst>
                  <a:path extrusionOk="0" h="4498" w="5129">
                    <a:moveTo>
                      <a:pt x="763" y="4497"/>
                    </a:moveTo>
                    <a:cubicBezTo>
                      <a:pt x="789" y="4471"/>
                      <a:pt x="763" y="4419"/>
                      <a:pt x="737" y="4419"/>
                    </a:cubicBezTo>
                    <a:cubicBezTo>
                      <a:pt x="684" y="4419"/>
                      <a:pt x="684" y="4445"/>
                      <a:pt x="684" y="4471"/>
                    </a:cubicBezTo>
                    <a:cubicBezTo>
                      <a:pt x="605" y="4419"/>
                      <a:pt x="684" y="4392"/>
                      <a:pt x="658" y="4340"/>
                    </a:cubicBezTo>
                    <a:cubicBezTo>
                      <a:pt x="552" y="4340"/>
                      <a:pt x="605" y="4392"/>
                      <a:pt x="552" y="4392"/>
                    </a:cubicBezTo>
                    <a:cubicBezTo>
                      <a:pt x="579" y="4366"/>
                      <a:pt x="579" y="4313"/>
                      <a:pt x="552" y="4287"/>
                    </a:cubicBezTo>
                    <a:cubicBezTo>
                      <a:pt x="447" y="4287"/>
                      <a:pt x="474" y="4313"/>
                      <a:pt x="447" y="4340"/>
                    </a:cubicBezTo>
                    <a:cubicBezTo>
                      <a:pt x="421" y="4366"/>
                      <a:pt x="447" y="4287"/>
                      <a:pt x="447" y="4261"/>
                    </a:cubicBezTo>
                    <a:cubicBezTo>
                      <a:pt x="447" y="4208"/>
                      <a:pt x="368" y="4234"/>
                      <a:pt x="395" y="4208"/>
                    </a:cubicBezTo>
                    <a:cubicBezTo>
                      <a:pt x="342" y="4234"/>
                      <a:pt x="368" y="4261"/>
                      <a:pt x="316" y="4287"/>
                    </a:cubicBezTo>
                    <a:cubicBezTo>
                      <a:pt x="263" y="4234"/>
                      <a:pt x="211" y="4182"/>
                      <a:pt x="184" y="4103"/>
                    </a:cubicBezTo>
                    <a:cubicBezTo>
                      <a:pt x="132" y="4050"/>
                      <a:pt x="105" y="3945"/>
                      <a:pt x="79" y="3866"/>
                    </a:cubicBezTo>
                    <a:cubicBezTo>
                      <a:pt x="0" y="3577"/>
                      <a:pt x="368" y="3340"/>
                      <a:pt x="500" y="3077"/>
                    </a:cubicBezTo>
                    <a:cubicBezTo>
                      <a:pt x="631" y="2788"/>
                      <a:pt x="684" y="2578"/>
                      <a:pt x="842" y="2315"/>
                    </a:cubicBezTo>
                    <a:cubicBezTo>
                      <a:pt x="921" y="2157"/>
                      <a:pt x="1000" y="1973"/>
                      <a:pt x="1078" y="1789"/>
                    </a:cubicBezTo>
                    <a:cubicBezTo>
                      <a:pt x="1157" y="1604"/>
                      <a:pt x="1236" y="1447"/>
                      <a:pt x="1368" y="1289"/>
                    </a:cubicBezTo>
                    <a:cubicBezTo>
                      <a:pt x="1473" y="1157"/>
                      <a:pt x="1604" y="1026"/>
                      <a:pt x="1736" y="894"/>
                    </a:cubicBezTo>
                    <a:cubicBezTo>
                      <a:pt x="1894" y="737"/>
                      <a:pt x="2209" y="631"/>
                      <a:pt x="2341" y="500"/>
                    </a:cubicBezTo>
                    <a:cubicBezTo>
                      <a:pt x="2420" y="395"/>
                      <a:pt x="2525" y="316"/>
                      <a:pt x="2656" y="289"/>
                    </a:cubicBezTo>
                    <a:lnTo>
                      <a:pt x="2946" y="237"/>
                    </a:lnTo>
                    <a:cubicBezTo>
                      <a:pt x="3077" y="211"/>
                      <a:pt x="3209" y="211"/>
                      <a:pt x="3367" y="184"/>
                    </a:cubicBezTo>
                    <a:cubicBezTo>
                      <a:pt x="3498" y="158"/>
                      <a:pt x="3656" y="105"/>
                      <a:pt x="3787" y="53"/>
                    </a:cubicBezTo>
                    <a:cubicBezTo>
                      <a:pt x="3893" y="53"/>
                      <a:pt x="4024" y="26"/>
                      <a:pt x="4129" y="0"/>
                    </a:cubicBezTo>
                    <a:cubicBezTo>
                      <a:pt x="4261" y="0"/>
                      <a:pt x="4366" y="26"/>
                      <a:pt x="4471" y="105"/>
                    </a:cubicBezTo>
                    <a:cubicBezTo>
                      <a:pt x="4682" y="289"/>
                      <a:pt x="4839" y="500"/>
                      <a:pt x="4971" y="737"/>
                    </a:cubicBezTo>
                    <a:cubicBezTo>
                      <a:pt x="5076" y="947"/>
                      <a:pt x="5129" y="1157"/>
                      <a:pt x="5129" y="1394"/>
                    </a:cubicBezTo>
                    <a:cubicBezTo>
                      <a:pt x="5102" y="1526"/>
                      <a:pt x="5050" y="1631"/>
                      <a:pt x="4997" y="1736"/>
                    </a:cubicBezTo>
                    <a:cubicBezTo>
                      <a:pt x="4839" y="1920"/>
                      <a:pt x="4708" y="2130"/>
                      <a:pt x="4603" y="2315"/>
                    </a:cubicBezTo>
                    <a:cubicBezTo>
                      <a:pt x="4576" y="2393"/>
                      <a:pt x="4524" y="2472"/>
                      <a:pt x="4471" y="2551"/>
                    </a:cubicBezTo>
                    <a:lnTo>
                      <a:pt x="4445" y="2578"/>
                    </a:lnTo>
                    <a:lnTo>
                      <a:pt x="4419" y="2630"/>
                    </a:lnTo>
                    <a:cubicBezTo>
                      <a:pt x="4392" y="2656"/>
                      <a:pt x="4366" y="2683"/>
                      <a:pt x="4340" y="2683"/>
                    </a:cubicBezTo>
                    <a:cubicBezTo>
                      <a:pt x="4234" y="2788"/>
                      <a:pt x="4366" y="2946"/>
                      <a:pt x="4287" y="3051"/>
                    </a:cubicBezTo>
                    <a:cubicBezTo>
                      <a:pt x="4103" y="3340"/>
                      <a:pt x="4103" y="3735"/>
                      <a:pt x="3393" y="4050"/>
                    </a:cubicBezTo>
                    <a:cubicBezTo>
                      <a:pt x="3130" y="4156"/>
                      <a:pt x="2446" y="4234"/>
                      <a:pt x="2183" y="4366"/>
                    </a:cubicBezTo>
                    <a:cubicBezTo>
                      <a:pt x="2130" y="4366"/>
                      <a:pt x="2262" y="4366"/>
                      <a:pt x="2183" y="4340"/>
                    </a:cubicBezTo>
                    <a:cubicBezTo>
                      <a:pt x="2130" y="4366"/>
                      <a:pt x="2078" y="4366"/>
                      <a:pt x="2052" y="4392"/>
                    </a:cubicBezTo>
                    <a:cubicBezTo>
                      <a:pt x="1946" y="4392"/>
                      <a:pt x="2052" y="4366"/>
                      <a:pt x="2052" y="4366"/>
                    </a:cubicBezTo>
                    <a:cubicBezTo>
                      <a:pt x="1973" y="4366"/>
                      <a:pt x="1894" y="4392"/>
                      <a:pt x="1815" y="4419"/>
                    </a:cubicBezTo>
                    <a:cubicBezTo>
                      <a:pt x="1789" y="4419"/>
                      <a:pt x="1815" y="4419"/>
                      <a:pt x="1815" y="4392"/>
                    </a:cubicBezTo>
                    <a:cubicBezTo>
                      <a:pt x="1710" y="4392"/>
                      <a:pt x="1736" y="4419"/>
                      <a:pt x="1631" y="4419"/>
                    </a:cubicBezTo>
                    <a:cubicBezTo>
                      <a:pt x="1604" y="4419"/>
                      <a:pt x="1710" y="4392"/>
                      <a:pt x="1683" y="4366"/>
                    </a:cubicBezTo>
                    <a:cubicBezTo>
                      <a:pt x="1631" y="4366"/>
                      <a:pt x="1578" y="4392"/>
                      <a:pt x="1526" y="4445"/>
                    </a:cubicBezTo>
                    <a:cubicBezTo>
                      <a:pt x="1473" y="4445"/>
                      <a:pt x="1552" y="4419"/>
                      <a:pt x="1526" y="4392"/>
                    </a:cubicBezTo>
                    <a:cubicBezTo>
                      <a:pt x="1394" y="4392"/>
                      <a:pt x="1578" y="4340"/>
                      <a:pt x="1552" y="4313"/>
                    </a:cubicBezTo>
                    <a:cubicBezTo>
                      <a:pt x="1420" y="4366"/>
                      <a:pt x="1289" y="4419"/>
                      <a:pt x="1157" y="4471"/>
                    </a:cubicBezTo>
                    <a:cubicBezTo>
                      <a:pt x="1105" y="4471"/>
                      <a:pt x="1157" y="4471"/>
                      <a:pt x="1131" y="4445"/>
                    </a:cubicBezTo>
                    <a:cubicBezTo>
                      <a:pt x="1052" y="4445"/>
                      <a:pt x="1052" y="4471"/>
                      <a:pt x="1052" y="4497"/>
                    </a:cubicBezTo>
                    <a:cubicBezTo>
                      <a:pt x="1026" y="4497"/>
                      <a:pt x="1105" y="4419"/>
                      <a:pt x="1131" y="4392"/>
                    </a:cubicBezTo>
                    <a:cubicBezTo>
                      <a:pt x="1131" y="4366"/>
                      <a:pt x="1000" y="4392"/>
                      <a:pt x="1000" y="4392"/>
                    </a:cubicBezTo>
                    <a:cubicBezTo>
                      <a:pt x="947" y="4392"/>
                      <a:pt x="947" y="4419"/>
                      <a:pt x="947" y="4445"/>
                    </a:cubicBezTo>
                    <a:cubicBezTo>
                      <a:pt x="921" y="4471"/>
                      <a:pt x="947" y="4419"/>
                      <a:pt x="947" y="4392"/>
                    </a:cubicBezTo>
                    <a:cubicBezTo>
                      <a:pt x="842" y="4419"/>
                      <a:pt x="868" y="4471"/>
                      <a:pt x="763" y="4497"/>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8"/>
              <p:cNvSpPr/>
              <p:nvPr/>
            </p:nvSpPr>
            <p:spPr>
              <a:xfrm>
                <a:off x="5399383" y="273982"/>
                <a:ext cx="420863" cy="299797"/>
              </a:xfrm>
              <a:custGeom>
                <a:rect b="b" l="l" r="r" t="t"/>
                <a:pathLst>
                  <a:path extrusionOk="0" h="3972" w="5576">
                    <a:moveTo>
                      <a:pt x="5418" y="1841"/>
                    </a:moveTo>
                    <a:cubicBezTo>
                      <a:pt x="5365" y="1841"/>
                      <a:pt x="5365" y="1894"/>
                      <a:pt x="5365" y="1920"/>
                    </a:cubicBezTo>
                    <a:cubicBezTo>
                      <a:pt x="5418" y="1946"/>
                      <a:pt x="5418" y="1920"/>
                      <a:pt x="5444" y="1920"/>
                    </a:cubicBezTo>
                    <a:cubicBezTo>
                      <a:pt x="5471" y="2025"/>
                      <a:pt x="5392" y="1999"/>
                      <a:pt x="5365" y="2025"/>
                    </a:cubicBezTo>
                    <a:cubicBezTo>
                      <a:pt x="5444" y="2104"/>
                      <a:pt x="5444" y="2025"/>
                      <a:pt x="5497" y="2078"/>
                    </a:cubicBezTo>
                    <a:cubicBezTo>
                      <a:pt x="5444" y="2078"/>
                      <a:pt x="5418" y="2131"/>
                      <a:pt x="5418" y="2157"/>
                    </a:cubicBezTo>
                    <a:cubicBezTo>
                      <a:pt x="5497" y="2236"/>
                      <a:pt x="5497" y="2183"/>
                      <a:pt x="5523" y="2183"/>
                    </a:cubicBezTo>
                    <a:cubicBezTo>
                      <a:pt x="5549" y="2209"/>
                      <a:pt x="5497" y="2236"/>
                      <a:pt x="5471" y="2262"/>
                    </a:cubicBezTo>
                    <a:cubicBezTo>
                      <a:pt x="5444" y="2288"/>
                      <a:pt x="5523" y="2341"/>
                      <a:pt x="5471" y="2341"/>
                    </a:cubicBezTo>
                    <a:cubicBezTo>
                      <a:pt x="5523" y="2367"/>
                      <a:pt x="5523" y="2341"/>
                      <a:pt x="5576" y="2341"/>
                    </a:cubicBezTo>
                    <a:cubicBezTo>
                      <a:pt x="5576" y="2394"/>
                      <a:pt x="5576" y="2472"/>
                      <a:pt x="5576" y="2551"/>
                    </a:cubicBezTo>
                    <a:cubicBezTo>
                      <a:pt x="5549" y="2630"/>
                      <a:pt x="5523" y="2709"/>
                      <a:pt x="5471" y="2788"/>
                    </a:cubicBezTo>
                    <a:cubicBezTo>
                      <a:pt x="5339" y="3025"/>
                      <a:pt x="4945" y="2920"/>
                      <a:pt x="4682" y="2998"/>
                    </a:cubicBezTo>
                    <a:cubicBezTo>
                      <a:pt x="4419" y="3104"/>
                      <a:pt x="4261" y="3209"/>
                      <a:pt x="4024" y="3288"/>
                    </a:cubicBezTo>
                    <a:cubicBezTo>
                      <a:pt x="3708" y="3393"/>
                      <a:pt x="3472" y="3603"/>
                      <a:pt x="3156" y="3682"/>
                    </a:cubicBezTo>
                    <a:cubicBezTo>
                      <a:pt x="3025" y="3735"/>
                      <a:pt x="2841" y="3761"/>
                      <a:pt x="2709" y="3814"/>
                    </a:cubicBezTo>
                    <a:cubicBezTo>
                      <a:pt x="2472" y="3866"/>
                      <a:pt x="2130" y="3840"/>
                      <a:pt x="1894" y="3893"/>
                    </a:cubicBezTo>
                    <a:cubicBezTo>
                      <a:pt x="1762" y="3945"/>
                      <a:pt x="1631" y="3972"/>
                      <a:pt x="1473" y="3919"/>
                    </a:cubicBezTo>
                    <a:cubicBezTo>
                      <a:pt x="1368" y="3866"/>
                      <a:pt x="1289" y="3840"/>
                      <a:pt x="1184" y="3761"/>
                    </a:cubicBezTo>
                    <a:cubicBezTo>
                      <a:pt x="973" y="3656"/>
                      <a:pt x="710" y="3393"/>
                      <a:pt x="500" y="3261"/>
                    </a:cubicBezTo>
                    <a:cubicBezTo>
                      <a:pt x="421" y="3156"/>
                      <a:pt x="342" y="3104"/>
                      <a:pt x="263" y="2998"/>
                    </a:cubicBezTo>
                    <a:cubicBezTo>
                      <a:pt x="184" y="2920"/>
                      <a:pt x="132" y="2814"/>
                      <a:pt x="132" y="2683"/>
                    </a:cubicBezTo>
                    <a:cubicBezTo>
                      <a:pt x="26" y="2183"/>
                      <a:pt x="0" y="1762"/>
                      <a:pt x="132" y="1552"/>
                    </a:cubicBezTo>
                    <a:cubicBezTo>
                      <a:pt x="184" y="1473"/>
                      <a:pt x="237" y="1420"/>
                      <a:pt x="316" y="1420"/>
                    </a:cubicBezTo>
                    <a:cubicBezTo>
                      <a:pt x="710" y="1315"/>
                      <a:pt x="973" y="1000"/>
                      <a:pt x="1368" y="894"/>
                    </a:cubicBezTo>
                    <a:cubicBezTo>
                      <a:pt x="1552" y="842"/>
                      <a:pt x="1604" y="605"/>
                      <a:pt x="1762" y="526"/>
                    </a:cubicBezTo>
                    <a:cubicBezTo>
                      <a:pt x="2183" y="342"/>
                      <a:pt x="2525" y="0"/>
                      <a:pt x="3261" y="290"/>
                    </a:cubicBezTo>
                    <a:cubicBezTo>
                      <a:pt x="3524" y="395"/>
                      <a:pt x="4050" y="816"/>
                      <a:pt x="4340" y="894"/>
                    </a:cubicBezTo>
                    <a:cubicBezTo>
                      <a:pt x="4366" y="947"/>
                      <a:pt x="4287" y="868"/>
                      <a:pt x="4340" y="921"/>
                    </a:cubicBezTo>
                    <a:cubicBezTo>
                      <a:pt x="4392" y="1000"/>
                      <a:pt x="4445" y="1000"/>
                      <a:pt x="4471" y="1000"/>
                    </a:cubicBezTo>
                    <a:cubicBezTo>
                      <a:pt x="4524" y="1079"/>
                      <a:pt x="4445" y="1000"/>
                      <a:pt x="4445" y="1026"/>
                    </a:cubicBezTo>
                    <a:cubicBezTo>
                      <a:pt x="4497" y="1079"/>
                      <a:pt x="4576" y="1105"/>
                      <a:pt x="4629" y="1131"/>
                    </a:cubicBezTo>
                    <a:cubicBezTo>
                      <a:pt x="4629" y="1184"/>
                      <a:pt x="4629" y="1157"/>
                      <a:pt x="4629" y="1131"/>
                    </a:cubicBezTo>
                    <a:cubicBezTo>
                      <a:pt x="4708" y="1236"/>
                      <a:pt x="4708" y="1184"/>
                      <a:pt x="4787" y="1263"/>
                    </a:cubicBezTo>
                    <a:cubicBezTo>
                      <a:pt x="4839" y="1315"/>
                      <a:pt x="4708" y="1236"/>
                      <a:pt x="4708" y="1263"/>
                    </a:cubicBezTo>
                    <a:cubicBezTo>
                      <a:pt x="4760" y="1289"/>
                      <a:pt x="4813" y="1315"/>
                      <a:pt x="4866" y="1315"/>
                    </a:cubicBezTo>
                    <a:cubicBezTo>
                      <a:pt x="4892" y="1368"/>
                      <a:pt x="4839" y="1315"/>
                      <a:pt x="4839" y="1342"/>
                    </a:cubicBezTo>
                    <a:cubicBezTo>
                      <a:pt x="4945" y="1447"/>
                      <a:pt x="4760" y="1342"/>
                      <a:pt x="4760" y="1368"/>
                    </a:cubicBezTo>
                    <a:cubicBezTo>
                      <a:pt x="4892" y="1447"/>
                      <a:pt x="5023" y="1499"/>
                      <a:pt x="5155" y="1552"/>
                    </a:cubicBezTo>
                    <a:cubicBezTo>
                      <a:pt x="5181" y="1605"/>
                      <a:pt x="5155" y="1578"/>
                      <a:pt x="5155" y="1578"/>
                    </a:cubicBezTo>
                    <a:cubicBezTo>
                      <a:pt x="5208" y="1657"/>
                      <a:pt x="5208" y="1631"/>
                      <a:pt x="5234" y="1631"/>
                    </a:cubicBezTo>
                    <a:cubicBezTo>
                      <a:pt x="5260" y="1631"/>
                      <a:pt x="5155" y="1631"/>
                      <a:pt x="5129" y="1657"/>
                    </a:cubicBezTo>
                    <a:cubicBezTo>
                      <a:pt x="5155" y="1657"/>
                      <a:pt x="5208" y="1736"/>
                      <a:pt x="5181" y="1736"/>
                    </a:cubicBezTo>
                    <a:cubicBezTo>
                      <a:pt x="5234" y="1762"/>
                      <a:pt x="5260" y="1736"/>
                      <a:pt x="5286" y="1736"/>
                    </a:cubicBezTo>
                    <a:cubicBezTo>
                      <a:pt x="5313" y="1789"/>
                      <a:pt x="5260" y="1762"/>
                      <a:pt x="5234" y="1762"/>
                    </a:cubicBezTo>
                    <a:cubicBezTo>
                      <a:pt x="5313" y="1841"/>
                      <a:pt x="5339" y="1789"/>
                      <a:pt x="5418" y="1841"/>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8"/>
              <p:cNvSpPr/>
              <p:nvPr/>
            </p:nvSpPr>
            <p:spPr>
              <a:xfrm>
                <a:off x="4780018" y="849646"/>
                <a:ext cx="440789" cy="272021"/>
              </a:xfrm>
              <a:custGeom>
                <a:rect b="b" l="l" r="r" t="t"/>
                <a:pathLst>
                  <a:path extrusionOk="0" h="3604" w="5840">
                    <a:moveTo>
                      <a:pt x="5208" y="842"/>
                    </a:moveTo>
                    <a:cubicBezTo>
                      <a:pt x="5550" y="1131"/>
                      <a:pt x="5839" y="1552"/>
                      <a:pt x="5445" y="1841"/>
                    </a:cubicBezTo>
                    <a:cubicBezTo>
                      <a:pt x="5392" y="1894"/>
                      <a:pt x="5287" y="1920"/>
                      <a:pt x="5208" y="1946"/>
                    </a:cubicBezTo>
                    <a:cubicBezTo>
                      <a:pt x="4498" y="2131"/>
                      <a:pt x="3972" y="2735"/>
                      <a:pt x="3341" y="3077"/>
                    </a:cubicBezTo>
                    <a:cubicBezTo>
                      <a:pt x="2999" y="3235"/>
                      <a:pt x="2657" y="3340"/>
                      <a:pt x="2315" y="3446"/>
                    </a:cubicBezTo>
                    <a:cubicBezTo>
                      <a:pt x="1789" y="3603"/>
                      <a:pt x="1237" y="3367"/>
                      <a:pt x="790" y="3130"/>
                    </a:cubicBezTo>
                    <a:cubicBezTo>
                      <a:pt x="369" y="2867"/>
                      <a:pt x="1" y="2394"/>
                      <a:pt x="342" y="1868"/>
                    </a:cubicBezTo>
                    <a:cubicBezTo>
                      <a:pt x="448" y="1736"/>
                      <a:pt x="553" y="1631"/>
                      <a:pt x="684" y="1526"/>
                    </a:cubicBezTo>
                    <a:lnTo>
                      <a:pt x="1316" y="1079"/>
                    </a:lnTo>
                    <a:cubicBezTo>
                      <a:pt x="1394" y="1026"/>
                      <a:pt x="1447" y="947"/>
                      <a:pt x="1526" y="894"/>
                    </a:cubicBezTo>
                    <a:cubicBezTo>
                      <a:pt x="1579" y="816"/>
                      <a:pt x="1605" y="710"/>
                      <a:pt x="1657" y="631"/>
                    </a:cubicBezTo>
                    <a:cubicBezTo>
                      <a:pt x="1736" y="553"/>
                      <a:pt x="1815" y="474"/>
                      <a:pt x="1920" y="421"/>
                    </a:cubicBezTo>
                    <a:cubicBezTo>
                      <a:pt x="2236" y="132"/>
                      <a:pt x="2657" y="0"/>
                      <a:pt x="3078" y="27"/>
                    </a:cubicBezTo>
                    <a:cubicBezTo>
                      <a:pt x="3683" y="105"/>
                      <a:pt x="4261" y="263"/>
                      <a:pt x="4787" y="553"/>
                    </a:cubicBezTo>
                    <a:cubicBezTo>
                      <a:pt x="4945" y="631"/>
                      <a:pt x="5076" y="710"/>
                      <a:pt x="5208" y="842"/>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8"/>
              <p:cNvSpPr/>
              <p:nvPr/>
            </p:nvSpPr>
            <p:spPr>
              <a:xfrm>
                <a:off x="5284205" y="1127552"/>
                <a:ext cx="97366" cy="168768"/>
              </a:xfrm>
              <a:custGeom>
                <a:rect b="b" l="l" r="r" t="t"/>
                <a:pathLst>
                  <a:path extrusionOk="0" h="2236" w="1290">
                    <a:moveTo>
                      <a:pt x="921" y="2157"/>
                    </a:moveTo>
                    <a:cubicBezTo>
                      <a:pt x="1000" y="2104"/>
                      <a:pt x="1053" y="2052"/>
                      <a:pt x="1105" y="1946"/>
                    </a:cubicBezTo>
                    <a:cubicBezTo>
                      <a:pt x="1289" y="1578"/>
                      <a:pt x="1289" y="1131"/>
                      <a:pt x="1132" y="737"/>
                    </a:cubicBezTo>
                    <a:cubicBezTo>
                      <a:pt x="1026" y="368"/>
                      <a:pt x="711" y="0"/>
                      <a:pt x="316" y="290"/>
                    </a:cubicBezTo>
                    <a:cubicBezTo>
                      <a:pt x="1" y="579"/>
                      <a:pt x="1" y="1105"/>
                      <a:pt x="80" y="1499"/>
                    </a:cubicBezTo>
                    <a:cubicBezTo>
                      <a:pt x="159" y="1762"/>
                      <a:pt x="316" y="1999"/>
                      <a:pt x="527" y="2157"/>
                    </a:cubicBezTo>
                    <a:cubicBezTo>
                      <a:pt x="632" y="2236"/>
                      <a:pt x="790" y="2236"/>
                      <a:pt x="921" y="2157"/>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8"/>
              <p:cNvSpPr/>
              <p:nvPr/>
            </p:nvSpPr>
            <p:spPr>
              <a:xfrm>
                <a:off x="6034599" y="418898"/>
                <a:ext cx="105291" cy="146955"/>
              </a:xfrm>
              <a:custGeom>
                <a:rect b="b" l="l" r="r" t="t"/>
                <a:pathLst>
                  <a:path extrusionOk="0" h="1947" w="1395">
                    <a:moveTo>
                      <a:pt x="395" y="1841"/>
                    </a:moveTo>
                    <a:cubicBezTo>
                      <a:pt x="631" y="1946"/>
                      <a:pt x="921" y="1841"/>
                      <a:pt x="1052" y="1604"/>
                    </a:cubicBezTo>
                    <a:cubicBezTo>
                      <a:pt x="1263" y="1263"/>
                      <a:pt x="1394" y="684"/>
                      <a:pt x="1105" y="342"/>
                    </a:cubicBezTo>
                    <a:cubicBezTo>
                      <a:pt x="815" y="0"/>
                      <a:pt x="447" y="316"/>
                      <a:pt x="316" y="658"/>
                    </a:cubicBezTo>
                    <a:cubicBezTo>
                      <a:pt x="184" y="973"/>
                      <a:pt x="0" y="1604"/>
                      <a:pt x="395" y="1841"/>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8"/>
              <p:cNvSpPr/>
              <p:nvPr/>
            </p:nvSpPr>
            <p:spPr>
              <a:xfrm>
                <a:off x="4944785" y="545926"/>
                <a:ext cx="91403" cy="131104"/>
              </a:xfrm>
              <a:custGeom>
                <a:rect b="b" l="l" r="r" t="t"/>
                <a:pathLst>
                  <a:path extrusionOk="0" h="1737" w="1211">
                    <a:moveTo>
                      <a:pt x="711" y="1736"/>
                    </a:moveTo>
                    <a:cubicBezTo>
                      <a:pt x="816" y="1736"/>
                      <a:pt x="895" y="1657"/>
                      <a:pt x="947" y="1578"/>
                    </a:cubicBezTo>
                    <a:cubicBezTo>
                      <a:pt x="1184" y="1263"/>
                      <a:pt x="1210" y="842"/>
                      <a:pt x="1026" y="500"/>
                    </a:cubicBezTo>
                    <a:cubicBezTo>
                      <a:pt x="921" y="263"/>
                      <a:pt x="711" y="0"/>
                      <a:pt x="421" y="132"/>
                    </a:cubicBezTo>
                    <a:cubicBezTo>
                      <a:pt x="0" y="369"/>
                      <a:pt x="0" y="1000"/>
                      <a:pt x="211" y="1368"/>
                    </a:cubicBezTo>
                    <a:cubicBezTo>
                      <a:pt x="290" y="1499"/>
                      <a:pt x="395" y="1605"/>
                      <a:pt x="500" y="1684"/>
                    </a:cubicBezTo>
                    <a:cubicBezTo>
                      <a:pt x="579" y="1710"/>
                      <a:pt x="632" y="1736"/>
                      <a:pt x="711" y="1736"/>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8"/>
              <p:cNvSpPr/>
              <p:nvPr/>
            </p:nvSpPr>
            <p:spPr>
              <a:xfrm>
                <a:off x="5548224" y="657103"/>
                <a:ext cx="91403" cy="117141"/>
              </a:xfrm>
              <a:custGeom>
                <a:rect b="b" l="l" r="r" t="t"/>
                <a:pathLst>
                  <a:path extrusionOk="0" h="1552" w="1211">
                    <a:moveTo>
                      <a:pt x="343" y="1315"/>
                    </a:moveTo>
                    <a:cubicBezTo>
                      <a:pt x="816" y="1552"/>
                      <a:pt x="1210" y="1000"/>
                      <a:pt x="1158" y="579"/>
                    </a:cubicBezTo>
                    <a:cubicBezTo>
                      <a:pt x="1132" y="316"/>
                      <a:pt x="974" y="0"/>
                      <a:pt x="684" y="0"/>
                    </a:cubicBezTo>
                    <a:cubicBezTo>
                      <a:pt x="290" y="0"/>
                      <a:pt x="1" y="500"/>
                      <a:pt x="27" y="842"/>
                    </a:cubicBezTo>
                    <a:cubicBezTo>
                      <a:pt x="27" y="1052"/>
                      <a:pt x="158" y="1236"/>
                      <a:pt x="343" y="1315"/>
                    </a:cubicBezTo>
                    <a:close/>
                  </a:path>
                </a:pathLst>
              </a:custGeom>
              <a:gradFill>
                <a:gsLst>
                  <a:gs pos="0">
                    <a:srgbClr val="FF7C80"/>
                  </a:gs>
                  <a:gs pos="6000">
                    <a:srgbClr val="FF7C80"/>
                  </a:gs>
                  <a:gs pos="23000">
                    <a:srgbClr val="FF7C80"/>
                  </a:gs>
                  <a:gs pos="69000">
                    <a:srgbClr val="373F63"/>
                  </a:gs>
                  <a:gs pos="100000">
                    <a:srgbClr val="373F6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77" name="Google Shape;477;p8"/>
          <p:cNvSpPr/>
          <p:nvPr/>
        </p:nvSpPr>
        <p:spPr>
          <a:xfrm>
            <a:off x="3608817" y="1265084"/>
            <a:ext cx="4974366" cy="550962"/>
          </a:xfrm>
          <a:prstGeom prst="snip2DiagRect">
            <a:avLst>
              <a:gd fmla="val 0" name="adj1"/>
              <a:gd fmla="val 16667" name="adj2"/>
            </a:avLst>
          </a:prstGeom>
          <a:solidFill>
            <a:srgbClr val="373F63"/>
          </a:solidFill>
          <a:ln cap="flat" cmpd="sng" w="9525">
            <a:solidFill>
              <a:srgbClr val="373F6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n-IN" sz="2400">
                <a:solidFill>
                  <a:srgbClr val="FF7C80"/>
                </a:solidFill>
                <a:latin typeface="Aharoni"/>
                <a:ea typeface="Aharoni"/>
                <a:cs typeface="Aharoni"/>
                <a:sym typeface="Aharoni"/>
              </a:rPr>
              <a:t>BEAUTY AT YOUR DOORSTEP</a:t>
            </a:r>
            <a:endParaRPr/>
          </a:p>
        </p:txBody>
      </p:sp>
      <p:pic>
        <p:nvPicPr>
          <p:cNvPr id="478" name="Google Shape;478;p8"/>
          <p:cNvPicPr preferRelativeResize="0"/>
          <p:nvPr/>
        </p:nvPicPr>
        <p:blipFill rotWithShape="1">
          <a:blip r:embed="rId3">
            <a:alphaModFix/>
          </a:blip>
          <a:srcRect b="0" l="0" r="0" t="0"/>
          <a:stretch/>
        </p:blipFill>
        <p:spPr>
          <a:xfrm>
            <a:off x="10997228" y="121153"/>
            <a:ext cx="822754" cy="365303"/>
          </a:xfrm>
          <a:prstGeom prst="rect">
            <a:avLst/>
          </a:prstGeom>
          <a:noFill/>
          <a:ln>
            <a:noFill/>
          </a:ln>
        </p:spPr>
      </p:pic>
      <p:pic>
        <p:nvPicPr>
          <p:cNvPr id="479" name="Google Shape;479;p8"/>
          <p:cNvPicPr preferRelativeResize="0"/>
          <p:nvPr/>
        </p:nvPicPr>
        <p:blipFill rotWithShape="1">
          <a:blip r:embed="rId4">
            <a:alphaModFix/>
          </a:blip>
          <a:srcRect b="0" l="0" r="0" t="0"/>
          <a:stretch/>
        </p:blipFill>
        <p:spPr>
          <a:xfrm>
            <a:off x="11080623" y="6430732"/>
            <a:ext cx="1095039" cy="302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grpSp>
        <p:nvGrpSpPr>
          <p:cNvPr id="484" name="Google Shape;484;p9"/>
          <p:cNvGrpSpPr/>
          <p:nvPr/>
        </p:nvGrpSpPr>
        <p:grpSpPr>
          <a:xfrm>
            <a:off x="344557" y="472336"/>
            <a:ext cx="11502886" cy="6168859"/>
            <a:chOff x="238125" y="1188750"/>
            <a:chExt cx="7140450" cy="3335550"/>
          </a:xfrm>
        </p:grpSpPr>
        <p:sp>
          <p:nvSpPr>
            <p:cNvPr id="485" name="Google Shape;485;p9"/>
            <p:cNvSpPr/>
            <p:nvPr/>
          </p:nvSpPr>
          <p:spPr>
            <a:xfrm>
              <a:off x="238125" y="1188750"/>
              <a:ext cx="3507025" cy="1584000"/>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6" name="Google Shape;486;p9"/>
            <p:cNvSpPr/>
            <p:nvPr/>
          </p:nvSpPr>
          <p:spPr>
            <a:xfrm>
              <a:off x="238125" y="2940300"/>
              <a:ext cx="3507025" cy="1584000"/>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7" name="Google Shape;487;p9"/>
            <p:cNvSpPr/>
            <p:nvPr/>
          </p:nvSpPr>
          <p:spPr>
            <a:xfrm>
              <a:off x="3871550" y="1188750"/>
              <a:ext cx="3507025" cy="1584000"/>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8" name="Google Shape;488;p9"/>
            <p:cNvSpPr/>
            <p:nvPr/>
          </p:nvSpPr>
          <p:spPr>
            <a:xfrm>
              <a:off x="3871550" y="2940300"/>
              <a:ext cx="3507025" cy="1584000"/>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373F6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489" name="Google Shape;489;p9"/>
            <p:cNvSpPr/>
            <p:nvPr/>
          </p:nvSpPr>
          <p:spPr>
            <a:xfrm>
              <a:off x="2842425" y="1934600"/>
              <a:ext cx="1843850" cy="1843850"/>
            </a:xfrm>
            <a:custGeom>
              <a:rect b="b" l="l" r="r" t="t"/>
              <a:pathLst>
                <a:path extrusionOk="0" h="73754" w="73754">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716C6C"/>
            </a:solidFill>
            <a:ln>
              <a:noFill/>
            </a:ln>
          </p:spPr>
          <p:txBody>
            <a:bodyPr anchorCtr="0" anchor="ctr" bIns="91425" lIns="91425" spcFirstLastPara="1" rIns="91425" wrap="square" tIns="91425">
              <a:noAutofit/>
            </a:bodyPr>
            <a:lstStyle/>
            <a:p>
              <a:pPr indent="0" lvl="0" marL="0" marR="0" rtl="0" algn="ctr">
                <a:spcBef>
                  <a:spcPts val="0"/>
                </a:spcBef>
                <a:spcAft>
                  <a:spcPts val="0"/>
                </a:spcAft>
                <a:buNone/>
              </a:pPr>
              <a:r>
                <a:rPr b="1" lang="en-IN" sz="2400">
                  <a:solidFill>
                    <a:srgbClr val="FDDFAB"/>
                  </a:solidFill>
                  <a:latin typeface="Trebuchet MS"/>
                  <a:ea typeface="Trebuchet MS"/>
                  <a:cs typeface="Trebuchet MS"/>
                  <a:sym typeface="Trebuchet MS"/>
                </a:rPr>
                <a:t>BUY</a:t>
              </a:r>
              <a:endParaRPr sz="2400">
                <a:solidFill>
                  <a:srgbClr val="FF7C80"/>
                </a:solidFill>
                <a:latin typeface="Trebuchet MS"/>
                <a:ea typeface="Trebuchet MS"/>
                <a:cs typeface="Trebuchet MS"/>
                <a:sym typeface="Trebuchet MS"/>
              </a:endParaRPr>
            </a:p>
            <a:p>
              <a:pPr indent="0" lvl="0" marL="0" marR="0" rtl="0" algn="ctr">
                <a:spcBef>
                  <a:spcPts val="0"/>
                </a:spcBef>
                <a:spcAft>
                  <a:spcPts val="0"/>
                </a:spcAft>
                <a:buNone/>
              </a:pPr>
              <a:r>
                <a:rPr lang="en-IN" sz="2400">
                  <a:solidFill>
                    <a:srgbClr val="FF7C80"/>
                  </a:solidFill>
                  <a:latin typeface="Trebuchet MS"/>
                  <a:ea typeface="Trebuchet MS"/>
                  <a:cs typeface="Trebuchet MS"/>
                  <a:sym typeface="Trebuchet MS"/>
                </a:rPr>
                <a:t>Order Nykaa Naturals Combo’s and get a Promo code</a:t>
              </a:r>
              <a:endParaRPr b="0" i="0" sz="1800" u="none" cap="none" strike="noStrike">
                <a:solidFill>
                  <a:srgbClr val="FF7C80"/>
                </a:solidFill>
                <a:latin typeface="Trebuchet MS"/>
                <a:ea typeface="Trebuchet MS"/>
                <a:cs typeface="Trebuchet MS"/>
                <a:sym typeface="Trebuchet MS"/>
              </a:endParaRPr>
            </a:p>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
        <p:nvSpPr>
          <p:cNvPr id="490" name="Google Shape;490;p9"/>
          <p:cNvSpPr txBox="1"/>
          <p:nvPr/>
        </p:nvSpPr>
        <p:spPr>
          <a:xfrm>
            <a:off x="871476" y="-18872"/>
            <a:ext cx="10652671" cy="572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2800" u="none" cap="none" strike="noStrike">
                <a:solidFill>
                  <a:srgbClr val="FDDFAB"/>
                </a:solidFill>
                <a:latin typeface="Aharoni"/>
                <a:ea typeface="Aharoni"/>
                <a:cs typeface="Aharoni"/>
                <a:sym typeface="Aharoni"/>
              </a:rPr>
              <a:t>The CAMPAIGN - </a:t>
            </a:r>
            <a:r>
              <a:rPr b="1" i="0" lang="en-IN" sz="2800" u="none" cap="none" strike="noStrike">
                <a:solidFill>
                  <a:srgbClr val="FF7C80"/>
                </a:solidFill>
                <a:latin typeface="Aharoni"/>
                <a:ea typeface="Aharoni"/>
                <a:cs typeface="Aharoni"/>
                <a:sym typeface="Aharoni"/>
              </a:rPr>
              <a:t>BEAUTY AT YOUR DOORSTEP</a:t>
            </a:r>
            <a:endParaRPr/>
          </a:p>
          <a:p>
            <a:pPr indent="0" lvl="0" marL="0" marR="0" rtl="0" algn="ctr">
              <a:lnSpc>
                <a:spcPct val="100000"/>
              </a:lnSpc>
              <a:spcBef>
                <a:spcPts val="0"/>
              </a:spcBef>
              <a:spcAft>
                <a:spcPts val="0"/>
              </a:spcAft>
              <a:buClr>
                <a:srgbClr val="FC796F"/>
              </a:buClr>
              <a:buSzPts val="3500"/>
              <a:buFont typeface="Cabin"/>
              <a:buNone/>
            </a:pPr>
            <a:r>
              <a:t/>
            </a:r>
            <a:endParaRPr b="1" i="0" sz="2800" u="none" cap="none" strike="noStrike">
              <a:solidFill>
                <a:srgbClr val="FDDFAB"/>
              </a:solidFill>
              <a:latin typeface="Aharoni"/>
              <a:ea typeface="Aharoni"/>
              <a:cs typeface="Aharoni"/>
              <a:sym typeface="Aharoni"/>
            </a:endParaRPr>
          </a:p>
        </p:txBody>
      </p:sp>
      <p:grpSp>
        <p:nvGrpSpPr>
          <p:cNvPr id="491" name="Google Shape;491;p9"/>
          <p:cNvGrpSpPr/>
          <p:nvPr/>
        </p:nvGrpSpPr>
        <p:grpSpPr>
          <a:xfrm>
            <a:off x="673844" y="680935"/>
            <a:ext cx="4227248" cy="2406822"/>
            <a:chOff x="2736701" y="1104222"/>
            <a:chExt cx="2414119" cy="1808378"/>
          </a:xfrm>
        </p:grpSpPr>
        <p:sp>
          <p:nvSpPr>
            <p:cNvPr id="492" name="Google Shape;492;p9"/>
            <p:cNvSpPr txBox="1"/>
            <p:nvPr/>
          </p:nvSpPr>
          <p:spPr>
            <a:xfrm>
              <a:off x="2787512" y="1104222"/>
              <a:ext cx="2363308" cy="56760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200" u="none" cap="none" strike="noStrike">
                  <a:solidFill>
                    <a:srgbClr val="FDDFAB"/>
                  </a:solidFill>
                  <a:latin typeface="Trebuchet MS"/>
                  <a:ea typeface="Trebuchet MS"/>
                  <a:cs typeface="Trebuchet MS"/>
                  <a:sym typeface="Trebuchet MS"/>
                </a:rPr>
                <a:t>COVID stories</a:t>
              </a:r>
              <a:endParaRPr/>
            </a:p>
          </p:txBody>
        </p:sp>
        <p:sp>
          <p:nvSpPr>
            <p:cNvPr id="493" name="Google Shape;493;p9"/>
            <p:cNvSpPr txBox="1"/>
            <p:nvPr/>
          </p:nvSpPr>
          <p:spPr>
            <a:xfrm>
              <a:off x="2736701" y="1471019"/>
              <a:ext cx="2363311" cy="1441581"/>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373F63"/>
                </a:buClr>
                <a:buSzPts val="1400"/>
                <a:buFont typeface="Roboto"/>
                <a:buNone/>
              </a:pPr>
              <a:r>
                <a:rPr b="0" i="0" lang="en-IN" sz="2000" u="none" cap="none" strike="noStrike">
                  <a:solidFill>
                    <a:srgbClr val="FF7C80"/>
                  </a:solidFill>
                  <a:latin typeface="Trebuchet MS"/>
                  <a:ea typeface="Trebuchet MS"/>
                  <a:cs typeface="Trebuchet MS"/>
                  <a:sym typeface="Trebuchet MS"/>
                </a:rPr>
                <a:t>Email us your pandemic stories, how you survived the quarantine and managed to overcome the odds with </a:t>
              </a:r>
              <a:r>
                <a:rPr b="0" i="0" lang="en-IN" sz="2000" u="none" cap="none" strike="noStrike">
                  <a:solidFill>
                    <a:srgbClr val="FF7C80"/>
                  </a:solidFill>
                  <a:latin typeface="Trebuchet MS"/>
                  <a:ea typeface="Trebuchet MS"/>
                  <a:cs typeface="Trebuchet MS"/>
                  <a:sym typeface="Trebuchet MS"/>
                </a:rPr>
                <a:t>#Brave&amp;Beautiful</a:t>
              </a:r>
              <a:endParaRPr/>
            </a:p>
          </p:txBody>
        </p:sp>
      </p:grpSp>
      <p:grpSp>
        <p:nvGrpSpPr>
          <p:cNvPr id="494" name="Google Shape;494;p9"/>
          <p:cNvGrpSpPr/>
          <p:nvPr/>
        </p:nvGrpSpPr>
        <p:grpSpPr>
          <a:xfrm>
            <a:off x="673843" y="3950618"/>
            <a:ext cx="4138281" cy="2601126"/>
            <a:chOff x="4901092" y="4599422"/>
            <a:chExt cx="2363312" cy="1952322"/>
          </a:xfrm>
        </p:grpSpPr>
        <p:sp>
          <p:nvSpPr>
            <p:cNvPr id="495" name="Google Shape;495;p9"/>
            <p:cNvSpPr txBox="1"/>
            <p:nvPr/>
          </p:nvSpPr>
          <p:spPr>
            <a:xfrm>
              <a:off x="5194376" y="4599422"/>
              <a:ext cx="1752895" cy="56760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200" u="none" cap="none" strike="noStrike">
                  <a:solidFill>
                    <a:srgbClr val="FDDFAB"/>
                  </a:solidFill>
                  <a:latin typeface="Trebuchet MS"/>
                  <a:ea typeface="Trebuchet MS"/>
                  <a:cs typeface="Trebuchet MS"/>
                  <a:sym typeface="Trebuchet MS"/>
                </a:rPr>
                <a:t>UPLOAD</a:t>
              </a:r>
              <a:endParaRPr/>
            </a:p>
          </p:txBody>
        </p:sp>
        <p:sp>
          <p:nvSpPr>
            <p:cNvPr id="496" name="Google Shape;496;p9"/>
            <p:cNvSpPr txBox="1"/>
            <p:nvPr/>
          </p:nvSpPr>
          <p:spPr>
            <a:xfrm>
              <a:off x="4901092" y="5096239"/>
              <a:ext cx="2363312" cy="1455505"/>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373F63"/>
                </a:buClr>
                <a:buSzPts val="1400"/>
                <a:buFont typeface="Roboto"/>
                <a:buNone/>
              </a:pPr>
              <a:r>
                <a:rPr b="0" i="0" lang="en-IN" sz="2000" u="none" cap="none" strike="noStrike">
                  <a:solidFill>
                    <a:srgbClr val="FF7C80"/>
                  </a:solidFill>
                  <a:latin typeface="Trebuchet MS"/>
                  <a:ea typeface="Trebuchet MS"/>
                  <a:cs typeface="Trebuchet MS"/>
                  <a:sym typeface="Trebuchet MS"/>
                </a:rPr>
                <a:t>We will upload the best of the stories on our page and acknowledge all women from different sectors and how did they battle the pandemic</a:t>
              </a:r>
              <a:endParaRPr b="0" i="0" sz="2000" u="none" cap="none" strike="noStrike">
                <a:solidFill>
                  <a:srgbClr val="FF7C80"/>
                </a:solidFill>
                <a:latin typeface="Trebuchet MS"/>
                <a:ea typeface="Trebuchet MS"/>
                <a:cs typeface="Trebuchet MS"/>
                <a:sym typeface="Trebuchet MS"/>
              </a:endParaRPr>
            </a:p>
          </p:txBody>
        </p:sp>
      </p:grpSp>
      <p:grpSp>
        <p:nvGrpSpPr>
          <p:cNvPr id="497" name="Google Shape;497;p9"/>
          <p:cNvGrpSpPr/>
          <p:nvPr/>
        </p:nvGrpSpPr>
        <p:grpSpPr>
          <a:xfrm>
            <a:off x="7657343" y="680935"/>
            <a:ext cx="3728596" cy="2406822"/>
            <a:chOff x="7084012" y="1163333"/>
            <a:chExt cx="2363312" cy="1796687"/>
          </a:xfrm>
        </p:grpSpPr>
        <p:sp>
          <p:nvSpPr>
            <p:cNvPr id="498" name="Google Shape;498;p9"/>
            <p:cNvSpPr txBox="1"/>
            <p:nvPr/>
          </p:nvSpPr>
          <p:spPr>
            <a:xfrm>
              <a:off x="7412514" y="1163333"/>
              <a:ext cx="1752895" cy="56760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200" u="none" cap="none" strike="noStrike">
                  <a:solidFill>
                    <a:srgbClr val="FDDFAB"/>
                  </a:solidFill>
                  <a:latin typeface="Trebuchet MS"/>
                  <a:ea typeface="Trebuchet MS"/>
                  <a:cs typeface="Trebuchet MS"/>
                  <a:sym typeface="Trebuchet MS"/>
                </a:rPr>
                <a:t>ONE for ONE</a:t>
              </a:r>
              <a:endParaRPr/>
            </a:p>
          </p:txBody>
        </p:sp>
        <p:sp>
          <p:nvSpPr>
            <p:cNvPr id="499" name="Google Shape;499;p9"/>
            <p:cNvSpPr txBox="1"/>
            <p:nvPr/>
          </p:nvSpPr>
          <p:spPr>
            <a:xfrm>
              <a:off x="7084012" y="1585124"/>
              <a:ext cx="2363312" cy="1374896"/>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373F63"/>
                </a:buClr>
                <a:buSzPts val="1400"/>
                <a:buFont typeface="Roboto"/>
                <a:buNone/>
              </a:pPr>
              <a:r>
                <a:rPr b="0" i="0" lang="en-IN" sz="2000" u="none" cap="none" strike="noStrike">
                  <a:solidFill>
                    <a:srgbClr val="FF7C80"/>
                  </a:solidFill>
                  <a:latin typeface="Trebuchet MS"/>
                  <a:ea typeface="Trebuchet MS"/>
                  <a:cs typeface="Trebuchet MS"/>
                  <a:sym typeface="Trebuchet MS"/>
                </a:rPr>
                <a:t>With one purchase the consumer impacts one poor family who get free set of Nykaa hand sanitizers and masks to stay sanitized</a:t>
              </a:r>
              <a:endParaRPr/>
            </a:p>
          </p:txBody>
        </p:sp>
      </p:grpSp>
      <p:grpSp>
        <p:nvGrpSpPr>
          <p:cNvPr id="500" name="Google Shape;500;p9"/>
          <p:cNvGrpSpPr/>
          <p:nvPr/>
        </p:nvGrpSpPr>
        <p:grpSpPr>
          <a:xfrm>
            <a:off x="6837635" y="3780231"/>
            <a:ext cx="4868650" cy="2604434"/>
            <a:chOff x="9165743" y="4036761"/>
            <a:chExt cx="2682034" cy="2604434"/>
          </a:xfrm>
        </p:grpSpPr>
        <p:sp>
          <p:nvSpPr>
            <p:cNvPr id="501" name="Google Shape;501;p9"/>
            <p:cNvSpPr txBox="1"/>
            <p:nvPr/>
          </p:nvSpPr>
          <p:spPr>
            <a:xfrm>
              <a:off x="9165743" y="4036761"/>
              <a:ext cx="2682034" cy="997785"/>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C796F"/>
                </a:buClr>
                <a:buSzPts val="3500"/>
                <a:buFont typeface="Cabin"/>
                <a:buNone/>
              </a:pPr>
              <a:r>
                <a:rPr b="1" i="0" lang="en-IN" sz="3200" u="none" cap="none" strike="noStrike">
                  <a:solidFill>
                    <a:srgbClr val="FDDFAB"/>
                  </a:solidFill>
                  <a:latin typeface="Trebuchet MS"/>
                  <a:ea typeface="Trebuchet MS"/>
                  <a:cs typeface="Trebuchet MS"/>
                  <a:sym typeface="Trebuchet MS"/>
                </a:rPr>
                <a:t>Free LIVE Entertainment</a:t>
              </a:r>
              <a:endParaRPr b="1" i="0" sz="3200" u="none" cap="none" strike="noStrike">
                <a:solidFill>
                  <a:srgbClr val="FDDFAB"/>
                </a:solidFill>
                <a:latin typeface="Trebuchet MS"/>
                <a:ea typeface="Trebuchet MS"/>
                <a:cs typeface="Trebuchet MS"/>
                <a:sym typeface="Trebuchet MS"/>
              </a:endParaRPr>
            </a:p>
          </p:txBody>
        </p:sp>
        <p:sp>
          <p:nvSpPr>
            <p:cNvPr id="502" name="Google Shape;502;p9"/>
            <p:cNvSpPr txBox="1"/>
            <p:nvPr/>
          </p:nvSpPr>
          <p:spPr>
            <a:xfrm>
              <a:off x="9325105" y="5006786"/>
              <a:ext cx="2363312" cy="1634409"/>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1600"/>
                </a:spcAft>
                <a:buClr>
                  <a:srgbClr val="373F63"/>
                </a:buClr>
                <a:buSzPts val="1400"/>
                <a:buFont typeface="Roboto"/>
                <a:buNone/>
              </a:pPr>
              <a:r>
                <a:rPr b="0" i="0" lang="en-IN" sz="2000" u="none" cap="none" strike="noStrike">
                  <a:solidFill>
                    <a:srgbClr val="FF7C80"/>
                  </a:solidFill>
                  <a:latin typeface="Trebuchet MS"/>
                  <a:ea typeface="Trebuchet MS"/>
                  <a:cs typeface="Trebuchet MS"/>
                  <a:sym typeface="Trebuchet MS"/>
                </a:rPr>
                <a:t>This is the best part for the customer, the promo code avails them to join Nykaa Sunday live sessions with the best of comedians and experts on beauty and fashion</a:t>
              </a:r>
              <a:endParaRPr/>
            </a:p>
          </p:txBody>
        </p:sp>
      </p:grpSp>
      <p:pic>
        <p:nvPicPr>
          <p:cNvPr id="503" name="Google Shape;503;p9"/>
          <p:cNvPicPr preferRelativeResize="0"/>
          <p:nvPr/>
        </p:nvPicPr>
        <p:blipFill rotWithShape="1">
          <a:blip r:embed="rId3">
            <a:alphaModFix/>
          </a:blip>
          <a:srcRect b="0" l="0" r="0" t="0"/>
          <a:stretch/>
        </p:blipFill>
        <p:spPr>
          <a:xfrm>
            <a:off x="10997228" y="121153"/>
            <a:ext cx="822754" cy="365303"/>
          </a:xfrm>
          <a:prstGeom prst="rect">
            <a:avLst/>
          </a:prstGeom>
          <a:noFill/>
          <a:ln>
            <a:noFill/>
          </a:ln>
        </p:spPr>
      </p:pic>
      <p:pic>
        <p:nvPicPr>
          <p:cNvPr id="504" name="Google Shape;504;p9"/>
          <p:cNvPicPr preferRelativeResize="0"/>
          <p:nvPr/>
        </p:nvPicPr>
        <p:blipFill rotWithShape="1">
          <a:blip r:embed="rId4">
            <a:alphaModFix/>
          </a:blip>
          <a:srcRect b="0" l="0" r="0" t="0"/>
          <a:stretch/>
        </p:blipFill>
        <p:spPr>
          <a:xfrm>
            <a:off x="11158765" y="6618222"/>
            <a:ext cx="1095039" cy="3024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2020-06-10T12:14:45Z</dcterms:created>
  <dc:creator>Kshitika Gala</dc:creator>
</cp:coreProperties>
</file>